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0" r:id="rId4"/>
    <p:sldId id="258" r:id="rId5"/>
    <p:sldId id="269" r:id="rId6"/>
    <p:sldId id="279" r:id="rId7"/>
    <p:sldId id="274" r:id="rId8"/>
    <p:sldId id="281" r:id="rId9"/>
    <p:sldId id="261" r:id="rId10"/>
    <p:sldId id="263" r:id="rId11"/>
    <p:sldId id="264" r:id="rId12"/>
    <p:sldId id="266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B9882-E6FF-4380-887D-0D6D5AA7ED4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2937-7C35-41E9-B125-847D076D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2937-7C35-41E9-B125-847D076D5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2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8596-ADBA-4144-943C-CABD7C74EFDD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3EBD9-76B8-44A7-8204-5D5029C3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870185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7458433" y="514350"/>
            <a:ext cx="1524000" cy="15430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4324350"/>
            <a:ext cx="37338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Phan Thị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Nguyễn Bá Ngọc</a:t>
            </a:r>
          </a:p>
        </p:txBody>
      </p:sp>
    </p:spTree>
    <p:extLst>
      <p:ext uri="{BB962C8B-B14F-4D97-AF65-F5344CB8AC3E}">
        <p14:creationId xmlns:p14="http://schemas.microsoft.com/office/powerpoint/2010/main" val="42587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88392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63824" y="2291144"/>
            <a:ext cx="265176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2341436"/>
            <a:ext cx="3048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2971800"/>
            <a:ext cx="2286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8416" y="2971800"/>
            <a:ext cx="3048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3696462"/>
            <a:ext cx="3048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8456" y="2971800"/>
            <a:ext cx="3048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41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915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6246" y="1333881"/>
            <a:ext cx="851154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0352" y="1333881"/>
            <a:ext cx="675894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333881"/>
            <a:ext cx="758952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339596"/>
            <a:ext cx="6096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4832" y="1333881"/>
            <a:ext cx="838200" cy="403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" y="4286250"/>
            <a:ext cx="86868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17145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; </a:t>
            </a: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vi-VN" sz="2800" b="1" dirty="0">
                <a:solidFill>
                  <a:srgbClr val="002060"/>
                </a:solidFill>
              </a:rPr>
              <a:t>Nối kết quả với phép tính đúng</a:t>
            </a:r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45351"/>
            <a:ext cx="2590800" cy="983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</a:rPr>
              <a:t>90</a:t>
            </a:r>
            <a:r>
              <a:rPr lang="vi-VN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2201" y="1669450"/>
            <a:ext cx="1477673" cy="7759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60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1" y="2559650"/>
            <a:ext cx="1477673" cy="7759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1" y="3429000"/>
            <a:ext cx="1477673" cy="7759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40</a:t>
            </a:r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 flipV="1">
            <a:off x="4038600" y="2057400"/>
            <a:ext cx="2133600" cy="87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47800" y="1314450"/>
            <a:ext cx="2590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</a:rPr>
              <a:t>40</a:t>
            </a:r>
            <a:r>
              <a:rPr lang="vi-VN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7800" y="3543300"/>
            <a:ext cx="2590800" cy="9715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</a:rPr>
              <a:t>70</a:t>
            </a:r>
            <a:r>
              <a:rPr lang="vi-VN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12" name="Straight Arrow Connector 11"/>
          <p:cNvCxnSpPr>
            <a:stCxn id="9" idx="3"/>
            <a:endCxn id="6" idx="1"/>
          </p:cNvCxnSpPr>
          <p:nvPr/>
        </p:nvCxnSpPr>
        <p:spPr>
          <a:xfrm>
            <a:off x="4038600" y="1771650"/>
            <a:ext cx="2133600" cy="1175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4038600" y="3816951"/>
            <a:ext cx="2330768" cy="21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514" y="2225502"/>
            <a:ext cx="8888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52400" y="742950"/>
            <a:ext cx="1981200" cy="28003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628650"/>
            <a:ext cx="128320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587752" y="324613"/>
            <a:ext cx="5269992" cy="971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Trò chơi Tính nhanh</a:t>
            </a:r>
            <a:endParaRPr lang="en-US" sz="40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2142745" y="1632054"/>
            <a:ext cx="4130039" cy="971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vi-VN" sz="6000" dirty="0">
                <a:solidFill>
                  <a:srgbClr val="FF0000"/>
                </a:solidFill>
                <a:latin typeface="+mj-lt"/>
              </a:rPr>
              <a:t>59 – 9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vi-VN" sz="60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1620508"/>
            <a:ext cx="106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130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52400" y="742950"/>
            <a:ext cx="1981200" cy="28003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628650"/>
            <a:ext cx="128320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587752" y="324613"/>
            <a:ext cx="5269992" cy="971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Trò chơi Tính nhanh</a:t>
            </a:r>
            <a:endParaRPr lang="en-US" sz="4000" dirty="0"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13788" y="1961388"/>
            <a:ext cx="1283208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3429000" y="1657351"/>
            <a:ext cx="3733800" cy="971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10</a:t>
            </a:r>
            <a:r>
              <a:rPr lang="vi-VN" sz="540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5400" dirty="0">
                <a:solidFill>
                  <a:srgbClr val="FF0000"/>
                </a:solidFill>
                <a:latin typeface="+mj-lt"/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333194" y="1733549"/>
            <a:ext cx="982006" cy="895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>
                <a:solidFill>
                  <a:srgbClr val="0070C0"/>
                </a:solidFill>
                <a:latin typeface="+mj-lt"/>
              </a:rPr>
              <a:t>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" y="1943100"/>
            <a:ext cx="914400" cy="685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65504" y="1828800"/>
            <a:ext cx="7004304" cy="894160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12" y="2914650"/>
            <a:ext cx="2819400" cy="1285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– 20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2943225"/>
            <a:ext cx="5181600" cy="1228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– 20 = 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0050"/>
            <a:ext cx="86868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0"/>
            <a:ext cx="2819400" cy="105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 – 50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571500"/>
            <a:ext cx="5410200" cy="105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r>
              <a:rPr lang="en-US" sz="3600" dirty="0">
                <a:solidFill>
                  <a:srgbClr val="FF0000"/>
                </a:solidFill>
              </a:rPr>
              <a:t> – 5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r>
              <a:rPr lang="en-US" sz="3600" dirty="0">
                <a:solidFill>
                  <a:srgbClr val="FF0000"/>
                </a:solidFill>
              </a:rPr>
              <a:t> = 2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70 – 50 = 20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752" y="2914650"/>
            <a:ext cx="2819400" cy="1085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– 10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771650"/>
            <a:ext cx="2819400" cy="105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– 70 = ?</a:t>
            </a:r>
          </a:p>
          <a:p>
            <a:pPr algn="ctr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771650"/>
            <a:ext cx="5410200" cy="105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9 </a:t>
            </a:r>
            <a:r>
              <a:rPr lang="en-US" sz="3600" dirty="0" err="1">
                <a:solidFill>
                  <a:srgbClr val="002060"/>
                </a:solidFill>
              </a:rPr>
              <a:t>chục</a:t>
            </a:r>
            <a:r>
              <a:rPr lang="en-US" sz="3600" dirty="0">
                <a:solidFill>
                  <a:srgbClr val="002060"/>
                </a:solidFill>
              </a:rPr>
              <a:t> –7chục = 2 </a:t>
            </a:r>
            <a:r>
              <a:rPr lang="en-US" sz="3600" dirty="0" err="1">
                <a:solidFill>
                  <a:srgbClr val="002060"/>
                </a:solidFill>
              </a:rPr>
              <a:t>chục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90 – 70 = 20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943225"/>
            <a:ext cx="5410200" cy="1057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4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r>
              <a:rPr lang="en-US" sz="3600" dirty="0">
                <a:solidFill>
                  <a:srgbClr val="0070C0"/>
                </a:solidFill>
              </a:rPr>
              <a:t> – 1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r>
              <a:rPr lang="en-US" sz="3600" dirty="0">
                <a:solidFill>
                  <a:srgbClr val="0070C0"/>
                </a:solidFill>
              </a:rPr>
              <a:t> = 3 </a:t>
            </a:r>
            <a:r>
              <a:rPr lang="en-US" sz="3600" dirty="0" err="1">
                <a:solidFill>
                  <a:srgbClr val="0070C0"/>
                </a:solidFill>
              </a:rPr>
              <a:t>chục</a:t>
            </a:r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40 – 10 = 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" y="114300"/>
            <a:ext cx="664464" cy="396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88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1597914"/>
            <a:ext cx="2895600" cy="2624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 – 10 =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60 – 10 =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90 – 20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1600200"/>
            <a:ext cx="3048000" cy="2624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40 – 30 =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70 – 30 =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70 – 40 = </a:t>
            </a:r>
          </a:p>
          <a:p>
            <a:pPr algn="ctr"/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171451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1.Tính </a:t>
            </a:r>
            <a:r>
              <a:rPr lang="en-US" sz="4000" b="1" dirty="0" err="1">
                <a:solidFill>
                  <a:srgbClr val="002060"/>
                </a:solidFill>
              </a:rPr>
              <a:t>nhẩm</a:t>
            </a:r>
            <a:r>
              <a:rPr lang="en-US" sz="4000" b="1" dirty="0">
                <a:solidFill>
                  <a:srgbClr val="002060"/>
                </a:solidFill>
              </a:rPr>
              <a:t>( </a:t>
            </a:r>
            <a:r>
              <a:rPr lang="en-US" sz="4000" b="1" dirty="0" err="1">
                <a:solidFill>
                  <a:srgbClr val="002060"/>
                </a:solidFill>
              </a:rPr>
              <a:t>theo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mẫu</a:t>
            </a:r>
            <a:r>
              <a:rPr lang="vi-VN" sz="4000" b="1" dirty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  <a:p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55320" y="1597915"/>
            <a:ext cx="68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724400" y="1600201"/>
            <a:ext cx="68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 </a:t>
            </a:r>
          </a:p>
          <a:p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646554" y="1600201"/>
            <a:ext cx="621792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0" y="3649797"/>
            <a:ext cx="6858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8016" y="2628900"/>
            <a:ext cx="710184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60208" y="1607076"/>
            <a:ext cx="6858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6554" y="3649797"/>
            <a:ext cx="621792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45408" y="2615184"/>
            <a:ext cx="621792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76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2846574"/>
            <a:ext cx="167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853324" y="3757246"/>
            <a:ext cx="5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69715" y="2946407"/>
            <a:ext cx="1200771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9  2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7  2</a:t>
            </a:r>
          </a:p>
          <a:p>
            <a:r>
              <a:rPr lang="en-US" sz="2800" dirty="0"/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635204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 – 72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 – 64            65 – 25        77 - 53</a:t>
            </a:r>
          </a:p>
          <a:p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3337213"/>
            <a:ext cx="5029200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 2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 9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280466"/>
            <a:ext cx="5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83734" y="3821057"/>
            <a:ext cx="5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484445" y="4280466"/>
            <a:ext cx="5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31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" y="156833"/>
            <a:ext cx="8686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2846574"/>
            <a:ext cx="167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906268" y="4171950"/>
            <a:ext cx="419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269486" y="4095750"/>
            <a:ext cx="435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18092" y="4099559"/>
            <a:ext cx="603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28800" y="1635204"/>
            <a:ext cx="16916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86 -  64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2096" y="2848472"/>
            <a:ext cx="122834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8   6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6   4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000" y="2846575"/>
            <a:ext cx="122834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6   5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2   5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0643" y="2859609"/>
            <a:ext cx="118871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7  7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5  3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3555" y="4171950"/>
            <a:ext cx="614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816631" y="4099559"/>
            <a:ext cx="435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639223" y="4099559"/>
            <a:ext cx="594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727704" y="1635204"/>
            <a:ext cx="16916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65 -  25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3403" y="1635204"/>
            <a:ext cx="16916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77 -  53</a:t>
            </a:r>
          </a:p>
        </p:txBody>
      </p:sp>
    </p:spTree>
    <p:extLst>
      <p:ext uri="{BB962C8B-B14F-4D97-AF65-F5344CB8AC3E}">
        <p14:creationId xmlns:p14="http://schemas.microsoft.com/office/powerpoint/2010/main" val="42686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7" grpId="0" animBg="1"/>
      <p:bldP spid="18" grpId="0" animBg="1"/>
      <p:bldP spid="13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52900" y="2914650"/>
            <a:ext cx="9144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9400" y="2971800"/>
            <a:ext cx="7620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289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330</Words>
  <Application>Microsoft Office PowerPoint</Application>
  <PresentationFormat>On-screen Show (16:9)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       Tính nhẩm ( theo mẫu)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mytuyenleloi@outlook.com</cp:lastModifiedBy>
  <cp:revision>76</cp:revision>
  <dcterms:created xsi:type="dcterms:W3CDTF">2025-03-22T02:45:50Z</dcterms:created>
  <dcterms:modified xsi:type="dcterms:W3CDTF">2025-05-04T07:49:44Z</dcterms:modified>
</cp:coreProperties>
</file>