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0" r:id="rId3"/>
  </p:sldMasterIdLst>
  <p:notesMasterIdLst>
    <p:notesMasterId r:id="rId18"/>
  </p:notesMasterIdLst>
  <p:sldIdLst>
    <p:sldId id="426" r:id="rId4"/>
    <p:sldId id="395" r:id="rId5"/>
    <p:sldId id="258" r:id="rId6"/>
    <p:sldId id="261" r:id="rId7"/>
    <p:sldId id="257" r:id="rId8"/>
    <p:sldId id="439" r:id="rId9"/>
    <p:sldId id="442" r:id="rId10"/>
    <p:sldId id="396" r:id="rId11"/>
    <p:sldId id="440" r:id="rId12"/>
    <p:sldId id="398" r:id="rId13"/>
    <p:sldId id="402" r:id="rId14"/>
    <p:sldId id="403" r:id="rId15"/>
    <p:sldId id="443" r:id="rId16"/>
    <p:sldId id="43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934CB-51FE-4E27-B39B-29312342217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724F0-6B53-41EF-BD4B-4399EF598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035171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648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26721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5879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72533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2920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69493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5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1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57868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39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7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2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25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57451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1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9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2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6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1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0522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87542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16952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3015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8375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80660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7B60CAF-6890-DE5F-CB25-D3EF90CEB80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764" y="227618"/>
            <a:ext cx="1403219" cy="14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1F63B582-8B62-A812-8AB3-028FE2798C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E5A7B832-DD08-C748-A20F-44C09504F3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" Target="slide4.xml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4AC008-5D1E-1DC4-6A34-8F34D6031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542" y="0"/>
            <a:ext cx="2956816" cy="128636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D7331C1E-95ED-0BFB-9EDF-37D42A70E0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09" y="2971794"/>
            <a:ext cx="3886206" cy="3886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56340-628D-31F6-B985-9E97A65EF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7170" y="-137704"/>
            <a:ext cx="8797290" cy="37615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FFFAFC-5C37-F96A-9CA8-3CD02E8426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572" y="2790359"/>
            <a:ext cx="8419306" cy="1963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D584DE-9096-ED59-E2B6-7A7357D9E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6789" y="1543050"/>
            <a:ext cx="5301537" cy="14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/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m,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55C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blipFill>
                <a:blip r:embed="rId3"/>
                <a:stretch>
                  <a:fillRect l="-1495" r="-1555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/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× 2 = 44 (m)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44 m</a:t>
                </a: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blipFill>
                <a:blip r:embed="rId4"/>
                <a:stretch>
                  <a:fillRect t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ED0538-CAEE-ADF9-7BC9-29E442B4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81025"/>
            <a:ext cx="10144125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793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/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 con.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yến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kg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blipFill>
                <a:blip r:embed="rId3"/>
                <a:stretch>
                  <a:fillRect l="-1340" t="-3861" r="-1407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387340-D9BB-BCE3-F925-79765195DBB3}"/>
              </a:ext>
            </a:extLst>
          </p:cNvPr>
          <p:cNvSpPr/>
          <p:nvPr/>
        </p:nvSpPr>
        <p:spPr>
          <a:xfrm>
            <a:off x="4733925" y="18764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454ED-5F91-4044-F0D1-FF32C1289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2309812"/>
            <a:ext cx="3829050" cy="19907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/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 x 2 =8 (con)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8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yến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yến = 10 kg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blipFill>
                <a:blip r:embed="rId5"/>
                <a:stretch>
                  <a:fillRect t="-547" r="-1572" b="-3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0" y="0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847725" y="104775"/>
            <a:ext cx="156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B6D9C-F3B4-C624-04E6-94C879CB143D}"/>
              </a:ext>
            </a:extLst>
          </p:cNvPr>
          <p:cNvSpPr txBox="1"/>
          <p:nvPr/>
        </p:nvSpPr>
        <p:spPr>
          <a:xfrm>
            <a:off x="885824" y="778572"/>
            <a:ext cx="1031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đoạn tre A, B, C xếp như hình vẽ. Biết đoạn tre A dài 1 m và có 3 đốt dài bằng nhau, đoạn tre C có hai đốt dài bằng nhau. Tính độ dài đoạn tre dài nhất.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3DDCA-C6FC-AE3A-DE2F-8D73B0FB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62" y="2062162"/>
            <a:ext cx="3286125" cy="227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/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marR="0" indent="-51435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AutoNum type="alphaLcParenR"/>
                </a:pP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  <a:p>
                <a:pPr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blipFill>
                <a:blip r:embed="rId4"/>
                <a:stretch>
                  <a:fillRect l="-2080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9ED8A-FE98-2B8B-E713-AB70AC854E7C}"/>
              </a:ext>
            </a:extLst>
          </p:cNvPr>
          <p:cNvSpPr/>
          <p:nvPr/>
        </p:nvSpPr>
        <p:spPr>
          <a:xfrm>
            <a:off x="7038975" y="24098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FC8404-649C-D1CF-42B1-D9E26A699910}"/>
              </a:ext>
            </a:extLst>
          </p:cNvPr>
          <p:cNvSpPr/>
          <p:nvPr/>
        </p:nvSpPr>
        <p:spPr>
          <a:xfrm>
            <a:off x="7267575" y="32480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/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đốt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A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2 =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(m)</a:t>
                </a:r>
              </a:p>
              <a:p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0832B-4EBD-973A-9967-A12D178727DE}"/>
              </a:ext>
            </a:extLst>
          </p:cNvPr>
          <p:cNvSpPr/>
          <p:nvPr/>
        </p:nvSpPr>
        <p:spPr>
          <a:xfrm>
            <a:off x="7038975" y="240030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17EE99-8897-BB89-A055-FA744BE61E8C}"/>
              </a:ext>
            </a:extLst>
          </p:cNvPr>
          <p:cNvSpPr/>
          <p:nvPr/>
        </p:nvSpPr>
        <p:spPr>
          <a:xfrm>
            <a:off x="7258050" y="325755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5110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6" grpId="0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3DFD6-2BF1-17BB-8FCF-DB17FABBF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188" y="1939906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7BF30B-7192-2EB6-5932-D79FD7D25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215" y="2186376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357E0731-92F1-07FA-99C2-78B5F240ED08}"/>
              </a:ext>
            </a:extLst>
          </p:cNvPr>
          <p:cNvSpPr/>
          <p:nvPr/>
        </p:nvSpPr>
        <p:spPr>
          <a:xfrm>
            <a:off x="10506075" y="85725"/>
            <a:ext cx="120967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/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?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6"/>
            <a:ext cx="8546543" cy="1364749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/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518557"/>
            <a:chOff x="1861723" y="2134893"/>
            <a:chExt cx="8819884" cy="1280251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/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78"/>
            <a:ext cx="8973766" cy="1625766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/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41"/>
            <a:ext cx="8546543" cy="1425427"/>
            <a:chOff x="2098496" y="3659454"/>
            <a:chExt cx="8546543" cy="12520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/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4"/>
            <a:ext cx="8819884" cy="1543585"/>
            <a:chOff x="1861723" y="2134893"/>
            <a:chExt cx="8819884" cy="130135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/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0"/>
            <a:ext cx="8973766" cy="1625829"/>
            <a:chOff x="1612674" y="5184381"/>
            <a:chExt cx="8973766" cy="140979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/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/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6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60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blipFill>
                  <a:blip r:embed="rId7"/>
                  <a:stretch>
                    <a:fillRect b="-7752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5" name="Picture 94">
              <a:hlinkClick r:id="rId8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46543" cy="1373152"/>
            <a:chOff x="2098496" y="3659454"/>
            <a:chExt cx="8546543" cy="120616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/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4"/>
            <a:ext cx="8819884" cy="1518556"/>
            <a:chOff x="1861723" y="2134893"/>
            <a:chExt cx="8819884" cy="128025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/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/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/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0 </a:t>
                  </a:r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54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blipFill>
                  <a:blip r:embed="rId7"/>
                  <a:stretch>
                    <a:fillRect b="-6838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Picture 95">
              <a:hlinkClick r:id="rId8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36E28-FB31-BA48-494B-B6098EFE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099" y="2128125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585178" y="133771"/>
            <a:ext cx="3958246" cy="1018485"/>
            <a:chOff x="1231002" y="971028"/>
            <a:chExt cx="395824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3061075" cy="983837"/>
              <a:chOff x="2128173" y="1005676"/>
              <a:chExt cx="306107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248005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39" y="1047568"/>
                <a:ext cx="29506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&gt;; &lt;; =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/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blipFill>
                <a:blip r:embed="rId4"/>
                <a:stretch>
                  <a:fillRect l="-371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/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blipFill>
                <a:blip r:embed="rId6"/>
                <a:stretch>
                  <a:fillRect l="-3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/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blipFill>
                <a:blip r:embed="rId7"/>
                <a:stretch>
                  <a:fillRect l="-282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EF3B4A-9204-79BB-6E56-F2B198FC0072}"/>
              </a:ext>
            </a:extLst>
          </p:cNvPr>
          <p:cNvSpPr/>
          <p:nvPr/>
        </p:nvSpPr>
        <p:spPr>
          <a:xfrm>
            <a:off x="3190875" y="194310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86A384-F581-5A0E-3094-B3E0B8196009}"/>
              </a:ext>
            </a:extLst>
          </p:cNvPr>
          <p:cNvSpPr/>
          <p:nvPr/>
        </p:nvSpPr>
        <p:spPr>
          <a:xfrm>
            <a:off x="4752975" y="31813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383F41-FA6F-4345-0DDF-7B806109C4DE}"/>
              </a:ext>
            </a:extLst>
          </p:cNvPr>
          <p:cNvSpPr/>
          <p:nvPr/>
        </p:nvSpPr>
        <p:spPr>
          <a:xfrm>
            <a:off x="4800600" y="45910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D8157A-2984-38E4-DC0E-C7D1773D50C4}"/>
              </a:ext>
            </a:extLst>
          </p:cNvPr>
          <p:cNvSpPr/>
          <p:nvPr/>
        </p:nvSpPr>
        <p:spPr>
          <a:xfrm>
            <a:off x="3181350" y="19335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18F7D1-48C0-4D86-E7FF-558474611C76}"/>
              </a:ext>
            </a:extLst>
          </p:cNvPr>
          <p:cNvSpPr/>
          <p:nvPr/>
        </p:nvSpPr>
        <p:spPr>
          <a:xfrm>
            <a:off x="4752975" y="31908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993031-622C-2935-2D4C-6D973567EA68}"/>
              </a:ext>
            </a:extLst>
          </p:cNvPr>
          <p:cNvSpPr/>
          <p:nvPr/>
        </p:nvSpPr>
        <p:spPr>
          <a:xfrm>
            <a:off x="4791075" y="458152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 animBg="1"/>
      <p:bldP spid="6" grpId="0" animBg="1"/>
      <p:bldP spid="7" grpId="0" animBg="1"/>
      <p:bldP spid="8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680428" y="257596"/>
            <a:ext cx="3062896" cy="1018485"/>
            <a:chOff x="1231002" y="971028"/>
            <a:chExt cx="306289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2165725" cy="983837"/>
              <a:chOff x="2128173" y="1005676"/>
              <a:chExt cx="216572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77520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953" y="1037216"/>
                <a:ext cx="2054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ính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" name="图片 33">
            <a:extLst>
              <a:ext uri="{FF2B5EF4-FFF2-40B4-BE49-F238E27FC236}">
                <a16:creationId xmlns:a16="http://schemas.microsoft.com/office/drawing/2014/main" id="{0363BA52-0627-58E3-BA25-8529DFCD9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/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22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blipFill>
                <a:blip r:embed="rId4"/>
                <a:stretch>
                  <a:fillRect l="-3751" t="-581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/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blipFill>
                <a:blip r:embed="rId5"/>
                <a:stretch>
                  <a:fillRect l="-727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/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22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𝟏𝟗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blipFill>
                <a:blip r:embed="rId6"/>
                <a:stretch>
                  <a:fillRect l="-3369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/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blipFill>
                <a:blip r:embed="rId7"/>
                <a:stretch>
                  <a:fillRect l="-3504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459</Words>
  <Application>Microsoft Office PowerPoint</Application>
  <PresentationFormat>Widescreen</PresentationFormat>
  <Paragraphs>71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#9Slide05 Angelline</vt:lpstr>
      <vt:lpstr>Arial</vt:lpstr>
      <vt:lpstr>Calibri</vt:lpstr>
      <vt:lpstr>Cambria</vt:lpstr>
      <vt:lpstr>Cambria Math</vt:lpstr>
      <vt:lpstr>UTM Avo</vt:lpstr>
      <vt:lpstr>思源黑体 CN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26</cp:revision>
  <dcterms:created xsi:type="dcterms:W3CDTF">2024-01-09T03:06:19Z</dcterms:created>
  <dcterms:modified xsi:type="dcterms:W3CDTF">2025-04-24T01:04:49Z</dcterms:modified>
</cp:coreProperties>
</file>