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21"/>
  </p:notesMasterIdLst>
  <p:sldIdLst>
    <p:sldId id="257" r:id="rId4"/>
    <p:sldId id="259" r:id="rId5"/>
    <p:sldId id="258" r:id="rId6"/>
    <p:sldId id="274" r:id="rId7"/>
    <p:sldId id="275" r:id="rId8"/>
    <p:sldId id="276" r:id="rId9"/>
    <p:sldId id="277" r:id="rId10"/>
    <p:sldId id="278" r:id="rId11"/>
    <p:sldId id="287" r:id="rId12"/>
    <p:sldId id="288" r:id="rId13"/>
    <p:sldId id="289" r:id="rId14"/>
    <p:sldId id="290" r:id="rId15"/>
    <p:sldId id="291" r:id="rId16"/>
    <p:sldId id="292" r:id="rId17"/>
    <p:sldId id="294" r:id="rId18"/>
    <p:sldId id="4410"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8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27FCD-2EC5-4520-B43E-95111B7DFEEF}"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E28A-D39A-4A03-8E27-A38D86252C48}" type="slidenum">
              <a:rPr lang="en-US" smtClean="0"/>
              <a:t>‹#›</a:t>
            </a:fld>
            <a:endParaRPr lang="en-US"/>
          </a:p>
        </p:txBody>
      </p:sp>
    </p:spTree>
    <p:extLst>
      <p:ext uri="{BB962C8B-B14F-4D97-AF65-F5344CB8AC3E}">
        <p14:creationId xmlns:p14="http://schemas.microsoft.com/office/powerpoint/2010/main" val="22729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2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E8A08-85C0-4058-AD23-D3F9A0D7C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979B41-22AD-48F1-AA91-88F83534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643824B-0FA8-4E79-93BB-34FB73F85B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56E7D7BA-6496-4D5C-8BF6-5E5B797877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26727AB3-BE22-4773-89F3-0F48AB75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64376187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9AEF7-6E7C-4928-B6FB-107CE2F8FDC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44752-8522-4B47-A256-56091B1BC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AFE333-B245-4BDA-9BA1-4A10674A49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016CDC3C-2756-408D-B3A3-C4CDC379C7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47331197-7340-4808-B642-A5169EE70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76885602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069A9B-BCE4-4CB9-9585-68BC95000B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C4AA78-B93D-431E-B43F-B6C510B18C5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B76DAD-7156-4B7A-BEE1-791D028CBE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F0D12D5-B704-49DF-B293-EEFCB19997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6579245A-7FA5-45B6-A893-26D23D0CF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21168144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1796707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5247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165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042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120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114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561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2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F4A41-6AB5-414E-957A-3B6C61EE89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F8576D-4F40-4849-8D6A-BDFCDDC9DE9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EEF4A-8516-40B4-806F-AB96594E4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639BBFF-E9EE-4864-B66B-A2511AE2E9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FF2CF1C-D4A0-4E91-961B-00621D546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40252266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34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467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334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998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2561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192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428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47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56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95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B4711-1758-49F2-A292-42C15799F8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56963-A4C6-42B7-B5CB-B62195B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2318BB-E320-4486-B1F9-5AAA2E0F74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14EF0F33-49D6-45CB-8B9A-121B8FF6F6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0D7533F-DAB2-4973-B18D-58F29AAE7D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243945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598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403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432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953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176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0518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626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4071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024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303440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E4C5-0A8D-4CF3-B31F-86D01C7EBE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D2A2-4863-4929-AA23-FDEE999A266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233224-F865-4C7F-9029-F7AEF920E5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2F6259-F645-4F83-B070-65E18FDF5C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5E9DB847-DF53-404E-A0B1-093DF229A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371AB9D5-6DDC-4C72-AED8-8523808E4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865596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2889876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39805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0240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549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1082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336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836985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552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2422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84683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4CCFA-2BE9-4C53-8BB7-18BB09FADE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A2937-132B-423A-B16E-84390DEA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3DCC85-0385-4DFA-A294-EF7294E7BD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AA992-94BF-4B71-AF99-0CC5E1DE5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873C21-5F57-4505-8584-27F7665A13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34269B-FF58-44EE-9592-E6E919577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a16="http://schemas.microsoft.com/office/drawing/2014/main" id="{5FD1137F-EEDE-4B2A-89CD-C81969FF23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a16="http://schemas.microsoft.com/office/drawing/2014/main" id="{FADA754B-556E-4CEF-9D3C-AE89B4C9C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96029521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74002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7191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0D29-4D56-4D94-9326-3A589200FB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141C2E-ED40-4305-A260-CC0048734B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a16="http://schemas.microsoft.com/office/drawing/2014/main" id="{D08AFCFD-71E0-4B7F-957A-E4E043137B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a16="http://schemas.microsoft.com/office/drawing/2014/main" id="{BCF12B0C-A015-4A74-9896-07EF88FE3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89516179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A535797-11C8-4567-9352-125E169804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a16="http://schemas.microsoft.com/office/drawing/2014/main" id="{08D1D8EB-EAE7-4339-BFEC-96E6E9745C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a16="http://schemas.microsoft.com/office/drawing/2014/main" id="{778534AA-9DE1-4892-9545-426776EF8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13631473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CA5C1-FBC6-4C1E-A004-3DAC15DF45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7B4DC-F678-453F-9BBC-0AF9D8D1E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864EBA-2A05-4F83-97D8-CCB3CC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1D82AB-07CA-4A52-B127-FEC1FD3369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B872202-6349-493D-8FC0-F2F15ADE4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FF7939FE-D977-4601-B0CD-3FF517D9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7822269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3F3D8-1B25-4048-A485-E4427E1039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FC6CB2-DCE4-4DF1-B191-8620CC014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4E3B1B-E28E-47EC-8994-FD2D8D44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1F5F3-F3B8-4C93-A25C-F71A776EC7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7C002C9-2057-413E-B7AB-933AF16948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558B82D8-50F7-460C-BA07-E4132F3F5F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1025610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2024/4/26</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20" name="Picture 19">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1"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4" name="Picture 13" descr="A white circle with leaves and blue text&#10;&#10;Description automatically generated">
            <a:extLst>
              <a:ext uri="{FF2B5EF4-FFF2-40B4-BE49-F238E27FC236}">
                <a16:creationId xmlns:a16="http://schemas.microsoft.com/office/drawing/2014/main" id="{A50C1D66-CD7F-1923-302F-07412BA49E9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73941" y="133350"/>
            <a:ext cx="1469308" cy="1469308"/>
          </a:xfrm>
          <a:prstGeom prst="rect">
            <a:avLst/>
          </a:prstGeom>
        </p:spPr>
      </p:pic>
    </p:spTree>
    <p:extLst>
      <p:ext uri="{BB962C8B-B14F-4D97-AF65-F5344CB8AC3E}">
        <p14:creationId xmlns:p14="http://schemas.microsoft.com/office/powerpoint/2010/main" val="183864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a14="http://schemas.microsoft.com/office/drawing/2010/main" xmlns:a16="http://schemas.microsoft.com/office/drawing/2014/main"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5C6725E-8BBB-7438-C5E5-1C131551F26B}"/>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673941" y="133350"/>
            <a:ext cx="1469308" cy="1469308"/>
          </a:xfrm>
          <a:prstGeom prst="rect">
            <a:avLst/>
          </a:prstGeom>
        </p:spPr>
      </p:pic>
    </p:spTree>
    <p:extLst>
      <p:ext uri="{BB962C8B-B14F-4D97-AF65-F5344CB8AC3E}">
        <p14:creationId xmlns:p14="http://schemas.microsoft.com/office/powerpoint/2010/main" val="92997405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2024/4/26</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3910094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60.png"/><Relationship Id="rId5" Type="http://schemas.microsoft.com/office/2007/relationships/hdphoto" Target="../media/hdphoto1.wdp"/><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microsoft.com/office/2007/relationships/hdphoto" Target="../media/hdphoto2.wdp"/><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slide" Target="slide8.xml"/><Relationship Id="rId1" Type="http://schemas.openxmlformats.org/officeDocument/2006/relationships/slideLayout" Target="../slideLayouts/slideLayout39.xml"/><Relationship Id="rId6" Type="http://schemas.openxmlformats.org/officeDocument/2006/relationships/slide" Target="slide6.xml"/><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slide" Target="slide7.xml"/><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slide" Target="slide4.xml"/><Relationship Id="rId7"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500.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1.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3.bin"/><Relationship Id="rId5" Type="http://schemas.openxmlformats.org/officeDocument/2006/relationships/image" Target="../media/image50.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3.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5.bin"/><Relationship Id="rId5" Type="http://schemas.openxmlformats.org/officeDocument/2006/relationships/image" Target="../media/image52.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5.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7.bin"/><Relationship Id="rId5" Type="http://schemas.openxmlformats.org/officeDocument/2006/relationships/image" Target="../media/image54.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pic>
        <p:nvPicPr>
          <p:cNvPr id="3" name="Picture 2">
            <a:extLst>
              <a:ext uri="{FF2B5EF4-FFF2-40B4-BE49-F238E27FC236}">
                <a16:creationId xmlns:a16="http://schemas.microsoft.com/office/drawing/2014/main" id="{A1E46F08-F016-B0B8-4CEE-850A15128835}"/>
              </a:ext>
            </a:extLst>
          </p:cNvPr>
          <p:cNvPicPr>
            <a:picLocks noChangeAspect="1"/>
          </p:cNvPicPr>
          <p:nvPr/>
        </p:nvPicPr>
        <p:blipFill>
          <a:blip r:embed="rId5"/>
          <a:stretch>
            <a:fillRect/>
          </a:stretch>
        </p:blipFill>
        <p:spPr>
          <a:xfrm>
            <a:off x="5903762" y="705619"/>
            <a:ext cx="2645893" cy="963251"/>
          </a:xfrm>
          <a:prstGeom prst="rect">
            <a:avLst/>
          </a:prstGeom>
        </p:spPr>
      </p:pic>
      <p:pic>
        <p:nvPicPr>
          <p:cNvPr id="4" name="Picture 3">
            <a:extLst>
              <a:ext uri="{FF2B5EF4-FFF2-40B4-BE49-F238E27FC236}">
                <a16:creationId xmlns:a16="http://schemas.microsoft.com/office/drawing/2014/main" id="{88CCDA48-9FDE-48AE-7291-E4E99C26DA35}"/>
              </a:ext>
            </a:extLst>
          </p:cNvPr>
          <p:cNvPicPr>
            <a:picLocks noChangeAspect="1"/>
          </p:cNvPicPr>
          <p:nvPr/>
        </p:nvPicPr>
        <p:blipFill>
          <a:blip r:embed="rId6"/>
          <a:stretch>
            <a:fillRect/>
          </a:stretch>
        </p:blipFill>
        <p:spPr>
          <a:xfrm>
            <a:off x="2786016" y="1435510"/>
            <a:ext cx="9681287" cy="4029805"/>
          </a:xfrm>
          <a:prstGeom prst="rect">
            <a:avLst/>
          </a:prstGeom>
        </p:spPr>
      </p:pic>
      <p:pic>
        <p:nvPicPr>
          <p:cNvPr id="7" name="Picture 6">
            <a:extLst>
              <a:ext uri="{FF2B5EF4-FFF2-40B4-BE49-F238E27FC236}">
                <a16:creationId xmlns:a16="http://schemas.microsoft.com/office/drawing/2014/main" id="{BC9C6E03-8950-BB52-80EE-7EDFC00F33E3}"/>
              </a:ext>
            </a:extLst>
          </p:cNvPr>
          <p:cNvPicPr>
            <a:picLocks noChangeAspect="1"/>
          </p:cNvPicPr>
          <p:nvPr/>
        </p:nvPicPr>
        <p:blipFill>
          <a:blip r:embed="rId7"/>
          <a:stretch>
            <a:fillRect/>
          </a:stretch>
        </p:blipFill>
        <p:spPr>
          <a:xfrm>
            <a:off x="8001834" y="4745898"/>
            <a:ext cx="3444539" cy="768163"/>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975320" y="381962"/>
            <a:ext cx="5867931"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1. </a:t>
            </a:r>
            <a:r>
              <a:rPr kumimoji="0" lang="vi-VN"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Tính rồi rút gọn.</a:t>
            </a: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9" name="Google Shape;343;p15">
                <a:extLst>
                  <a:ext uri="{FF2B5EF4-FFF2-40B4-BE49-F238E27FC236}">
                    <a16:creationId xmlns:a16="http://schemas.microsoft.com/office/drawing/2014/main" id="{332CC3A1-F227-4077-9F24-5CDBF4621C0A}"/>
                  </a:ext>
                </a:extLst>
              </p:cNvPr>
              <p:cNvSpPr txBox="1">
                <a:spLocks/>
              </p:cNvSpPr>
              <p:nvPr/>
            </p:nvSpPr>
            <p:spPr>
              <a:xfrm>
                <a:off x="442451" y="1631085"/>
                <a:ext cx="8750710" cy="8859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bg1"/>
                    </a:solidFill>
                    <a:latin typeface="Cambria" panose="02040503050406030204" pitchFamily="18" charset="0"/>
                    <a:ea typeface="Cambria" panose="02040503050406030204" pitchFamily="18" charset="0"/>
                  </a:rPr>
                  <a:t>a)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5</m:t>
                        </m:r>
                      </m:den>
                    </m:f>
                  </m:oMath>
                </a14:m>
                <a:r>
                  <a:rPr lang="en-US" sz="4400"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4</m:t>
                        </m:r>
                      </m:den>
                    </m:f>
                  </m:oMath>
                </a14:m>
                <a:r>
                  <a:rPr lang="en-US" sz="4400" dirty="0">
                    <a:solidFill>
                      <a:schemeClr val="bg1"/>
                    </a:solidFill>
                    <a:latin typeface="Cambria" panose="02040503050406030204" pitchFamily="18" charset="0"/>
                    <a:ea typeface="Cambria" panose="02040503050406030204" pitchFamily="18" charset="0"/>
                  </a:rPr>
                  <a:t> ;            b)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2</m:t>
                        </m:r>
                      </m:num>
                      <m:den>
                        <m:r>
                          <a:rPr lang="en-US" sz="4400" i="1">
                            <a:solidFill>
                              <a:schemeClr val="bg1"/>
                            </a:solidFill>
                            <a:latin typeface="Cambria Math" panose="02040503050406030204" pitchFamily="18" charset="0"/>
                          </a:rPr>
                          <m:t>5</m:t>
                        </m:r>
                      </m:den>
                    </m:f>
                    <m:r>
                      <a:rPr lang="en-US" sz="4400" i="1">
                        <a:solidFill>
                          <a:schemeClr val="bg1"/>
                        </a:solidFill>
                        <a:latin typeface="Cambria Math" panose="02040503050406030204" pitchFamily="18" charset="0"/>
                      </a:rPr>
                      <m:t> :</m:t>
                    </m:r>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10</m:t>
                        </m:r>
                      </m:den>
                    </m:f>
                  </m:oMath>
                </a14:m>
                <a:r>
                  <a:rPr lang="en-US" sz="4400" dirty="0">
                    <a:solidFill>
                      <a:schemeClr val="bg1"/>
                    </a:solidFill>
                    <a:latin typeface="Cambria" panose="02040503050406030204" pitchFamily="18" charset="0"/>
                    <a:ea typeface="Cambria" panose="02040503050406030204" pitchFamily="18" charset="0"/>
                  </a:rPr>
                  <a:t> ;           c)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8</m:t>
                        </m:r>
                      </m:den>
                    </m:f>
                    <m:r>
                      <a:rPr lang="en-US" sz="4400" i="1">
                        <a:solidFill>
                          <a:schemeClr val="bg1"/>
                        </a:solidFill>
                        <a:latin typeface="Cambria Math" panose="02040503050406030204" pitchFamily="18" charset="0"/>
                      </a:rPr>
                      <m:t> </m:t>
                    </m:r>
                  </m:oMath>
                </a14:m>
                <a:r>
                  <a:rPr lang="en-US" sz="44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6</m:t>
                        </m:r>
                      </m:den>
                    </m:f>
                  </m:oMath>
                </a14:m>
                <a:r>
                  <a:rPr lang="en-US" sz="4400" dirty="0">
                    <a:solidFill>
                      <a:schemeClr val="bg1"/>
                    </a:solidFill>
                    <a:latin typeface="Cambria" panose="02040503050406030204" pitchFamily="18" charset="0"/>
                    <a:ea typeface="Cambria" panose="02040503050406030204" pitchFamily="18" charset="0"/>
                  </a:rPr>
                  <a:t> </a:t>
                </a:r>
              </a:p>
            </p:txBody>
          </p:sp>
        </mc:Choice>
        <mc:Fallback xmlns="">
          <p:sp>
            <p:nvSpPr>
              <p:cNvPr id="79" name="Google Shape;343;p15">
                <a:extLst>
                  <a:ext uri="{FF2B5EF4-FFF2-40B4-BE49-F238E27FC236}">
                    <a16:creationId xmlns:a16="http://schemas.microsoft.com/office/drawing/2014/main" id="{332CC3A1-F227-4077-9F24-5CDBF4621C0A}"/>
                  </a:ext>
                </a:extLst>
              </p:cNvPr>
              <p:cNvSpPr txBox="1">
                <a:spLocks noRot="1" noChangeAspect="1" noMove="1" noResize="1" noEditPoints="1" noAdjustHandles="1" noChangeArrowheads="1" noChangeShapeType="1" noTextEdit="1"/>
              </p:cNvSpPr>
              <p:nvPr/>
            </p:nvSpPr>
            <p:spPr>
              <a:xfrm>
                <a:off x="442451" y="1631085"/>
                <a:ext cx="8750710" cy="885971"/>
              </a:xfrm>
              <a:prstGeom prst="rect">
                <a:avLst/>
              </a:prstGeom>
              <a:blipFill>
                <a:blip r:embed="rId3"/>
                <a:stretch>
                  <a:fillRect l="-2857" b="-40000"/>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18979" y="-351534"/>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ADB5022-83F4-4D9B-C645-A3A3A131634C}"/>
                  </a:ext>
                </a:extLst>
              </p:cNvPr>
              <p:cNvSpPr txBox="1"/>
              <p:nvPr/>
            </p:nvSpPr>
            <p:spPr>
              <a:xfrm>
                <a:off x="363793" y="2969341"/>
                <a:ext cx="3313471" cy="2757934"/>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ADB5022-83F4-4D9B-C645-A3A3A131634C}"/>
                  </a:ext>
                </a:extLst>
              </p:cNvPr>
              <p:cNvSpPr txBox="1">
                <a:spLocks noRot="1" noChangeAspect="1" noMove="1" noResize="1" noEditPoints="1" noAdjustHandles="1" noChangeArrowheads="1" noChangeShapeType="1" noTextEdit="1"/>
              </p:cNvSpPr>
              <p:nvPr/>
            </p:nvSpPr>
            <p:spPr>
              <a:xfrm>
                <a:off x="363793" y="2969341"/>
                <a:ext cx="3313471" cy="2757934"/>
              </a:xfrm>
              <a:prstGeom prst="rect">
                <a:avLst/>
              </a:prstGeom>
              <a:blipFill>
                <a:blip r:embed="rId6"/>
                <a:stretch>
                  <a:fillRect l="-6630" b="-3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5DFC55-E1B1-BEB5-DC16-C212FC239378}"/>
                  </a:ext>
                </a:extLst>
              </p:cNvPr>
              <p:cNvSpPr txBox="1"/>
              <p:nvPr/>
            </p:nvSpPr>
            <p:spPr>
              <a:xfrm>
                <a:off x="3824747" y="2930012"/>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35DFC55-E1B1-BEB5-DC16-C212FC239378}"/>
                  </a:ext>
                </a:extLst>
              </p:cNvPr>
              <p:cNvSpPr txBox="1">
                <a:spLocks noRot="1" noChangeAspect="1" noMove="1" noResize="1" noEditPoints="1" noAdjustHandles="1" noChangeArrowheads="1" noChangeShapeType="1" noTextEdit="1"/>
              </p:cNvSpPr>
              <p:nvPr/>
            </p:nvSpPr>
            <p:spPr>
              <a:xfrm>
                <a:off x="3824747" y="2930012"/>
                <a:ext cx="3313471" cy="2796728"/>
              </a:xfrm>
              <a:prstGeom prst="rect">
                <a:avLst/>
              </a:prstGeom>
              <a:blipFill>
                <a:blip r:embed="rId7"/>
                <a:stretch>
                  <a:fillRect l="-6434" b="-2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FC2D1F-9BD3-763F-DB79-C681277D404C}"/>
                  </a:ext>
                </a:extLst>
              </p:cNvPr>
              <p:cNvSpPr txBox="1"/>
              <p:nvPr/>
            </p:nvSpPr>
            <p:spPr>
              <a:xfrm>
                <a:off x="7443018" y="2890683"/>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8FC2D1F-9BD3-763F-DB79-C681277D404C}"/>
                  </a:ext>
                </a:extLst>
              </p:cNvPr>
              <p:cNvSpPr txBox="1">
                <a:spLocks noRot="1" noChangeAspect="1" noMove="1" noResize="1" noEditPoints="1" noAdjustHandles="1" noChangeArrowheads="1" noChangeShapeType="1" noTextEdit="1"/>
              </p:cNvSpPr>
              <p:nvPr/>
            </p:nvSpPr>
            <p:spPr>
              <a:xfrm>
                <a:off x="7443018" y="2890683"/>
                <a:ext cx="3313471" cy="2796728"/>
              </a:xfrm>
              <a:prstGeom prst="rect">
                <a:avLst/>
              </a:prstGeom>
              <a:blipFill>
                <a:blip r:embed="rId8"/>
                <a:stretch>
                  <a:fillRect l="-6618" b="-2179"/>
                </a:stretch>
              </a:blipFill>
            </p:spPr>
            <p:txBody>
              <a:bodyPr/>
              <a:lstStyle/>
              <a:p>
                <a:r>
                  <a:rPr lang="en-US">
                    <a:noFill/>
                  </a:rPr>
                  <a:t> </a:t>
                </a:r>
              </a:p>
            </p:txBody>
          </p:sp>
        </mc:Fallback>
      </mc:AlternateContent>
    </p:spTree>
    <p:extLst>
      <p:ext uri="{BB962C8B-B14F-4D97-AF65-F5344CB8AC3E}">
        <p14:creationId xmlns:p14="http://schemas.microsoft.com/office/powerpoint/2010/main" val="22077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500" fill="hold"/>
                                        <p:tgtEl>
                                          <p:spTgt spid="14342"/>
                                        </p:tgtEl>
                                        <p:attrNameLst>
                                          <p:attrName>ppt_w</p:attrName>
                                        </p:attrNameLst>
                                      </p:cBhvr>
                                      <p:tavLst>
                                        <p:tav tm="0">
                                          <p:val>
                                            <p:fltVal val="0"/>
                                          </p:val>
                                        </p:tav>
                                        <p:tav tm="100000">
                                          <p:val>
                                            <p:strVal val="#ppt_w"/>
                                          </p:val>
                                        </p:tav>
                                      </p:tavLst>
                                    </p:anim>
                                    <p:anim calcmode="lin" valueType="num">
                                      <p:cBhvr>
                                        <p:cTn id="13" dur="500" fill="hold"/>
                                        <p:tgtEl>
                                          <p:spTgt spid="14342"/>
                                        </p:tgtEl>
                                        <p:attrNameLst>
                                          <p:attrName>ppt_h</p:attrName>
                                        </p:attrNameLst>
                                      </p:cBhvr>
                                      <p:tavLst>
                                        <p:tav tm="0">
                                          <p:val>
                                            <p:fltVal val="0"/>
                                          </p:val>
                                        </p:tav>
                                        <p:tav tm="100000">
                                          <p:val>
                                            <p:strVal val="#ppt_h"/>
                                          </p:val>
                                        </p:tav>
                                      </p:tavLst>
                                    </p:anim>
                                    <p:animEffect transition="in" filter="fade">
                                      <p:cBhvr>
                                        <p:cTn id="14" dur="500"/>
                                        <p:tgtEl>
                                          <p:spTgt spid="143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down)">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down)">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93" name="Google Shape;343;p15">
            <a:extLst>
              <a:ext uri="{FF2B5EF4-FFF2-40B4-BE49-F238E27FC236}">
                <a16:creationId xmlns:a16="http://schemas.microsoft.com/office/drawing/2014/main" id="{98B7972E-B6CD-4EC5-B064-1185984A3A0A}"/>
              </a:ext>
            </a:extLst>
          </p:cNvPr>
          <p:cNvSpPr txBox="1">
            <a:spLocks/>
          </p:cNvSpPr>
          <p:nvPr/>
        </p:nvSpPr>
        <p:spPr>
          <a:xfrm>
            <a:off x="117987" y="401699"/>
            <a:ext cx="929148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1000"/>
              </a:spcBef>
              <a:defRPr/>
            </a:pPr>
            <a:r>
              <a:rPr lang="en-US" sz="4400" dirty="0">
                <a:solidFill>
                  <a:schemeClr val="bg1"/>
                </a:solidFill>
                <a:latin typeface="Cambria" panose="02040503050406030204" pitchFamily="18" charset="0"/>
                <a:ea typeface="Cambria" panose="02040503050406030204" pitchFamily="18" charset="0"/>
              </a:rPr>
              <a:t>2. </a:t>
            </a:r>
            <a:r>
              <a:rPr lang="en-US" sz="4400" dirty="0" err="1">
                <a:solidFill>
                  <a:schemeClr val="bg1"/>
                </a:solidFill>
                <a:latin typeface="Cambria" panose="02040503050406030204" pitchFamily="18" charset="0"/>
                <a:ea typeface="Cambria" panose="02040503050406030204" pitchFamily="18" charset="0"/>
              </a:rPr>
              <a:t>Tìm</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phân</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số</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thích</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hợp</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theo</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mẫu</a:t>
            </a:r>
            <a:r>
              <a:rPr lang="en-US" sz="44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Arial"/>
            </a:endParaRPr>
          </a:p>
        </p:txBody>
      </p:sp>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93F34C-85FE-B6CF-9F34-B87F4169A361}"/>
              </a:ext>
            </a:extLst>
          </p:cNvPr>
          <p:cNvPicPr>
            <a:picLocks noChangeAspect="1"/>
          </p:cNvPicPr>
          <p:nvPr/>
        </p:nvPicPr>
        <p:blipFill>
          <a:blip r:embed="rId5"/>
          <a:stretch>
            <a:fillRect/>
          </a:stretch>
        </p:blipFill>
        <p:spPr>
          <a:xfrm>
            <a:off x="356266" y="1730477"/>
            <a:ext cx="3437233" cy="2157259"/>
          </a:xfrm>
          <a:prstGeom prst="rect">
            <a:avLst/>
          </a:prstGeom>
        </p:spPr>
      </p:pic>
      <p:grpSp>
        <p:nvGrpSpPr>
          <p:cNvPr id="7" name="Group 6">
            <a:extLst>
              <a:ext uri="{FF2B5EF4-FFF2-40B4-BE49-F238E27FC236}">
                <a16:creationId xmlns:a16="http://schemas.microsoft.com/office/drawing/2014/main" id="{E6461416-C93D-8474-8C64-B8E880FDE02D}"/>
              </a:ext>
            </a:extLst>
          </p:cNvPr>
          <p:cNvGrpSpPr/>
          <p:nvPr/>
        </p:nvGrpSpPr>
        <p:grpSpPr>
          <a:xfrm>
            <a:off x="4168877" y="2222090"/>
            <a:ext cx="5712542" cy="2773388"/>
            <a:chOff x="4168877" y="2222090"/>
            <a:chExt cx="5712542" cy="277338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E7204A-59D5-4ED0-DC72-C75B433F13A0}"/>
                    </a:ext>
                  </a:extLst>
                </p:cNvPr>
                <p:cNvSpPr txBox="1"/>
                <p:nvPr/>
              </p:nvSpPr>
              <p:spPr>
                <a:xfrm>
                  <a:off x="4168877" y="2222090"/>
                  <a:ext cx="5712542" cy="2773388"/>
                </a:xfrm>
                <a:prstGeom prst="rect">
                  <a:avLst/>
                </a:prstGeom>
                <a:noFill/>
              </p:spPr>
              <p:txBody>
                <a:bodyPr wrap="square" rtlCol="0">
                  <a:spAutoFit/>
                </a:bodyPr>
                <a:lstStyle/>
                <a:p>
                  <a:pPr marL="514350" indent="-514350">
                    <a:buAutoNum type="alphaLcParenR"/>
                  </a:pP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FE7204A-59D5-4ED0-DC72-C75B433F13A0}"/>
                    </a:ext>
                  </a:extLst>
                </p:cNvPr>
                <p:cNvSpPr txBox="1">
                  <a:spLocks noRot="1" noChangeAspect="1" noMove="1" noResize="1" noEditPoints="1" noAdjustHandles="1" noChangeArrowheads="1" noChangeShapeType="1" noTextEdit="1"/>
                </p:cNvSpPr>
                <p:nvPr/>
              </p:nvSpPr>
              <p:spPr>
                <a:xfrm>
                  <a:off x="4168877" y="2222090"/>
                  <a:ext cx="5712542" cy="2773388"/>
                </a:xfrm>
                <a:prstGeom prst="rect">
                  <a:avLst/>
                </a:prstGeom>
                <a:blipFill>
                  <a:blip r:embed="rId6"/>
                  <a:stretch>
                    <a:fillRect l="-3308" b="-2863"/>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B2DBBAA2-F7E4-2D46-E44C-3C11861ADEB9}"/>
                </a:ext>
              </a:extLst>
            </p:cNvPr>
            <p:cNvSpPr/>
            <p:nvPr/>
          </p:nvSpPr>
          <p:spPr>
            <a:xfrm>
              <a:off x="5407742" y="2428568"/>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7732DCE8-8C38-D9D4-E190-6FD3F17C119E}"/>
                </a:ext>
              </a:extLst>
            </p:cNvPr>
            <p:cNvSpPr/>
            <p:nvPr/>
          </p:nvSpPr>
          <p:spPr>
            <a:xfrm>
              <a:off x="5378245" y="4277033"/>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47D7AC8-286A-6F1E-06A8-16E55EE9DB6E}"/>
                  </a:ext>
                </a:extLst>
              </p:cNvPr>
              <p:cNvSpPr txBox="1"/>
              <p:nvPr/>
            </p:nvSpPr>
            <p:spPr>
              <a:xfrm>
                <a:off x="4450639" y="3217974"/>
                <a:ext cx="4306529" cy="900824"/>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D47D7AC8-286A-6F1E-06A8-16E55EE9DB6E}"/>
                  </a:ext>
                </a:extLst>
              </p:cNvPr>
              <p:cNvSpPr txBox="1">
                <a:spLocks noRot="1" noChangeAspect="1" noMove="1" noResize="1" noEditPoints="1" noAdjustHandles="1" noChangeArrowheads="1" noChangeShapeType="1" noTextEdit="1"/>
              </p:cNvSpPr>
              <p:nvPr/>
            </p:nvSpPr>
            <p:spPr>
              <a:xfrm>
                <a:off x="4450639" y="3217974"/>
                <a:ext cx="4306529" cy="900824"/>
              </a:xfrm>
              <a:prstGeom prst="rect">
                <a:avLst/>
              </a:prstGeom>
              <a:blipFill>
                <a:blip r:embed="rId7"/>
                <a:stretch>
                  <a:fillRect b="-101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Rounded Corners 8">
                <a:extLst>
                  <a:ext uri="{FF2B5EF4-FFF2-40B4-BE49-F238E27FC236}">
                    <a16:creationId xmlns:a16="http://schemas.microsoft.com/office/drawing/2014/main" id="{D3BBBFEE-175C-51D6-72F1-CA23BCC5D796}"/>
                  </a:ext>
                </a:extLst>
              </p:cNvPr>
              <p:cNvSpPr/>
              <p:nvPr/>
            </p:nvSpPr>
            <p:spPr>
              <a:xfrm>
                <a:off x="5402826" y="2104104"/>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p:sp>
            <p:nvSpPr>
              <p:cNvPr id="9" name="Rectangle: Rounded Corners 8">
                <a:extLst>
                  <a:ext uri="{FF2B5EF4-FFF2-40B4-BE49-F238E27FC236}">
                    <a16:creationId xmlns:a16="http://schemas.microsoft.com/office/drawing/2014/main" id="{D3BBBFEE-175C-51D6-72F1-CA23BCC5D796}"/>
                  </a:ext>
                </a:extLst>
              </p:cNvPr>
              <p:cNvSpPr>
                <a:spLocks noRot="1" noChangeAspect="1" noMove="1" noResize="1" noEditPoints="1" noAdjustHandles="1" noChangeArrowheads="1" noChangeShapeType="1" noTextEdit="1"/>
              </p:cNvSpPr>
              <p:nvPr/>
            </p:nvSpPr>
            <p:spPr>
              <a:xfrm>
                <a:off x="5402826" y="2104104"/>
                <a:ext cx="570271" cy="963560"/>
              </a:xfrm>
              <a:prstGeom prst="roundRect">
                <a:avLst/>
              </a:prstGeom>
              <a:blipFill>
                <a:blip r:embed="rId8"/>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3040D7-710B-95A2-EB34-99E981AAF361}"/>
                  </a:ext>
                </a:extLst>
              </p:cNvPr>
              <p:cNvSpPr txBox="1"/>
              <p:nvPr/>
            </p:nvSpPr>
            <p:spPr>
              <a:xfrm>
                <a:off x="4306529" y="5093110"/>
                <a:ext cx="4306529" cy="927433"/>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B3040D7-710B-95A2-EB34-99E981AAF361}"/>
                  </a:ext>
                </a:extLst>
              </p:cNvPr>
              <p:cNvSpPr txBox="1">
                <a:spLocks noRot="1" noChangeAspect="1" noMove="1" noResize="1" noEditPoints="1" noAdjustHandles="1" noChangeArrowheads="1" noChangeShapeType="1" noTextEdit="1"/>
              </p:cNvSpPr>
              <p:nvPr/>
            </p:nvSpPr>
            <p:spPr>
              <a:xfrm>
                <a:off x="4306529" y="5093110"/>
                <a:ext cx="4306529" cy="927433"/>
              </a:xfrm>
              <a:prstGeom prst="rect">
                <a:avLst/>
              </a:prstGeom>
              <a:blipFill>
                <a:blip r:embed="rId9"/>
                <a:stretch>
                  <a:fillRect b="-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55EE2821-A5F4-2B12-5933-F1C5C8BB1DE2}"/>
                  </a:ext>
                </a:extLst>
              </p:cNvPr>
              <p:cNvSpPr/>
              <p:nvPr/>
            </p:nvSpPr>
            <p:spPr>
              <a:xfrm>
                <a:off x="5363497" y="4050891"/>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11" name="Rectangle: Rounded Corners 10">
                <a:extLst>
                  <a:ext uri="{FF2B5EF4-FFF2-40B4-BE49-F238E27FC236}">
                    <a16:creationId xmlns:a16="http://schemas.microsoft.com/office/drawing/2014/main" id="{55EE2821-A5F4-2B12-5933-F1C5C8BB1DE2}"/>
                  </a:ext>
                </a:extLst>
              </p:cNvPr>
              <p:cNvSpPr>
                <a:spLocks noRot="1" noChangeAspect="1" noMove="1" noResize="1" noEditPoints="1" noAdjustHandles="1" noChangeArrowheads="1" noChangeShapeType="1" noTextEdit="1"/>
              </p:cNvSpPr>
              <p:nvPr/>
            </p:nvSpPr>
            <p:spPr>
              <a:xfrm>
                <a:off x="5363497" y="4050891"/>
                <a:ext cx="570271" cy="963560"/>
              </a:xfrm>
              <a:prstGeom prst="roundRect">
                <a:avLst/>
              </a:prstGeom>
              <a:blipFill>
                <a:blip r:embed="rId10"/>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738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8" grpId="0"/>
      <p:bldP spid="9"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428923" y="3456557"/>
            <a:ext cx="3875676" cy="3875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343;p15">
            <a:extLst>
              <a:ext uri="{FF2B5EF4-FFF2-40B4-BE49-F238E27FC236}">
                <a16:creationId xmlns:a16="http://schemas.microsoft.com/office/drawing/2014/main" id="{CCA2CFFB-27BF-C3CB-9943-BDC9A47490FF}"/>
              </a:ext>
            </a:extLst>
          </p:cNvPr>
          <p:cNvSpPr txBox="1">
            <a:spLocks/>
          </p:cNvSpPr>
          <p:nvPr/>
        </p:nvSpPr>
        <p:spPr>
          <a:xfrm>
            <a:off x="280196" y="0"/>
            <a:ext cx="556016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solidFill>
                  <a:schemeClr val="bg1"/>
                </a:solidFill>
                <a:latin typeface="Cambria" panose="02040503050406030204" pitchFamily="18" charset="0"/>
                <a:ea typeface="Cambria" panose="02040503050406030204" pitchFamily="18" charset="0"/>
              </a:rPr>
              <a:t>3. </a:t>
            </a:r>
            <a:r>
              <a:rPr lang="en-US" sz="6000" dirty="0" err="1">
                <a:solidFill>
                  <a:schemeClr val="bg1"/>
                </a:solidFill>
                <a:latin typeface="Cambria" panose="02040503050406030204" pitchFamily="18" charset="0"/>
                <a:ea typeface="Cambria" panose="02040503050406030204" pitchFamily="18" charset="0"/>
              </a:rPr>
              <a:t>Tính</a:t>
            </a:r>
            <a:endParaRPr lang="en-US" sz="6000" dirty="0">
              <a:solidFill>
                <a:schemeClr val="bg1"/>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Google Shape;343;p15">
                <a:extLst>
                  <a:ext uri="{FF2B5EF4-FFF2-40B4-BE49-F238E27FC236}">
                    <a16:creationId xmlns:a16="http://schemas.microsoft.com/office/drawing/2014/main" id="{DD205FB6-3140-7541-8F25-D72AA8512A0C}"/>
                  </a:ext>
                </a:extLst>
              </p:cNvPr>
              <p:cNvSpPr txBox="1">
                <a:spLocks/>
              </p:cNvSpPr>
              <p:nvPr/>
            </p:nvSpPr>
            <p:spPr>
              <a:xfrm>
                <a:off x="1474201" y="1228725"/>
                <a:ext cx="10938410"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bg1"/>
                    </a:solidFill>
                    <a:latin typeface="Cambria" panose="02040503050406030204" pitchFamily="18" charset="0"/>
                    <a:ea typeface="Cambria" panose="02040503050406030204" pitchFamily="18" charset="0"/>
                  </a:rPr>
                  <a:t>a) </a:t>
                </a:r>
                <a14:m>
                  <m:oMath xmlns:m="http://schemas.openxmlformats.org/officeDocument/2006/math">
                    <m:r>
                      <a:rPr lang="en-US" sz="4400" b="1" i="0" smtClean="0">
                        <a:solidFill>
                          <a:schemeClr val="bg1"/>
                        </a:solidFill>
                        <a:latin typeface="Cambria Math" panose="02040503050406030204" pitchFamily="18" charset="0"/>
                      </a:rPr>
                      <m:t>(</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𝟒</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𝟏𝟐</m:t>
                        </m:r>
                      </m:den>
                    </m:f>
                    <m:r>
                      <a:rPr lang="en-US" sz="4400" b="1" i="1">
                        <a:solidFill>
                          <a:schemeClr val="bg1"/>
                        </a:solidFill>
                        <a:latin typeface="Cambria Math" panose="02040503050406030204" pitchFamily="18" charset="0"/>
                      </a:rPr>
                      <m:t>) </m:t>
                    </m:r>
                  </m:oMath>
                </a14:m>
                <a:r>
                  <a:rPr lang="en-US" sz="4400" b="1" dirty="0">
                    <a:solidFill>
                      <a:schemeClr val="bg1"/>
                    </a:solidFill>
                    <a:latin typeface="Cambria" panose="02040503050406030204" pitchFamily="18" charset="0"/>
                    <a:ea typeface="Cambria" panose="02040503050406030204" pitchFamily="18" charset="0"/>
                  </a:rPr>
                  <a:t>:</a:t>
                </a:r>
                <a14:m>
                  <m:oMath xmlns:m="http://schemas.openxmlformats.org/officeDocument/2006/math">
                    <m:r>
                      <a:rPr lang="en-US" sz="4400" b="1" i="1">
                        <a:solidFill>
                          <a:schemeClr val="bg1"/>
                        </a:solidFill>
                        <a:latin typeface="Cambria Math" panose="02040503050406030204" pitchFamily="18" charset="0"/>
                      </a:rPr>
                      <m:t> </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𝟑</m:t>
                        </m:r>
                      </m:den>
                    </m:f>
                  </m:oMath>
                </a14:m>
                <a:r>
                  <a:rPr lang="en-US" sz="4400" b="1" dirty="0">
                    <a:solidFill>
                      <a:schemeClr val="bg1"/>
                    </a:solidFill>
                    <a:latin typeface="Cambria" panose="02040503050406030204" pitchFamily="18" charset="0"/>
                    <a:ea typeface="Cambria" panose="02040503050406030204" pitchFamily="18" charset="0"/>
                  </a:rPr>
                  <a:t>                              b)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𝟑</m:t>
                        </m:r>
                      </m:num>
                      <m:den>
                        <m:r>
                          <a:rPr lang="en-US" sz="4400" b="1" i="1">
                            <a:solidFill>
                              <a:schemeClr val="bg1"/>
                            </a:solidFill>
                            <a:latin typeface="Cambria Math" panose="02040503050406030204" pitchFamily="18" charset="0"/>
                          </a:rPr>
                          <m:t>𝟓</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𝟐</m:t>
                        </m:r>
                      </m:num>
                      <m:den>
                        <m:r>
                          <a:rPr lang="en-US" sz="4400" b="1" i="1">
                            <a:solidFill>
                              <a:schemeClr val="bg1"/>
                            </a:solidFill>
                            <a:latin typeface="Cambria Math" panose="02040503050406030204" pitchFamily="18" charset="0"/>
                          </a:rPr>
                          <m:t>𝟗</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𝟏𝟎</m:t>
                        </m:r>
                      </m:den>
                    </m:f>
                  </m:oMath>
                </a14:m>
                <a:endParaRPr lang="en-US" sz="4400" b="1" dirty="0">
                  <a:solidFill>
                    <a:schemeClr val="bg1"/>
                  </a:solidFill>
                  <a:latin typeface="Cambria" panose="02040503050406030204" pitchFamily="18" charset="0"/>
                  <a:ea typeface="Cambria" panose="02040503050406030204" pitchFamily="18" charset="0"/>
                </a:endParaRPr>
              </a:p>
            </p:txBody>
          </p:sp>
        </mc:Choice>
        <mc:Fallback xmlns="">
          <p:sp>
            <p:nvSpPr>
              <p:cNvPr id="6" name="Google Shape;343;p15">
                <a:extLst>
                  <a:ext uri="{FF2B5EF4-FFF2-40B4-BE49-F238E27FC236}">
                    <a16:creationId xmlns:a16="http://schemas.microsoft.com/office/drawing/2014/main" id="{DD205FB6-3140-7541-8F25-D72AA8512A0C}"/>
                  </a:ext>
                </a:extLst>
              </p:cNvPr>
              <p:cNvSpPr txBox="1">
                <a:spLocks noRot="1" noChangeAspect="1" noMove="1" noResize="1" noEditPoints="1" noAdjustHandles="1" noChangeArrowheads="1" noChangeShapeType="1" noTextEdit="1"/>
              </p:cNvSpPr>
              <p:nvPr/>
            </p:nvSpPr>
            <p:spPr>
              <a:xfrm>
                <a:off x="1474201" y="1228725"/>
                <a:ext cx="10938410" cy="635798"/>
              </a:xfrm>
              <a:prstGeom prst="rect">
                <a:avLst/>
              </a:prstGeom>
              <a:blipFill>
                <a:blip r:embed="rId5"/>
                <a:stretch>
                  <a:fillRect l="-2285" b="-95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2C8A49D-FAAC-8798-DD2A-0C315CE068E2}"/>
                  </a:ext>
                </a:extLst>
              </p:cNvPr>
              <p:cNvSpPr txBox="1"/>
              <p:nvPr/>
            </p:nvSpPr>
            <p:spPr>
              <a:xfrm>
                <a:off x="2104104" y="2330246"/>
                <a:ext cx="4306529" cy="2450671"/>
              </a:xfrm>
              <a:prstGeom prst="rect">
                <a:avLst/>
              </a:prstGeom>
              <a:noFill/>
            </p:spPr>
            <p:txBody>
              <a:bodyPr wrap="square" rtlCol="0">
                <a:spAutoFit/>
              </a:bodyPr>
              <a:lstStyle/>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4</m:t>
                        </m:r>
                      </m:num>
                      <m:den>
                        <m:r>
                          <a:rPr lang="en-US" sz="4000" i="1">
                            <a:solidFill>
                              <a:srgbClr val="FFFF00"/>
                            </a:solidFill>
                            <a:latin typeface="Cambria Math" panose="02040503050406030204" pitchFamily="18" charset="0"/>
                          </a:rPr>
                          <m:t>12</m:t>
                        </m:r>
                      </m:den>
                    </m:f>
                  </m:oMath>
                </a14:m>
                <a:r>
                  <a:rPr lang="en-US" sz="4000" dirty="0">
                    <a:solidFill>
                      <a:srgbClr val="FFFF00"/>
                    </a:solidFill>
                  </a:rPr>
                  <a:t> :</a:t>
                </a:r>
                <a14:m>
                  <m:oMath xmlns:m="http://schemas.openxmlformats.org/officeDocument/2006/math">
                    <m:r>
                      <a:rPr lang="en-US" sz="4000" i="1">
                        <a:solidFill>
                          <a:srgbClr val="FFFF00"/>
                        </a:solidFill>
                        <a:latin typeface="Cambria Math" panose="02040503050406030204" pitchFamily="18" charset="0"/>
                      </a:rPr>
                      <m:t> </m:t>
                    </m:r>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m:t>
                        </m:r>
                      </m:num>
                      <m:den>
                        <m:r>
                          <a:rPr lang="en-US" sz="4000" i="1">
                            <a:solidFill>
                              <a:srgbClr val="FFFF00"/>
                            </a:solidFill>
                            <a:latin typeface="Cambria Math" panose="02040503050406030204" pitchFamily="18" charset="0"/>
                          </a:rPr>
                          <m:t>3</m:t>
                        </m:r>
                      </m:den>
                    </m:f>
                  </m:oMath>
                </a14:m>
                <a:endParaRPr lang="en-US" sz="4000" dirty="0">
                  <a:solidFill>
                    <a:srgbClr val="FFFF00"/>
                  </a:solidFill>
                </a:endParaRPr>
              </a:p>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12</m:t>
                        </m:r>
                      </m:num>
                      <m:den>
                        <m:r>
                          <a:rPr lang="en-US" sz="4000" i="1">
                            <a:solidFill>
                              <a:srgbClr val="FFFF00"/>
                            </a:solidFill>
                            <a:latin typeface="Cambria Math" panose="02040503050406030204" pitchFamily="18" charset="0"/>
                          </a:rPr>
                          <m:t>12</m:t>
                        </m:r>
                      </m:den>
                    </m:f>
                  </m:oMath>
                </a14:m>
                <a:endParaRPr lang="en-US" sz="4000" dirty="0">
                  <a:solidFill>
                    <a:srgbClr val="FFFF00"/>
                  </a:solidFill>
                </a:endParaRPr>
              </a:p>
              <a:p>
                <a:r>
                  <a:rPr lang="en-US" sz="4000" dirty="0">
                    <a:solidFill>
                      <a:srgbClr val="FFFF00"/>
                    </a:solidFill>
                  </a:rPr>
                  <a:t>= 1</a:t>
                </a:r>
              </a:p>
            </p:txBody>
          </p:sp>
        </mc:Choice>
        <mc:Fallback xmlns="">
          <p:sp>
            <p:nvSpPr>
              <p:cNvPr id="7" name="TextBox 6">
                <a:extLst>
                  <a:ext uri="{FF2B5EF4-FFF2-40B4-BE49-F238E27FC236}">
                    <a16:creationId xmlns:a16="http://schemas.microsoft.com/office/drawing/2014/main" id="{A2C8A49D-FAAC-8798-DD2A-0C315CE068E2}"/>
                  </a:ext>
                </a:extLst>
              </p:cNvPr>
              <p:cNvSpPr txBox="1">
                <a:spLocks noRot="1" noChangeAspect="1" noMove="1" noResize="1" noEditPoints="1" noAdjustHandles="1" noChangeArrowheads="1" noChangeShapeType="1" noTextEdit="1"/>
              </p:cNvSpPr>
              <p:nvPr/>
            </p:nvSpPr>
            <p:spPr>
              <a:xfrm>
                <a:off x="2104104" y="2330246"/>
                <a:ext cx="4306529" cy="2450671"/>
              </a:xfrm>
              <a:prstGeom prst="rect">
                <a:avLst/>
              </a:prstGeom>
              <a:blipFill>
                <a:blip r:embed="rId6"/>
                <a:stretch>
                  <a:fillRect l="-4950" b="-10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C6C897-291C-E1DA-8B96-88D4750E94BE}"/>
                  </a:ext>
                </a:extLst>
              </p:cNvPr>
              <p:cNvSpPr txBox="1"/>
              <p:nvPr/>
            </p:nvSpPr>
            <p:spPr>
              <a:xfrm>
                <a:off x="8180440" y="2448234"/>
                <a:ext cx="4306529" cy="3747180"/>
              </a:xfrm>
              <a:prstGeom prst="rect">
                <a:avLst/>
              </a:prstGeom>
              <a:noFill/>
            </p:spPr>
            <p:txBody>
              <a:bodyPr wrap="square" rtlCol="0">
                <a:spAutoFit/>
              </a:bodyPr>
              <a:lstStyle/>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27</m:t>
                        </m:r>
                      </m:num>
                      <m:den>
                        <m:r>
                          <a:rPr lang="en-US" sz="4400" i="1">
                            <a:solidFill>
                              <a:srgbClr val="FFFF00"/>
                            </a:solidFill>
                            <a:latin typeface="Cambria Math" panose="02040503050406030204" pitchFamily="18" charset="0"/>
                          </a:rPr>
                          <m:t>10</m:t>
                        </m:r>
                      </m:den>
                    </m:f>
                  </m:oMath>
                </a14:m>
                <a:r>
                  <a:rPr lang="en-US" sz="4400" dirty="0">
                    <a:solidFill>
                      <a:srgbClr val="FFFF00"/>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1</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26</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a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b="0" i="1" smtClean="0">
                            <a:solidFill>
                              <a:srgbClr val="FFFF00"/>
                            </a:solidFill>
                            <a:latin typeface="Cambria Math" panose="02040503050406030204" pitchFamily="18" charset="0"/>
                          </a:rPr>
                          <m:t>13</m:t>
                        </m:r>
                      </m:num>
                      <m:den>
                        <m:r>
                          <a:rPr lang="en-US" sz="4400" b="0" i="1" smtClean="0">
                            <a:solidFill>
                              <a:srgbClr val="FFFF00"/>
                            </a:solidFill>
                            <a:latin typeface="Cambria Math" panose="02040503050406030204" pitchFamily="18" charset="0"/>
                          </a:rPr>
                          <m:t>5</m:t>
                        </m:r>
                      </m:den>
                    </m:f>
                  </m:oMath>
                </a14:m>
                <a:endParaRPr lang="en-US" sz="4400" dirty="0">
                  <a:solidFill>
                    <a:srgbClr val="FFFF00"/>
                  </a:solidFill>
                  <a:latin typeface="Cambria" panose="02040503050406030204" pitchFamily="18" charset="0"/>
                  <a:ea typeface="Cambria" panose="02040503050406030204" pitchFamily="18" charset="0"/>
                </a:endParaRPr>
              </a:p>
              <a:p>
                <a:endParaRPr lang="en-US" sz="4400" dirty="0">
                  <a:solidFill>
                    <a:srgbClr val="FFFF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5FC6C897-291C-E1DA-8B96-88D4750E94BE}"/>
                  </a:ext>
                </a:extLst>
              </p:cNvPr>
              <p:cNvSpPr txBox="1">
                <a:spLocks noRot="1" noChangeAspect="1" noMove="1" noResize="1" noEditPoints="1" noAdjustHandles="1" noChangeArrowheads="1" noChangeShapeType="1" noTextEdit="1"/>
              </p:cNvSpPr>
              <p:nvPr/>
            </p:nvSpPr>
            <p:spPr>
              <a:xfrm>
                <a:off x="8180440" y="2448234"/>
                <a:ext cx="4306529" cy="3747180"/>
              </a:xfrm>
              <a:prstGeom prst="rect">
                <a:avLst/>
              </a:prstGeom>
              <a:blipFill>
                <a:blip r:embed="rId7"/>
                <a:stretch>
                  <a:fillRect l="-5807" t="-163"/>
                </a:stretch>
              </a:blipFill>
            </p:spPr>
            <p:txBody>
              <a:bodyPr/>
              <a:lstStyle/>
              <a:p>
                <a:r>
                  <a:rPr lang="en-US">
                    <a:noFill/>
                  </a:rPr>
                  <a:t> </a:t>
                </a:r>
              </a:p>
            </p:txBody>
          </p:sp>
        </mc:Fallback>
      </mc:AlternateContent>
    </p:spTree>
    <p:extLst>
      <p:ext uri="{BB962C8B-B14F-4D97-AF65-F5344CB8AC3E}">
        <p14:creationId xmlns:p14="http://schemas.microsoft.com/office/powerpoint/2010/main" val="30835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ipe(down)">
                                      <p:cBhvr>
                                        <p:cTn id="7" dur="580">
                                          <p:stCondLst>
                                            <p:cond delay="0"/>
                                          </p:stCondLst>
                                        </p:cTn>
                                        <p:tgtEl>
                                          <p:spTgt spid="16394"/>
                                        </p:tgtEl>
                                      </p:cBhvr>
                                    </p:animEffect>
                                    <p:anim calcmode="lin" valueType="num">
                                      <p:cBhvr>
                                        <p:cTn id="8"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4"/>
                                        </p:tgtEl>
                                      </p:cBhvr>
                                      <p:to x="100000" y="60000"/>
                                    </p:animScale>
                                    <p:animScale>
                                      <p:cBhvr>
                                        <p:cTn id="14" dur="166" decel="50000">
                                          <p:stCondLst>
                                            <p:cond delay="676"/>
                                          </p:stCondLst>
                                        </p:cTn>
                                        <p:tgtEl>
                                          <p:spTgt spid="16394"/>
                                        </p:tgtEl>
                                      </p:cBhvr>
                                      <p:to x="100000" y="100000"/>
                                    </p:animScale>
                                    <p:animScale>
                                      <p:cBhvr>
                                        <p:cTn id="15" dur="26">
                                          <p:stCondLst>
                                            <p:cond delay="1312"/>
                                          </p:stCondLst>
                                        </p:cTn>
                                        <p:tgtEl>
                                          <p:spTgt spid="16394"/>
                                        </p:tgtEl>
                                      </p:cBhvr>
                                      <p:to x="100000" y="80000"/>
                                    </p:animScale>
                                    <p:animScale>
                                      <p:cBhvr>
                                        <p:cTn id="16" dur="166" decel="50000">
                                          <p:stCondLst>
                                            <p:cond delay="1338"/>
                                          </p:stCondLst>
                                        </p:cTn>
                                        <p:tgtEl>
                                          <p:spTgt spid="16394"/>
                                        </p:tgtEl>
                                      </p:cBhvr>
                                      <p:to x="100000" y="100000"/>
                                    </p:animScale>
                                    <p:animScale>
                                      <p:cBhvr>
                                        <p:cTn id="17" dur="26">
                                          <p:stCondLst>
                                            <p:cond delay="1642"/>
                                          </p:stCondLst>
                                        </p:cTn>
                                        <p:tgtEl>
                                          <p:spTgt spid="16394"/>
                                        </p:tgtEl>
                                      </p:cBhvr>
                                      <p:to x="100000" y="90000"/>
                                    </p:animScale>
                                    <p:animScale>
                                      <p:cBhvr>
                                        <p:cTn id="18" dur="166" decel="50000">
                                          <p:stCondLst>
                                            <p:cond delay="1668"/>
                                          </p:stCondLst>
                                        </p:cTn>
                                        <p:tgtEl>
                                          <p:spTgt spid="16394"/>
                                        </p:tgtEl>
                                      </p:cBhvr>
                                      <p:to x="100000" y="100000"/>
                                    </p:animScale>
                                    <p:animScale>
                                      <p:cBhvr>
                                        <p:cTn id="19" dur="26">
                                          <p:stCondLst>
                                            <p:cond delay="1808"/>
                                          </p:stCondLst>
                                        </p:cTn>
                                        <p:tgtEl>
                                          <p:spTgt spid="16394"/>
                                        </p:tgtEl>
                                      </p:cBhvr>
                                      <p:to x="100000" y="95000"/>
                                    </p:animScale>
                                    <p:animScale>
                                      <p:cBhvr>
                                        <p:cTn id="20" dur="166" decel="50000">
                                          <p:stCondLst>
                                            <p:cond delay="1834"/>
                                          </p:stCondLst>
                                        </p:cTn>
                                        <p:tgtEl>
                                          <p:spTgt spid="16394"/>
                                        </p:tgtEl>
                                      </p:cBhvr>
                                      <p:to x="100000" y="100000"/>
                                    </p:animScale>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9FD9C-E404-A6D2-9BD7-F77B91C5798F}"/>
              </a:ext>
            </a:extLst>
          </p:cNvPr>
          <p:cNvPicPr>
            <a:picLocks noChangeAspect="1"/>
          </p:cNvPicPr>
          <p:nvPr/>
        </p:nvPicPr>
        <p:blipFill>
          <a:blip r:embed="rId2"/>
          <a:stretch>
            <a:fillRect/>
          </a:stretch>
        </p:blipFill>
        <p:spPr>
          <a:xfrm>
            <a:off x="4676400" y="1409934"/>
            <a:ext cx="7224386" cy="2523963"/>
          </a:xfrm>
          <a:prstGeom prst="rect">
            <a:avLst/>
          </a:prstGeom>
        </p:spPr>
      </p:pic>
    </p:spTree>
    <p:extLst>
      <p:ext uri="{BB962C8B-B14F-4D97-AF65-F5344CB8AC3E}">
        <p14:creationId xmlns:p14="http://schemas.microsoft.com/office/powerpoint/2010/main" val="25246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Google Shape;1517;p50"/>
              <p:cNvSpPr txBox="1">
                <a:spLocks/>
              </p:cNvSpPr>
              <p:nvPr/>
            </p:nvSpPr>
            <p:spPr>
              <a:xfrm>
                <a:off x="344130" y="757084"/>
                <a:ext cx="11562735" cy="90768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exend"/>
                  <a:buNone/>
                  <a:defRPr sz="3600" b="1" i="0" u="none" strike="noStrike" cap="none">
                    <a:solidFill>
                      <a:schemeClr val="dk2"/>
                    </a:solidFill>
                    <a:latin typeface="Lexend"/>
                    <a:ea typeface="Lexend"/>
                    <a:cs typeface="Lexend"/>
                    <a:sym typeface="Lexend"/>
                  </a:defRPr>
                </a:lvl1pPr>
                <a:lvl2pPr marR="0" lvl="1"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2pPr>
                <a:lvl3pPr marR="0" lvl="2"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3pPr>
                <a:lvl4pPr marR="0" lvl="3"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4pPr>
                <a:lvl5pPr marR="0" lvl="4"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5pPr>
                <a:lvl6pPr marR="0" lvl="5"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6pPr>
                <a:lvl7pPr marR="0" lvl="6"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7pPr>
                <a:lvl8pPr marR="0" lvl="7"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8pPr>
                <a:lvl9pPr marR="0" lvl="8"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9pPr>
              </a:lstStyle>
              <a:p>
                <a:pPr lvl="0" algn="just">
                  <a:buClr>
                    <a:srgbClr val="182434"/>
                  </a:buClr>
                  <a:defRPr/>
                </a:pPr>
                <a:r>
                  <a:rPr lang="en-US" sz="3200" dirty="0">
                    <a:solidFill>
                      <a:schemeClr val="bg1"/>
                    </a:solidFill>
                    <a:latin typeface="Cambria" panose="02040503050406030204" pitchFamily="18" charset="0"/>
                    <a:ea typeface="Cambria" panose="02040503050406030204" pitchFamily="18" charset="0"/>
                  </a:rPr>
                  <a:t>4.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thanh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3</m:t>
                        </m:r>
                      </m:num>
                      <m:den>
                        <m:r>
                          <a:rPr lang="en-US" sz="3200" i="1">
                            <a:solidFill>
                              <a:schemeClr val="bg1"/>
                            </a:solidFill>
                            <a:latin typeface="Cambria Math" panose="02040503050406030204" pitchFamily="18" charset="0"/>
                          </a:rPr>
                          <m:t>2</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thành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mỗi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num>
                      <m:den>
                        <m:r>
                          <a:rPr lang="en-US" sz="3200" i="1">
                            <a:solidFill>
                              <a:schemeClr val="bg1"/>
                            </a:solidFill>
                            <a:latin typeface="Cambria Math" panose="02040503050406030204" pitchFamily="18" charset="0"/>
                          </a:rPr>
                          <m:t>8</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Hỏi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bao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như</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vậy</a:t>
                </a:r>
                <a:r>
                  <a:rPr lang="en-US" sz="32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Lexend Medium"/>
                </a:endParaRPr>
              </a:p>
            </p:txBody>
          </p:sp>
        </mc:Choice>
        <mc:Fallback xmlns="">
          <p:sp>
            <p:nvSpPr>
              <p:cNvPr id="8" name="Google Shape;1517;p50"/>
              <p:cNvSpPr txBox="1">
                <a:spLocks noRot="1" noChangeAspect="1" noMove="1" noResize="1" noEditPoints="1" noAdjustHandles="1" noChangeArrowheads="1" noChangeShapeType="1" noTextEdit="1"/>
              </p:cNvSpPr>
              <p:nvPr/>
            </p:nvSpPr>
            <p:spPr>
              <a:xfrm>
                <a:off x="344130" y="757084"/>
                <a:ext cx="11562735" cy="907681"/>
              </a:xfrm>
              <a:prstGeom prst="rect">
                <a:avLst/>
              </a:prstGeom>
              <a:blipFill>
                <a:blip r:embed="rId3"/>
                <a:stretch>
                  <a:fillRect l="-2109" t="-57047" r="-2161" b="-14765"/>
                </a:stretch>
              </a:blipFill>
              <a:ln>
                <a:no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9C7026FD-B65F-8281-4D23-7D4E5248A743}"/>
              </a:ext>
            </a:extLst>
          </p:cNvPr>
          <p:cNvPicPr>
            <a:picLocks noChangeAspect="1"/>
          </p:cNvPicPr>
          <p:nvPr/>
        </p:nvPicPr>
        <p:blipFill>
          <a:blip r:embed="rId4"/>
          <a:stretch>
            <a:fillRect/>
          </a:stretch>
        </p:blipFill>
        <p:spPr>
          <a:xfrm>
            <a:off x="7609553" y="1958770"/>
            <a:ext cx="42291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21E620-6A21-43C5-CFEF-BD56BE540171}"/>
                  </a:ext>
                </a:extLst>
              </p:cNvPr>
              <p:cNvSpPr txBox="1"/>
              <p:nvPr/>
            </p:nvSpPr>
            <p:spPr>
              <a:xfrm>
                <a:off x="344129" y="2458065"/>
                <a:ext cx="7118555" cy="3174395"/>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cắt</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12 </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12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endPar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4400" b="1" dirty="0">
                  <a:solidFill>
                    <a:srgbClr val="FFFF0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621E620-6A21-43C5-CFEF-BD56BE540171}"/>
                  </a:ext>
                </a:extLst>
              </p:cNvPr>
              <p:cNvSpPr txBox="1">
                <a:spLocks noRot="1" noChangeAspect="1" noMove="1" noResize="1" noEditPoints="1" noAdjustHandles="1" noChangeArrowheads="1" noChangeShapeType="1" noTextEdit="1"/>
              </p:cNvSpPr>
              <p:nvPr/>
            </p:nvSpPr>
            <p:spPr>
              <a:xfrm>
                <a:off x="344129" y="2458065"/>
                <a:ext cx="7118555" cy="3174395"/>
              </a:xfrm>
              <a:prstGeom prst="rect">
                <a:avLst/>
              </a:prstGeom>
              <a:blipFill>
                <a:blip r:embed="rId5"/>
                <a:stretch>
                  <a:fillRect t="-768" r="-1798"/>
                </a:stretch>
              </a:blipFill>
            </p:spPr>
            <p:txBody>
              <a:bodyPr/>
              <a:lstStyle/>
              <a:p>
                <a:r>
                  <a:rPr lang="en-US">
                    <a:noFill/>
                  </a:rPr>
                  <a:t> </a:t>
                </a:r>
              </a:p>
            </p:txBody>
          </p:sp>
        </mc:Fallback>
      </mc:AlternateContent>
    </p:spTree>
    <p:extLst>
      <p:ext uri="{BB962C8B-B14F-4D97-AF65-F5344CB8AC3E}">
        <p14:creationId xmlns:p14="http://schemas.microsoft.com/office/powerpoint/2010/main" val="37818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CB3E5-3C39-3B78-4316-F2264F69F232}"/>
              </a:ext>
            </a:extLst>
          </p:cNvPr>
          <p:cNvPicPr>
            <a:picLocks noChangeAspect="1"/>
          </p:cNvPicPr>
          <p:nvPr/>
        </p:nvPicPr>
        <p:blipFill>
          <a:blip r:embed="rId2"/>
          <a:stretch>
            <a:fillRect/>
          </a:stretch>
        </p:blipFill>
        <p:spPr>
          <a:xfrm>
            <a:off x="4111190" y="198334"/>
            <a:ext cx="3871296" cy="4121253"/>
          </a:xfrm>
          <a:prstGeom prst="rect">
            <a:avLst/>
          </a:prstGeom>
        </p:spPr>
      </p:pic>
    </p:spTree>
    <p:extLst>
      <p:ext uri="{BB962C8B-B14F-4D97-AF65-F5344CB8AC3E}">
        <p14:creationId xmlns:p14="http://schemas.microsoft.com/office/powerpoint/2010/main" val="35190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body" idx="1"/>
          </p:nvPr>
        </p:nvSpPr>
        <p:spPr>
          <a:xfrm>
            <a:off x="1425676" y="884761"/>
            <a:ext cx="6024695" cy="19473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Chào mừng các bạn nhỏ đến với vũ trụ! Các bạn đã sẵn sàng chinh phục </a:t>
            </a:r>
          </a:p>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thử thách chưa? </a:t>
            </a:r>
            <a:endParaRPr sz="4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48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p:cTn id="7" dur="500" fill="hold"/>
                                        <p:tgtEl>
                                          <p:spTgt spid="4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p:cTn id="12" dur="500" fill="hold"/>
                                        <p:tgtEl>
                                          <p:spTgt spid="4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5" name="组合 12"/>
          <p:cNvGrpSpPr/>
          <p:nvPr/>
        </p:nvGrpSpPr>
        <p:grpSpPr>
          <a:xfrm>
            <a:off x="270346" y="218876"/>
            <a:ext cx="7474226" cy="1943879"/>
            <a:chOff x="3276599" y="2278685"/>
            <a:chExt cx="7742274" cy="2399564"/>
          </a:xfrm>
        </p:grpSpPr>
        <p:sp>
          <p:nvSpPr>
            <p:cNvPr id="6" name="对角圆角矩形 14"/>
            <p:cNvSpPr/>
            <p:nvPr/>
          </p:nvSpPr>
          <p:spPr>
            <a:xfrm>
              <a:off x="3276599" y="2278685"/>
              <a:ext cx="7742274" cy="2399564"/>
            </a:xfrm>
            <a:prstGeom prst="round2DiagRect">
              <a:avLst/>
            </a:prstGeom>
            <a:gradFill>
              <a:gsLst>
                <a:gs pos="55000">
                  <a:srgbClr val="FE9B02"/>
                </a:gs>
                <a:gs pos="0">
                  <a:srgbClr val="FD7C04"/>
                </a:gs>
                <a:gs pos="100000">
                  <a:srgbClr val="FFC000"/>
                </a:gs>
              </a:gsLst>
              <a:lin ang="5400000" scaled="1"/>
            </a:gra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13"/>
            <p:cNvSpPr txBox="1"/>
            <p:nvPr/>
          </p:nvSpPr>
          <p:spPr>
            <a:xfrm>
              <a:off x="3443297" y="2406327"/>
              <a:ext cx="74803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Thử thách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Chinh phục các vì sao</a:t>
              </a:r>
              <a:endParaRPr kumimoji="0" lang="zh-CN" altLang="en-US"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endParaRPr>
            </a:p>
          </p:txBody>
        </p:sp>
      </p:grpSp>
    </p:spTree>
    <p:extLst>
      <p:ext uri="{BB962C8B-B14F-4D97-AF65-F5344CB8AC3E}">
        <p14:creationId xmlns:p14="http://schemas.microsoft.com/office/powerpoint/2010/main" val="15847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a:extLst>
              <a:ext uri="{FF2B5EF4-FFF2-40B4-BE49-F238E27FC236}">
                <a16:creationId xmlns:a16="http://schemas.microsoft.com/office/drawing/2014/main" id="{2BFA6009-DC50-4516-9432-E820166A1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783" y="1970439"/>
            <a:ext cx="1975104" cy="1975104"/>
          </a:xfrm>
          <a:prstGeom prst="rect">
            <a:avLst/>
          </a:prstGeom>
        </p:spPr>
      </p:pic>
      <p:pic>
        <p:nvPicPr>
          <p:cNvPr id="11" name="Picture 10">
            <a:hlinkClick r:id="rId4" action="ppaction://hlinksldjump"/>
            <a:extLst>
              <a:ext uri="{FF2B5EF4-FFF2-40B4-BE49-F238E27FC236}">
                <a16:creationId xmlns:a16="http://schemas.microsoft.com/office/drawing/2014/main" id="{683C2FF6-E5F0-4B89-A055-B0A2AA8C8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56" y="1970173"/>
            <a:ext cx="1975104" cy="1975104"/>
          </a:xfrm>
          <a:prstGeom prst="rect">
            <a:avLst/>
          </a:prstGeom>
        </p:spPr>
      </p:pic>
      <p:pic>
        <p:nvPicPr>
          <p:cNvPr id="12" name="Picture 11">
            <a:hlinkClick r:id="rId6" action="ppaction://hlinksldjump"/>
            <a:extLst>
              <a:ext uri="{FF2B5EF4-FFF2-40B4-BE49-F238E27FC236}">
                <a16:creationId xmlns:a16="http://schemas.microsoft.com/office/drawing/2014/main" id="{E80EF3F6-7E16-43D3-9505-E00790F55A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0129" y="1969907"/>
            <a:ext cx="1975104" cy="1975104"/>
          </a:xfrm>
          <a:prstGeom prst="rect">
            <a:avLst/>
          </a:prstGeom>
        </p:spPr>
      </p:pic>
      <p:pic>
        <p:nvPicPr>
          <p:cNvPr id="13" name="Picture 12">
            <a:hlinkClick r:id="rId8" action="ppaction://hlinksldjump"/>
            <a:extLst>
              <a:ext uri="{FF2B5EF4-FFF2-40B4-BE49-F238E27FC236}">
                <a16:creationId xmlns:a16="http://schemas.microsoft.com/office/drawing/2014/main" id="{817C3DE1-3067-4C06-82D8-9197109C02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0708" y="1969642"/>
            <a:ext cx="1976698" cy="1976698"/>
          </a:xfrm>
          <a:prstGeom prst="rect">
            <a:avLst/>
          </a:prstGeom>
        </p:spPr>
      </p:pic>
      <p:pic>
        <p:nvPicPr>
          <p:cNvPr id="14" name="Content Placeholder 12">
            <a:extLst>
              <a:ext uri="{FF2B5EF4-FFF2-40B4-BE49-F238E27FC236}">
                <a16:creationId xmlns:a16="http://schemas.microsoft.com/office/drawing/2014/main" id="{5541281B-0AB4-41DD-97F9-C5F98D2DE0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540099">
            <a:off x="13832611" y="-4372344"/>
            <a:ext cx="7049664" cy="5049754"/>
          </a:xfrm>
          <a:prstGeom prst="rect">
            <a:avLst/>
          </a:prstGeom>
        </p:spPr>
      </p:pic>
    </p:spTree>
    <p:extLst>
      <p:ext uri="{BB962C8B-B14F-4D97-AF65-F5344CB8AC3E}">
        <p14:creationId xmlns:p14="http://schemas.microsoft.com/office/powerpoint/2010/main" val="4254857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53" presetClass="exit" presetSubtype="32" fill="hold"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83384" y="1903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137" y="624786"/>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6">
                <a:extLst>
                  <a:ext uri="{FF2B5EF4-FFF2-40B4-BE49-F238E27FC236}">
                    <a16:creationId xmlns:a16="http://schemas.microsoft.com/office/drawing/2014/main" id="{4EE3E23B-2B49-4C98-890B-AE91113638C6}"/>
                  </a:ext>
                </a:extLst>
              </p:cNvPr>
              <p:cNvSpPr/>
              <p:nvPr/>
            </p:nvSpPr>
            <p:spPr>
              <a:xfrm>
                <a:off x="4665324" y="4024568"/>
                <a:ext cx="2941983" cy="252056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8</m:t>
                          </m:r>
                        </m:num>
                        <m:den>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21</m:t>
                          </m:r>
                        </m:den>
                      </m:f>
                    </m:oMath>
                  </m:oMathPara>
                </a14:m>
                <a:endParaRPr kumimoji="0" lang="vi-VN"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6">
                <a:extLst>
                  <a:ext uri="{FF2B5EF4-FFF2-40B4-BE49-F238E27FC236}">
                    <a16:creationId xmlns:a16="http://schemas.microsoft.com/office/drawing/2014/main" id="{4EE3E23B-2B49-4C98-890B-AE91113638C6}"/>
                  </a:ext>
                </a:extLst>
              </p:cNvPr>
              <p:cNvSpPr>
                <a:spLocks noRot="1" noChangeAspect="1" noMove="1" noResize="1" noEditPoints="1" noAdjustHandles="1" noChangeArrowheads="1" noChangeShapeType="1" noTextEdit="1"/>
              </p:cNvSpPr>
              <p:nvPr/>
            </p:nvSpPr>
            <p:spPr>
              <a:xfrm>
                <a:off x="4665324" y="4024568"/>
                <a:ext cx="2941983" cy="2520564"/>
              </a:xfrm>
              <a:prstGeom prst="roundRect">
                <a:avLst>
                  <a:gd name="adj" fmla="val 43919"/>
                </a:avLst>
              </a:prstGeom>
              <a:blipFill>
                <a:blip r:embed="rId6"/>
                <a:stretch>
                  <a:fillRect/>
                </a:stretch>
              </a:blipFill>
              <a:ln w="38100">
                <a:solidFill>
                  <a:srgbClr val="E65000"/>
                </a:solidFill>
              </a:ln>
            </p:spPr>
            <p:txBody>
              <a:bodyPr/>
              <a:lstStyle/>
              <a:p>
                <a:r>
                  <a:rPr lang="en-US">
                    <a:noFill/>
                  </a:rPr>
                  <a:t> </a:t>
                </a:r>
              </a:p>
            </p:txBody>
          </p:sp>
        </mc:Fallback>
      </mc:AlternateContent>
      <p:graphicFrame>
        <p:nvGraphicFramePr>
          <p:cNvPr id="6" name="Object 7"/>
          <p:cNvGraphicFramePr>
            <a:graphicFrameLocks noChangeAspect="1"/>
          </p:cNvGraphicFramePr>
          <p:nvPr/>
        </p:nvGraphicFramePr>
        <p:xfrm>
          <a:off x="4585811" y="1818577"/>
          <a:ext cx="3522427" cy="1900302"/>
        </p:xfrm>
        <a:graphic>
          <a:graphicData uri="http://schemas.openxmlformats.org/presentationml/2006/ole">
            <mc:AlternateContent xmlns:mc="http://schemas.openxmlformats.org/markup-compatibility/2006">
              <mc:Choice xmlns:v="urn:schemas-microsoft-com:vml" Requires="v">
                <p:oleObj name="Equation" r:id="rId7" imgW="368280" imgH="393480" progId="Equation.3">
                  <p:embed/>
                </p:oleObj>
              </mc:Choice>
              <mc:Fallback>
                <p:oleObj name="Equation" r:id="rId7" imgW="368280" imgH="393480" progId="Equation.3">
                  <p:embed/>
                  <p:pic>
                    <p:nvPicPr>
                      <p:cNvPr id="6" name="Object 7"/>
                      <p:cNvPicPr>
                        <a:picLocks noGrp="1" noChangeAspect="1" noChangeArrowheads="1"/>
                      </p:cNvPicPr>
                      <p:nvPr/>
                    </p:nvPicPr>
                    <p:blipFill>
                      <a:blip r:embed="rId8"/>
                      <a:srcRect/>
                      <a:stretch>
                        <a:fillRect/>
                      </a:stretch>
                    </p:blipFill>
                    <p:spPr bwMode="auto">
                      <a:xfrm>
                        <a:off x="4585811" y="1818577"/>
                        <a:ext cx="3522427" cy="19003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5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iterate type="lt">
                                    <p:tmPct val="0"/>
                                  </p:iterate>
                                  <p:childTnLst>
                                    <p:animClr clrSpc="rgb" dir="cw">
                                      <p:cBhvr>
                                        <p:cTn id="31" dur="250" fill="hold"/>
                                        <p:tgtEl>
                                          <p:spTgt spid="4"/>
                                        </p:tgtEl>
                                        <p:attrNameLst>
                                          <p:attrName>fillcolor</p:attrName>
                                        </p:attrNameLst>
                                      </p:cBhvr>
                                      <p:to>
                                        <a:srgbClr val="FFF2CC"/>
                                      </p:to>
                                    </p:animClr>
                                    <p:set>
                                      <p:cBhvr>
                                        <p:cTn id="32" dur="250" fill="hold"/>
                                        <p:tgtEl>
                                          <p:spTgt spid="4"/>
                                        </p:tgtEl>
                                        <p:attrNameLst>
                                          <p:attrName>fill.type</p:attrName>
                                        </p:attrNameLst>
                                      </p:cBhvr>
                                      <p:to>
                                        <p:strVal val="solid"/>
                                      </p:to>
                                    </p:set>
                                    <p:set>
                                      <p:cBhvr>
                                        <p:cTn id="33" dur="250" fill="hold"/>
                                        <p:tgtEl>
                                          <p:spTgt spid="4"/>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4" presetID="1" presetClass="emph" presetSubtype="2" fill="hold" nodeType="withEffect">
                                  <p:stCondLst>
                                    <p:cond delay="1000"/>
                                  </p:stCondLst>
                                  <p:iterate type="lt">
                                    <p:tmPct val="0"/>
                                  </p:iterate>
                                  <p:childTnLst>
                                    <p:animClr clrSpc="rgb" dir="cw">
                                      <p:cBhvr>
                                        <p:cTn id="35" dur="250" fill="hold"/>
                                        <p:tgtEl>
                                          <p:spTgt spid="4"/>
                                        </p:tgtEl>
                                        <p:attrNameLst>
                                          <p:attrName>fillcolor</p:attrName>
                                        </p:attrNameLst>
                                      </p:cBhvr>
                                      <p:to>
                                        <a:srgbClr val="00B050"/>
                                      </p:to>
                                    </p:animClr>
                                    <p:set>
                                      <p:cBhvr>
                                        <p:cTn id="36" dur="250" fill="hold"/>
                                        <p:tgtEl>
                                          <p:spTgt spid="4"/>
                                        </p:tgtEl>
                                        <p:attrNameLst>
                                          <p:attrName>fill.type</p:attrName>
                                        </p:attrNameLst>
                                      </p:cBhvr>
                                      <p:to>
                                        <p:strVal val="solid"/>
                                      </p:to>
                                    </p:set>
                                    <p:set>
                                      <p:cBhvr>
                                        <p:cTn id="3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63274" y="161737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3380" y="745125"/>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3005593" y="4016515"/>
            <a:ext cx="5899868" cy="220230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8"/>
          <p:cNvGraphicFramePr>
            <a:graphicFrameLocks noChangeAspect="1"/>
          </p:cNvGraphicFramePr>
          <p:nvPr/>
        </p:nvGraphicFramePr>
        <p:xfrm>
          <a:off x="5842279" y="1725208"/>
          <a:ext cx="1564878" cy="1514283"/>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279" y="1725208"/>
                        <a:ext cx="1564878" cy="1514283"/>
                      </a:xfrm>
                      <a:prstGeom prst="rect">
                        <a:avLst/>
                      </a:prstGeom>
                      <a:noFill/>
                      <a:ln>
                        <a:noFill/>
                      </a:ln>
                      <a:effectLst/>
                    </p:spPr>
                  </p:pic>
                </p:oleObj>
              </mc:Fallback>
            </mc:AlternateContent>
          </a:graphicData>
        </a:graphic>
      </p:graphicFrame>
      <p:graphicFrame>
        <p:nvGraphicFramePr>
          <p:cNvPr id="7" name="Object 21"/>
          <p:cNvGraphicFramePr>
            <a:graphicFrameLocks noChangeAspect="1"/>
          </p:cNvGraphicFramePr>
          <p:nvPr/>
        </p:nvGraphicFramePr>
        <p:xfrm>
          <a:off x="3349147" y="4338053"/>
          <a:ext cx="5212759" cy="1357946"/>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1"/>
                      <p:cNvPicPr>
                        <a:picLocks noChangeAspect="1" noChangeArrowheads="1"/>
                      </p:cNvPicPr>
                      <p:nvPr/>
                    </p:nvPicPr>
                    <p:blipFill>
                      <a:blip r:embed="rId7"/>
                      <a:srcRect/>
                      <a:stretch>
                        <a:fillRect/>
                      </a:stretch>
                    </p:blipFill>
                    <p:spPr bwMode="auto">
                      <a:xfrm>
                        <a:off x="3349147" y="4338053"/>
                        <a:ext cx="5212759" cy="135794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52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16250" y="1504335"/>
            <a:ext cx="9984614" cy="1902835"/>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475" y="695268"/>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858403" y="3950030"/>
            <a:ext cx="7120484" cy="196574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1844392268"/>
              </p:ext>
            </p:extLst>
          </p:nvPr>
        </p:nvGraphicFramePr>
        <p:xfrm>
          <a:off x="5299491" y="1467737"/>
          <a:ext cx="2078464" cy="2011265"/>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491" y="1467737"/>
                        <a:ext cx="2078464" cy="2011265"/>
                      </a:xfrm>
                      <a:prstGeom prst="rect">
                        <a:avLst/>
                      </a:prstGeom>
                      <a:noFill/>
                      <a:ln>
                        <a:noFill/>
                      </a:ln>
                      <a:effectLst/>
                    </p:spPr>
                  </p:pic>
                </p:oleObj>
              </mc:Fallback>
            </mc:AlternateContent>
          </a:graphicData>
        </a:graphic>
      </p:graphicFrame>
      <p:graphicFrame>
        <p:nvGraphicFramePr>
          <p:cNvPr id="7" name="Object 22"/>
          <p:cNvGraphicFramePr>
            <a:graphicFrameLocks noChangeAspect="1"/>
          </p:cNvGraphicFramePr>
          <p:nvPr/>
        </p:nvGraphicFramePr>
        <p:xfrm>
          <a:off x="3352082" y="4228006"/>
          <a:ext cx="6133125" cy="1456911"/>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2"/>
                      <p:cNvPicPr>
                        <a:picLocks noChangeAspect="1" noChangeArrowheads="1"/>
                      </p:cNvPicPr>
                      <p:nvPr/>
                    </p:nvPicPr>
                    <p:blipFill>
                      <a:blip r:embed="rId7"/>
                      <a:srcRect/>
                      <a:stretch>
                        <a:fillRect/>
                      </a:stretch>
                    </p:blipFill>
                    <p:spPr bwMode="auto">
                      <a:xfrm>
                        <a:off x="3352082" y="4228006"/>
                        <a:ext cx="6133125" cy="14569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12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05021" y="1857308"/>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852" y="875353"/>
            <a:ext cx="1846928"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3597898" y="4465418"/>
            <a:ext cx="4998860" cy="161233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0"/>
          <p:cNvGraphicFramePr>
            <a:graphicFrameLocks noChangeAspect="1"/>
          </p:cNvGraphicFramePr>
          <p:nvPr/>
        </p:nvGraphicFramePr>
        <p:xfrm>
          <a:off x="5178131" y="1739771"/>
          <a:ext cx="1838394" cy="1965020"/>
        </p:xfrm>
        <a:graphic>
          <a:graphicData uri="http://schemas.openxmlformats.org/presentationml/2006/ole">
            <mc:AlternateContent xmlns:mc="http://schemas.openxmlformats.org/markup-compatibility/2006">
              <mc:Choice xmlns:v="urn:schemas-microsoft-com:vml" Requires="v">
                <p:oleObj name="Equation" r:id="rId4" imgW="368140" imgH="393529" progId="Equation.3">
                  <p:embed/>
                </p:oleObj>
              </mc:Choice>
              <mc:Fallback>
                <p:oleObj name="Equation" r:id="rId4" imgW="368140" imgH="393529" progId="Equation.3">
                  <p:embed/>
                  <p:pic>
                    <p:nvPicPr>
                      <p:cNvPr id="6"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131" y="1739771"/>
                        <a:ext cx="1838394" cy="1965020"/>
                      </a:xfrm>
                      <a:prstGeom prst="rect">
                        <a:avLst/>
                      </a:prstGeom>
                      <a:noFill/>
                      <a:ln>
                        <a:noFill/>
                      </a:ln>
                      <a:effectLst/>
                    </p:spPr>
                  </p:pic>
                </p:oleObj>
              </mc:Fallback>
            </mc:AlternateContent>
          </a:graphicData>
        </a:graphic>
      </p:graphicFrame>
      <p:graphicFrame>
        <p:nvGraphicFramePr>
          <p:cNvPr id="7" name="Object 23"/>
          <p:cNvGraphicFramePr>
            <a:graphicFrameLocks noChangeAspect="1"/>
          </p:cNvGraphicFramePr>
          <p:nvPr/>
        </p:nvGraphicFramePr>
        <p:xfrm>
          <a:off x="5573864" y="4392332"/>
          <a:ext cx="1072231" cy="1739791"/>
        </p:xfrm>
        <a:graphic>
          <a:graphicData uri="http://schemas.openxmlformats.org/presentationml/2006/ole">
            <mc:AlternateContent xmlns:mc="http://schemas.openxmlformats.org/markup-compatibility/2006">
              <mc:Choice xmlns:v="urn:schemas-microsoft-com:vml" Requires="v">
                <p:oleObj name="Equation" r:id="rId6" imgW="215640" imgH="393480" progId="Equation.3">
                  <p:embed/>
                </p:oleObj>
              </mc:Choice>
              <mc:Fallback>
                <p:oleObj name="Equation" r:id="rId6" imgW="215640" imgH="393480" progId="Equation.3">
                  <p:embed/>
                  <p:pic>
                    <p:nvPicPr>
                      <p:cNvPr id="7" name="Object 23"/>
                      <p:cNvPicPr>
                        <a:picLocks noChangeAspect="1" noChangeArrowheads="1"/>
                      </p:cNvPicPr>
                      <p:nvPr/>
                    </p:nvPicPr>
                    <p:blipFill>
                      <a:blip r:embed="rId7"/>
                      <a:srcRect/>
                      <a:stretch>
                        <a:fillRect/>
                      </a:stretch>
                    </p:blipFill>
                    <p:spPr bwMode="auto">
                      <a:xfrm>
                        <a:off x="5573864" y="4392332"/>
                        <a:ext cx="1072231" cy="17397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663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 name="Picture 1">
            <a:extLst>
              <a:ext uri="{FF2B5EF4-FFF2-40B4-BE49-F238E27FC236}">
                <a16:creationId xmlns:a16="http://schemas.microsoft.com/office/drawing/2014/main" id="{6B0C60F2-4926-A150-6F01-54FDE18BEA5D}"/>
              </a:ext>
            </a:extLst>
          </p:cNvPr>
          <p:cNvPicPr>
            <a:picLocks noChangeAspect="1"/>
          </p:cNvPicPr>
          <p:nvPr/>
        </p:nvPicPr>
        <p:blipFill>
          <a:blip r:embed="rId3"/>
          <a:stretch>
            <a:fillRect/>
          </a:stretch>
        </p:blipFill>
        <p:spPr>
          <a:xfrm>
            <a:off x="1563065" y="1561362"/>
            <a:ext cx="6096528" cy="2280102"/>
          </a:xfrm>
          <a:prstGeom prst="rect">
            <a:avLst/>
          </a:prstGeom>
        </p:spPr>
      </p:pic>
    </p:spTree>
    <p:extLst>
      <p:ext uri="{BB962C8B-B14F-4D97-AF65-F5344CB8AC3E}">
        <p14:creationId xmlns:p14="http://schemas.microsoft.com/office/powerpoint/2010/main" val="34071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356</Words>
  <Application>Microsoft Office PowerPoint</Application>
  <PresentationFormat>Widescreen</PresentationFormat>
  <Paragraphs>48</Paragraphs>
  <Slides>17</Slides>
  <Notes>8</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7" baseType="lpstr">
      <vt:lpstr>等线</vt:lpstr>
      <vt:lpstr>等线 Light</vt:lpstr>
      <vt:lpstr>#9Slide07 Altus</vt:lpstr>
      <vt:lpstr>#9Slide07 HoneyCream</vt:lpstr>
      <vt:lpstr>Arial</vt:lpstr>
      <vt:lpstr>Calibri</vt:lpstr>
      <vt:lpstr>Cambria</vt:lpstr>
      <vt:lpstr>Cambria Math</vt:lpstr>
      <vt:lpstr>DFPOP1-W9</vt:lpstr>
      <vt:lpstr>IBM Plex Sans Light</vt:lpstr>
      <vt:lpstr>Patrick Hand</vt:lpstr>
      <vt:lpstr>SVN-Newton</vt:lpstr>
      <vt:lpstr>Tahoma</vt:lpstr>
      <vt:lpstr>Times New Roman</vt:lpstr>
      <vt:lpstr>UTM Arruba KT</vt:lpstr>
      <vt:lpstr>字魂20号-石头体</vt:lpstr>
      <vt:lpstr>Office 主题​​</vt:lpstr>
      <vt:lpstr>1_Office Theme</vt:lpstr>
      <vt:lpstr>1_Office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17</cp:revision>
  <dcterms:created xsi:type="dcterms:W3CDTF">2024-01-09T04:44:33Z</dcterms:created>
  <dcterms:modified xsi:type="dcterms:W3CDTF">2024-04-26T03:06:20Z</dcterms:modified>
</cp:coreProperties>
</file>