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20"/>
  </p:notesMasterIdLst>
  <p:sldIdLst>
    <p:sldId id="257" r:id="rId4"/>
    <p:sldId id="266" r:id="rId5"/>
    <p:sldId id="276" r:id="rId6"/>
    <p:sldId id="321" r:id="rId7"/>
    <p:sldId id="322" r:id="rId8"/>
    <p:sldId id="324" r:id="rId9"/>
    <p:sldId id="286" r:id="rId10"/>
    <p:sldId id="326" r:id="rId11"/>
    <p:sldId id="291" r:id="rId12"/>
    <p:sldId id="285" r:id="rId13"/>
    <p:sldId id="327" r:id="rId14"/>
    <p:sldId id="288" r:id="rId15"/>
    <p:sldId id="328" r:id="rId16"/>
    <p:sldId id="325" r:id="rId17"/>
    <p:sldId id="283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4067fc8d0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4067fc8d0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82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635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B47EEE6-EBFA-7BF2-7A1F-E800EEB8F62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307" y="197146"/>
            <a:ext cx="1546594" cy="15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32"/>
          <p:cNvGrpSpPr/>
          <p:nvPr/>
        </p:nvGrpSpPr>
        <p:grpSpPr>
          <a:xfrm flipH="1">
            <a:off x="1176662" y="765176"/>
            <a:ext cx="774063" cy="705235"/>
            <a:chOff x="7953250" y="1084584"/>
            <a:chExt cx="580547" cy="528926"/>
          </a:xfrm>
        </p:grpSpPr>
        <p:sp>
          <p:nvSpPr>
            <p:cNvPr id="1602" name="Google Shape;1602;p32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5563F4-CEAF-6954-97BD-1B7FF03DFFBE}"/>
              </a:ext>
            </a:extLst>
          </p:cNvPr>
          <p:cNvSpPr txBox="1"/>
          <p:nvPr/>
        </p:nvSpPr>
        <p:spPr>
          <a:xfrm>
            <a:off x="2914279" y="2349356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18?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1AEE-039D-6981-7CA7-006ED07D70B6}"/>
              </a:ext>
            </a:extLst>
          </p:cNvPr>
          <p:cNvSpPr txBox="1"/>
          <p:nvPr/>
        </p:nvSpPr>
        <p:spPr>
          <a:xfrm>
            <a:off x="3185406" y="4242184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D016-5DCF-501C-9783-4A7255F68CF6}"/>
              </a:ext>
            </a:extLst>
          </p:cNvPr>
          <p:cNvSpPr txBox="1"/>
          <p:nvPr/>
        </p:nvSpPr>
        <p:spPr>
          <a:xfrm>
            <a:off x="4929492" y="3672795"/>
            <a:ext cx="2677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87385-2C79-345B-815A-C549A87DEECD}"/>
              </a:ext>
            </a:extLst>
          </p:cNvPr>
          <p:cNvGrpSpPr/>
          <p:nvPr/>
        </p:nvGrpSpPr>
        <p:grpSpPr>
          <a:xfrm>
            <a:off x="9781470" y="3934585"/>
            <a:ext cx="752857" cy="1938636"/>
            <a:chOff x="9018032" y="3593253"/>
            <a:chExt cx="752857" cy="1938636"/>
          </a:xfrm>
        </p:grpSpPr>
        <p:sp>
          <p:nvSpPr>
            <p:cNvPr id="3" name="Google Shape;3651;p57">
              <a:extLst>
                <a:ext uri="{FF2B5EF4-FFF2-40B4-BE49-F238E27FC236}">
                  <a16:creationId xmlns:a16="http://schemas.microsoft.com/office/drawing/2014/main" id="{D92BF6A3-E6AF-81DF-71E0-8DD65ADCCCCF}"/>
                </a:ext>
              </a:extLst>
            </p:cNvPr>
            <p:cNvSpPr/>
            <p:nvPr/>
          </p:nvSpPr>
          <p:spPr>
            <a:xfrm>
              <a:off x="9288325" y="5313579"/>
              <a:ext cx="212288" cy="55583"/>
            </a:xfrm>
            <a:custGeom>
              <a:avLst/>
              <a:gdLst/>
              <a:ahLst/>
              <a:cxnLst/>
              <a:rect l="l" t="t" r="r" b="b"/>
              <a:pathLst>
                <a:path w="9449" h="2474" extrusionOk="0">
                  <a:moveTo>
                    <a:pt x="4638" y="1"/>
                  </a:moveTo>
                  <a:cubicBezTo>
                    <a:pt x="1838" y="1"/>
                    <a:pt x="0" y="2473"/>
                    <a:pt x="0" y="2473"/>
                  </a:cubicBezTo>
                  <a:lnTo>
                    <a:pt x="9449" y="2473"/>
                  </a:lnTo>
                  <a:cubicBezTo>
                    <a:pt x="7678" y="619"/>
                    <a:pt x="6037" y="1"/>
                    <a:pt x="4638" y="1"/>
                  </a:cubicBezTo>
                  <a:close/>
                </a:path>
              </a:pathLst>
            </a:custGeom>
            <a:solidFill>
              <a:srgbClr val="FEF1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3652;p57">
              <a:extLst>
                <a:ext uri="{FF2B5EF4-FFF2-40B4-BE49-F238E27FC236}">
                  <a16:creationId xmlns:a16="http://schemas.microsoft.com/office/drawing/2014/main" id="{EEFA898D-F2F1-2E0D-3714-98B105D8A314}"/>
                </a:ext>
              </a:extLst>
            </p:cNvPr>
            <p:cNvSpPr/>
            <p:nvPr/>
          </p:nvSpPr>
          <p:spPr>
            <a:xfrm>
              <a:off x="9277048" y="5299695"/>
              <a:ext cx="233699" cy="79600"/>
            </a:xfrm>
            <a:custGeom>
              <a:avLst/>
              <a:gdLst/>
              <a:ahLst/>
              <a:cxnLst/>
              <a:rect l="l" t="t" r="r" b="b"/>
              <a:pathLst>
                <a:path w="10402" h="3543" extrusionOk="0">
                  <a:moveTo>
                    <a:pt x="5106" y="1"/>
                  </a:moveTo>
                  <a:cubicBezTo>
                    <a:pt x="5008" y="1"/>
                    <a:pt x="4911" y="4"/>
                    <a:pt x="4813" y="9"/>
                  </a:cubicBezTo>
                  <a:cubicBezTo>
                    <a:pt x="1931" y="184"/>
                    <a:pt x="76" y="2615"/>
                    <a:pt x="1" y="2740"/>
                  </a:cubicBezTo>
                  <a:lnTo>
                    <a:pt x="1003" y="3467"/>
                  </a:lnTo>
                  <a:cubicBezTo>
                    <a:pt x="1028" y="3467"/>
                    <a:pt x="2582" y="1387"/>
                    <a:pt x="4888" y="1262"/>
                  </a:cubicBezTo>
                  <a:cubicBezTo>
                    <a:pt x="4958" y="1258"/>
                    <a:pt x="5027" y="1257"/>
                    <a:pt x="5097" y="1257"/>
                  </a:cubicBezTo>
                  <a:cubicBezTo>
                    <a:pt x="6558" y="1257"/>
                    <a:pt x="8039" y="2011"/>
                    <a:pt x="9475" y="3543"/>
                  </a:cubicBezTo>
                  <a:lnTo>
                    <a:pt x="10402" y="2665"/>
                  </a:lnTo>
                  <a:cubicBezTo>
                    <a:pt x="8690" y="882"/>
                    <a:pt x="6910" y="1"/>
                    <a:pt x="5106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653;p57">
              <a:extLst>
                <a:ext uri="{FF2B5EF4-FFF2-40B4-BE49-F238E27FC236}">
                  <a16:creationId xmlns:a16="http://schemas.microsoft.com/office/drawing/2014/main" id="{4A7366BD-2695-0D09-FE56-B0C6B5EE0E52}"/>
                </a:ext>
              </a:extLst>
            </p:cNvPr>
            <p:cNvSpPr/>
            <p:nvPr/>
          </p:nvSpPr>
          <p:spPr>
            <a:xfrm>
              <a:off x="9100820" y="5045898"/>
              <a:ext cx="588987" cy="433068"/>
            </a:xfrm>
            <a:custGeom>
              <a:avLst/>
              <a:gdLst/>
              <a:ahLst/>
              <a:cxnLst/>
              <a:rect l="l" t="t" r="r" b="b"/>
              <a:pathLst>
                <a:path w="26216" h="19276" extrusionOk="0">
                  <a:moveTo>
                    <a:pt x="5036" y="1"/>
                  </a:moveTo>
                  <a:cubicBezTo>
                    <a:pt x="4797" y="1"/>
                    <a:pt x="4556" y="67"/>
                    <a:pt x="4336" y="203"/>
                  </a:cubicBezTo>
                  <a:lnTo>
                    <a:pt x="852" y="2283"/>
                  </a:lnTo>
                  <a:cubicBezTo>
                    <a:pt x="176" y="2684"/>
                    <a:pt x="0" y="3611"/>
                    <a:pt x="501" y="4238"/>
                  </a:cubicBezTo>
                  <a:lnTo>
                    <a:pt x="11529" y="18524"/>
                  </a:lnTo>
                  <a:cubicBezTo>
                    <a:pt x="11918" y="19025"/>
                    <a:pt x="12494" y="19276"/>
                    <a:pt x="13070" y="19276"/>
                  </a:cubicBezTo>
                  <a:cubicBezTo>
                    <a:pt x="13647" y="19276"/>
                    <a:pt x="14223" y="19025"/>
                    <a:pt x="14612" y="18524"/>
                  </a:cubicBezTo>
                  <a:lnTo>
                    <a:pt x="25765" y="4063"/>
                  </a:lnTo>
                  <a:cubicBezTo>
                    <a:pt x="26216" y="3486"/>
                    <a:pt x="26116" y="2659"/>
                    <a:pt x="25539" y="2208"/>
                  </a:cubicBezTo>
                  <a:lnTo>
                    <a:pt x="23760" y="829"/>
                  </a:lnTo>
                  <a:cubicBezTo>
                    <a:pt x="23518" y="634"/>
                    <a:pt x="23230" y="539"/>
                    <a:pt x="22942" y="539"/>
                  </a:cubicBezTo>
                  <a:cubicBezTo>
                    <a:pt x="22602" y="539"/>
                    <a:pt x="22263" y="672"/>
                    <a:pt x="22005" y="930"/>
                  </a:cubicBezTo>
                  <a:lnTo>
                    <a:pt x="19750" y="3185"/>
                  </a:lnTo>
                  <a:cubicBezTo>
                    <a:pt x="19499" y="3436"/>
                    <a:pt x="19161" y="3561"/>
                    <a:pt x="18819" y="3561"/>
                  </a:cubicBezTo>
                  <a:cubicBezTo>
                    <a:pt x="18478" y="3561"/>
                    <a:pt x="18133" y="3436"/>
                    <a:pt x="17870" y="3185"/>
                  </a:cubicBezTo>
                  <a:lnTo>
                    <a:pt x="15288" y="604"/>
                  </a:lnTo>
                  <a:cubicBezTo>
                    <a:pt x="15025" y="341"/>
                    <a:pt x="14687" y="209"/>
                    <a:pt x="14349" y="209"/>
                  </a:cubicBezTo>
                  <a:cubicBezTo>
                    <a:pt x="14010" y="209"/>
                    <a:pt x="13672" y="341"/>
                    <a:pt x="13409" y="604"/>
                  </a:cubicBezTo>
                  <a:lnTo>
                    <a:pt x="10727" y="3286"/>
                  </a:lnTo>
                  <a:cubicBezTo>
                    <a:pt x="10464" y="3536"/>
                    <a:pt x="10126" y="3662"/>
                    <a:pt x="9787" y="3662"/>
                  </a:cubicBezTo>
                  <a:cubicBezTo>
                    <a:pt x="9449" y="3662"/>
                    <a:pt x="9111" y="3536"/>
                    <a:pt x="8847" y="3286"/>
                  </a:cubicBezTo>
                  <a:lnTo>
                    <a:pt x="5965" y="378"/>
                  </a:lnTo>
                  <a:cubicBezTo>
                    <a:pt x="5702" y="130"/>
                    <a:pt x="5371" y="1"/>
                    <a:pt x="503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654;p57">
              <a:extLst>
                <a:ext uri="{FF2B5EF4-FFF2-40B4-BE49-F238E27FC236}">
                  <a16:creationId xmlns:a16="http://schemas.microsoft.com/office/drawing/2014/main" id="{4D3BE3B8-EC57-9C61-06B4-367C4D1A84ED}"/>
                </a:ext>
              </a:extLst>
            </p:cNvPr>
            <p:cNvSpPr/>
            <p:nvPr/>
          </p:nvSpPr>
          <p:spPr>
            <a:xfrm>
              <a:off x="9086733" y="4004851"/>
              <a:ext cx="615475" cy="1129827"/>
            </a:xfrm>
            <a:custGeom>
              <a:avLst/>
              <a:gdLst/>
              <a:ahLst/>
              <a:cxnLst/>
              <a:rect l="l" t="t" r="r" b="b"/>
              <a:pathLst>
                <a:path w="27395" h="50289" extrusionOk="0">
                  <a:moveTo>
                    <a:pt x="1" y="0"/>
                  </a:moveTo>
                  <a:lnTo>
                    <a:pt x="1" y="49123"/>
                  </a:lnTo>
                  <a:lnTo>
                    <a:pt x="201" y="49399"/>
                  </a:lnTo>
                  <a:lnTo>
                    <a:pt x="3710" y="47269"/>
                  </a:lnTo>
                  <a:cubicBezTo>
                    <a:pt x="4218" y="46964"/>
                    <a:pt x="4784" y="46815"/>
                    <a:pt x="5348" y="46815"/>
                  </a:cubicBezTo>
                  <a:cubicBezTo>
                    <a:pt x="6173" y="46815"/>
                    <a:pt x="6994" y="47134"/>
                    <a:pt x="7620" y="47745"/>
                  </a:cubicBezTo>
                  <a:lnTo>
                    <a:pt x="9976" y="50101"/>
                  </a:lnTo>
                  <a:cubicBezTo>
                    <a:pt x="10088" y="50226"/>
                    <a:pt x="10245" y="50289"/>
                    <a:pt x="10405" y="50289"/>
                  </a:cubicBezTo>
                  <a:cubicBezTo>
                    <a:pt x="10565" y="50289"/>
                    <a:pt x="10727" y="50226"/>
                    <a:pt x="10853" y="50101"/>
                  </a:cubicBezTo>
                  <a:lnTo>
                    <a:pt x="12733" y="48246"/>
                  </a:lnTo>
                  <a:cubicBezTo>
                    <a:pt x="13347" y="47620"/>
                    <a:pt x="14161" y="47306"/>
                    <a:pt x="14979" y="47306"/>
                  </a:cubicBezTo>
                  <a:cubicBezTo>
                    <a:pt x="15796" y="47306"/>
                    <a:pt x="16617" y="47620"/>
                    <a:pt x="17244" y="48246"/>
                  </a:cubicBezTo>
                  <a:lnTo>
                    <a:pt x="18998" y="50001"/>
                  </a:lnTo>
                  <a:cubicBezTo>
                    <a:pt x="19124" y="50126"/>
                    <a:pt x="19286" y="50188"/>
                    <a:pt x="19449" y="50188"/>
                  </a:cubicBezTo>
                  <a:cubicBezTo>
                    <a:pt x="19612" y="50188"/>
                    <a:pt x="19775" y="50126"/>
                    <a:pt x="19900" y="50001"/>
                  </a:cubicBezTo>
                  <a:lnTo>
                    <a:pt x="21479" y="48422"/>
                  </a:lnTo>
                  <a:cubicBezTo>
                    <a:pt x="22093" y="47808"/>
                    <a:pt x="22907" y="47491"/>
                    <a:pt x="23727" y="47491"/>
                  </a:cubicBezTo>
                  <a:cubicBezTo>
                    <a:pt x="24415" y="47491"/>
                    <a:pt x="25107" y="47714"/>
                    <a:pt x="25690" y="48171"/>
                  </a:cubicBezTo>
                  <a:lnTo>
                    <a:pt x="27219" y="49349"/>
                  </a:lnTo>
                  <a:lnTo>
                    <a:pt x="27394" y="49123"/>
                  </a:lnTo>
                  <a:lnTo>
                    <a:pt x="27394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655;p57">
              <a:extLst>
                <a:ext uri="{FF2B5EF4-FFF2-40B4-BE49-F238E27FC236}">
                  <a16:creationId xmlns:a16="http://schemas.microsoft.com/office/drawing/2014/main" id="{7020DBF0-19F2-EA37-26AF-969A3DD3F9A0}"/>
                </a:ext>
              </a:extLst>
            </p:cNvPr>
            <p:cNvSpPr/>
            <p:nvPr/>
          </p:nvSpPr>
          <p:spPr>
            <a:xfrm>
              <a:off x="9260737" y="4004851"/>
              <a:ext cx="301256" cy="1129827"/>
            </a:xfrm>
            <a:custGeom>
              <a:avLst/>
              <a:gdLst/>
              <a:ahLst/>
              <a:cxnLst/>
              <a:rect l="l" t="t" r="r" b="b"/>
              <a:pathLst>
                <a:path w="13409" h="50289" extrusionOk="0">
                  <a:moveTo>
                    <a:pt x="0" y="0"/>
                  </a:moveTo>
                  <a:lnTo>
                    <a:pt x="0" y="47895"/>
                  </a:lnTo>
                  <a:lnTo>
                    <a:pt x="2231" y="50101"/>
                  </a:lnTo>
                  <a:cubicBezTo>
                    <a:pt x="2343" y="50226"/>
                    <a:pt x="2500" y="50289"/>
                    <a:pt x="2660" y="50289"/>
                  </a:cubicBezTo>
                  <a:cubicBezTo>
                    <a:pt x="2820" y="50289"/>
                    <a:pt x="2982" y="50226"/>
                    <a:pt x="3108" y="50101"/>
                  </a:cubicBezTo>
                  <a:lnTo>
                    <a:pt x="4988" y="48246"/>
                  </a:lnTo>
                  <a:cubicBezTo>
                    <a:pt x="5602" y="47620"/>
                    <a:pt x="6416" y="47306"/>
                    <a:pt x="7234" y="47306"/>
                  </a:cubicBezTo>
                  <a:cubicBezTo>
                    <a:pt x="8051" y="47306"/>
                    <a:pt x="8872" y="47620"/>
                    <a:pt x="9499" y="48246"/>
                  </a:cubicBezTo>
                  <a:lnTo>
                    <a:pt x="11253" y="50001"/>
                  </a:lnTo>
                  <a:cubicBezTo>
                    <a:pt x="11379" y="50126"/>
                    <a:pt x="11541" y="50188"/>
                    <a:pt x="11704" y="50188"/>
                  </a:cubicBezTo>
                  <a:cubicBezTo>
                    <a:pt x="11867" y="50188"/>
                    <a:pt x="12030" y="50126"/>
                    <a:pt x="12155" y="50001"/>
                  </a:cubicBezTo>
                  <a:lnTo>
                    <a:pt x="13409" y="48747"/>
                  </a:lnTo>
                  <a:lnTo>
                    <a:pt x="13409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656;p57">
              <a:extLst>
                <a:ext uri="{FF2B5EF4-FFF2-40B4-BE49-F238E27FC236}">
                  <a16:creationId xmlns:a16="http://schemas.microsoft.com/office/drawing/2014/main" id="{4221E556-2D02-C63F-B552-8E730DB5ADFE}"/>
                </a:ext>
              </a:extLst>
            </p:cNvPr>
            <p:cNvSpPr/>
            <p:nvPr/>
          </p:nvSpPr>
          <p:spPr>
            <a:xfrm>
              <a:off x="9288325" y="5323330"/>
              <a:ext cx="212288" cy="208559"/>
            </a:xfrm>
            <a:custGeom>
              <a:avLst/>
              <a:gdLst/>
              <a:ahLst/>
              <a:cxnLst/>
              <a:rect l="l" t="t" r="r" b="b"/>
              <a:pathLst>
                <a:path w="9449" h="9283" extrusionOk="0">
                  <a:moveTo>
                    <a:pt x="5012" y="1"/>
                  </a:moveTo>
                  <a:cubicBezTo>
                    <a:pt x="3612" y="1"/>
                    <a:pt x="1922" y="511"/>
                    <a:pt x="0" y="2039"/>
                  </a:cubicBezTo>
                  <a:lnTo>
                    <a:pt x="3835" y="8756"/>
                  </a:lnTo>
                  <a:cubicBezTo>
                    <a:pt x="4023" y="9107"/>
                    <a:pt x="4367" y="9283"/>
                    <a:pt x="4715" y="9283"/>
                  </a:cubicBezTo>
                  <a:cubicBezTo>
                    <a:pt x="5063" y="9283"/>
                    <a:pt x="5414" y="9107"/>
                    <a:pt x="5614" y="8756"/>
                  </a:cubicBezTo>
                  <a:lnTo>
                    <a:pt x="9449" y="2039"/>
                  </a:lnTo>
                  <a:cubicBezTo>
                    <a:pt x="9449" y="2039"/>
                    <a:pt x="7811" y="1"/>
                    <a:pt x="501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657;p57">
              <a:extLst>
                <a:ext uri="{FF2B5EF4-FFF2-40B4-BE49-F238E27FC236}">
                  <a16:creationId xmlns:a16="http://schemas.microsoft.com/office/drawing/2014/main" id="{79CA2BFA-D51E-A9D8-EB1A-152753244BAC}"/>
                </a:ext>
              </a:extLst>
            </p:cNvPr>
            <p:cNvSpPr/>
            <p:nvPr/>
          </p:nvSpPr>
          <p:spPr>
            <a:xfrm>
              <a:off x="9078849" y="3593253"/>
              <a:ext cx="630684" cy="339000"/>
            </a:xfrm>
            <a:custGeom>
              <a:avLst/>
              <a:gdLst/>
              <a:ahLst/>
              <a:cxnLst/>
              <a:rect l="l" t="t" r="r" b="b"/>
              <a:pathLst>
                <a:path w="28072" h="15089" extrusionOk="0">
                  <a:moveTo>
                    <a:pt x="7670" y="0"/>
                  </a:moveTo>
                  <a:cubicBezTo>
                    <a:pt x="3434" y="0"/>
                    <a:pt x="1" y="3409"/>
                    <a:pt x="1" y="7644"/>
                  </a:cubicBezTo>
                  <a:lnTo>
                    <a:pt x="1" y="15088"/>
                  </a:lnTo>
                  <a:lnTo>
                    <a:pt x="28071" y="15088"/>
                  </a:lnTo>
                  <a:lnTo>
                    <a:pt x="28071" y="7644"/>
                  </a:lnTo>
                  <a:cubicBezTo>
                    <a:pt x="28071" y="3409"/>
                    <a:pt x="24663" y="0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658;p57">
              <a:extLst>
                <a:ext uri="{FF2B5EF4-FFF2-40B4-BE49-F238E27FC236}">
                  <a16:creationId xmlns:a16="http://schemas.microsoft.com/office/drawing/2014/main" id="{72E6B844-DF29-7834-7BDC-68D16086DAA7}"/>
                </a:ext>
              </a:extLst>
            </p:cNvPr>
            <p:cNvSpPr/>
            <p:nvPr/>
          </p:nvSpPr>
          <p:spPr>
            <a:xfrm>
              <a:off x="9018032" y="3847186"/>
              <a:ext cx="752857" cy="247785"/>
            </a:xfrm>
            <a:custGeom>
              <a:avLst/>
              <a:gdLst/>
              <a:ahLst/>
              <a:cxnLst/>
              <a:rect l="l" t="t" r="r" b="b"/>
              <a:pathLst>
                <a:path w="33510" h="11029" extrusionOk="0">
                  <a:moveTo>
                    <a:pt x="4512" y="1"/>
                  </a:moveTo>
                  <a:cubicBezTo>
                    <a:pt x="2006" y="1"/>
                    <a:pt x="1" y="2031"/>
                    <a:pt x="1" y="4512"/>
                  </a:cubicBezTo>
                  <a:lnTo>
                    <a:pt x="1" y="6517"/>
                  </a:lnTo>
                  <a:cubicBezTo>
                    <a:pt x="1" y="8998"/>
                    <a:pt x="2006" y="11028"/>
                    <a:pt x="4512" y="11028"/>
                  </a:cubicBezTo>
                  <a:lnTo>
                    <a:pt x="28999" y="11028"/>
                  </a:lnTo>
                  <a:cubicBezTo>
                    <a:pt x="31480" y="11028"/>
                    <a:pt x="33510" y="8998"/>
                    <a:pt x="33510" y="6517"/>
                  </a:cubicBezTo>
                  <a:lnTo>
                    <a:pt x="33510" y="4512"/>
                  </a:lnTo>
                  <a:cubicBezTo>
                    <a:pt x="33510" y="2031"/>
                    <a:pt x="31480" y="1"/>
                    <a:pt x="28999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659;p57">
              <a:extLst>
                <a:ext uri="{FF2B5EF4-FFF2-40B4-BE49-F238E27FC236}">
                  <a16:creationId xmlns:a16="http://schemas.microsoft.com/office/drawing/2014/main" id="{BA743DCB-8D91-9DBE-D6CA-2AFD05309048}"/>
                </a:ext>
              </a:extLst>
            </p:cNvPr>
            <p:cNvSpPr/>
            <p:nvPr/>
          </p:nvSpPr>
          <p:spPr>
            <a:xfrm>
              <a:off x="9195965" y="3646745"/>
              <a:ext cx="198224" cy="116017"/>
            </a:xfrm>
            <a:custGeom>
              <a:avLst/>
              <a:gdLst/>
              <a:ahLst/>
              <a:cxnLst/>
              <a:rect l="l" t="t" r="r" b="b"/>
              <a:pathLst>
                <a:path w="8823" h="5164" extrusionOk="0">
                  <a:moveTo>
                    <a:pt x="4412" y="0"/>
                  </a:moveTo>
                  <a:cubicBezTo>
                    <a:pt x="1981" y="0"/>
                    <a:pt x="1" y="1153"/>
                    <a:pt x="1" y="2582"/>
                  </a:cubicBezTo>
                  <a:cubicBezTo>
                    <a:pt x="1" y="4010"/>
                    <a:pt x="1981" y="5163"/>
                    <a:pt x="4412" y="5163"/>
                  </a:cubicBezTo>
                  <a:cubicBezTo>
                    <a:pt x="6843" y="5163"/>
                    <a:pt x="8823" y="4010"/>
                    <a:pt x="8823" y="2582"/>
                  </a:cubicBezTo>
                  <a:cubicBezTo>
                    <a:pt x="8823" y="1153"/>
                    <a:pt x="6843" y="0"/>
                    <a:pt x="4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660;p57">
              <a:extLst>
                <a:ext uri="{FF2B5EF4-FFF2-40B4-BE49-F238E27FC236}">
                  <a16:creationId xmlns:a16="http://schemas.microsoft.com/office/drawing/2014/main" id="{06C49B2F-8CEC-3609-0976-9396A9AA8C18}"/>
                </a:ext>
              </a:extLst>
            </p:cNvPr>
            <p:cNvSpPr/>
            <p:nvPr/>
          </p:nvSpPr>
          <p:spPr>
            <a:xfrm>
              <a:off x="9286619" y="4551019"/>
              <a:ext cx="121095" cy="76027"/>
            </a:xfrm>
            <a:custGeom>
              <a:avLst/>
              <a:gdLst/>
              <a:ahLst/>
              <a:cxnLst/>
              <a:rect l="l" t="t" r="r" b="b"/>
              <a:pathLst>
                <a:path w="5390" h="3384" extrusionOk="0">
                  <a:moveTo>
                    <a:pt x="2683" y="0"/>
                  </a:moveTo>
                  <a:cubicBezTo>
                    <a:pt x="1204" y="0"/>
                    <a:pt x="1" y="0"/>
                    <a:pt x="1" y="1203"/>
                  </a:cubicBezTo>
                  <a:cubicBezTo>
                    <a:pt x="1" y="2406"/>
                    <a:pt x="1204" y="3384"/>
                    <a:pt x="2683" y="3384"/>
                  </a:cubicBezTo>
                  <a:cubicBezTo>
                    <a:pt x="4186" y="3384"/>
                    <a:pt x="5389" y="2406"/>
                    <a:pt x="5389" y="1203"/>
                  </a:cubicBezTo>
                  <a:cubicBezTo>
                    <a:pt x="5389" y="0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661;p57">
              <a:extLst>
                <a:ext uri="{FF2B5EF4-FFF2-40B4-BE49-F238E27FC236}">
                  <a16:creationId xmlns:a16="http://schemas.microsoft.com/office/drawing/2014/main" id="{24DF165F-E607-AB81-BA86-712FFCF52ED3}"/>
                </a:ext>
              </a:extLst>
            </p:cNvPr>
            <p:cNvSpPr/>
            <p:nvPr/>
          </p:nvSpPr>
          <p:spPr>
            <a:xfrm>
              <a:off x="9161615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5" y="0"/>
                    <a:pt x="1" y="1630"/>
                    <a:pt x="1" y="3610"/>
                  </a:cubicBezTo>
                  <a:cubicBezTo>
                    <a:pt x="1" y="5615"/>
                    <a:pt x="1455" y="7244"/>
                    <a:pt x="3259" y="7244"/>
                  </a:cubicBezTo>
                  <a:cubicBezTo>
                    <a:pt x="5039" y="7244"/>
                    <a:pt x="6517" y="5615"/>
                    <a:pt x="6517" y="3610"/>
                  </a:cubicBezTo>
                  <a:cubicBezTo>
                    <a:pt x="6517" y="1630"/>
                    <a:pt x="5039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662;p57">
              <a:extLst>
                <a:ext uri="{FF2B5EF4-FFF2-40B4-BE49-F238E27FC236}">
                  <a16:creationId xmlns:a16="http://schemas.microsoft.com/office/drawing/2014/main" id="{E1D5C91F-FB0E-1CA9-891D-4E69EA8B2B68}"/>
                </a:ext>
              </a:extLst>
            </p:cNvPr>
            <p:cNvSpPr/>
            <p:nvPr/>
          </p:nvSpPr>
          <p:spPr>
            <a:xfrm>
              <a:off x="916161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82" y="1"/>
                  </a:moveTo>
                  <a:cubicBezTo>
                    <a:pt x="2282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510" y="4612"/>
                  </a:cubicBezTo>
                  <a:cubicBezTo>
                    <a:pt x="3510" y="4562"/>
                    <a:pt x="3460" y="4487"/>
                    <a:pt x="3409" y="4462"/>
                  </a:cubicBezTo>
                  <a:lnTo>
                    <a:pt x="2131" y="3810"/>
                  </a:lnTo>
                  <a:cubicBezTo>
                    <a:pt x="2031" y="3735"/>
                    <a:pt x="2031" y="3585"/>
                    <a:pt x="2156" y="3560"/>
                  </a:cubicBezTo>
                  <a:lnTo>
                    <a:pt x="3359" y="3159"/>
                  </a:lnTo>
                  <a:cubicBezTo>
                    <a:pt x="3435" y="3134"/>
                    <a:pt x="3510" y="3059"/>
                    <a:pt x="3510" y="2983"/>
                  </a:cubicBezTo>
                  <a:cubicBezTo>
                    <a:pt x="3485" y="653"/>
                    <a:pt x="2282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663;p57">
              <a:extLst>
                <a:ext uri="{FF2B5EF4-FFF2-40B4-BE49-F238E27FC236}">
                  <a16:creationId xmlns:a16="http://schemas.microsoft.com/office/drawing/2014/main" id="{032D43AC-163E-9BB0-C3E0-82601CF9BAFF}"/>
                </a:ext>
              </a:extLst>
            </p:cNvPr>
            <p:cNvSpPr/>
            <p:nvPr/>
          </p:nvSpPr>
          <p:spPr>
            <a:xfrm>
              <a:off x="9402614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4" y="0"/>
                    <a:pt x="1" y="1630"/>
                    <a:pt x="1" y="3610"/>
                  </a:cubicBezTo>
                  <a:cubicBezTo>
                    <a:pt x="1" y="5615"/>
                    <a:pt x="1454" y="7244"/>
                    <a:pt x="3259" y="7244"/>
                  </a:cubicBezTo>
                  <a:cubicBezTo>
                    <a:pt x="5064" y="7244"/>
                    <a:pt x="6517" y="5615"/>
                    <a:pt x="6517" y="3610"/>
                  </a:cubicBezTo>
                  <a:cubicBezTo>
                    <a:pt x="6517" y="1630"/>
                    <a:pt x="5064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664;p57">
              <a:extLst>
                <a:ext uri="{FF2B5EF4-FFF2-40B4-BE49-F238E27FC236}">
                  <a16:creationId xmlns:a16="http://schemas.microsoft.com/office/drawing/2014/main" id="{59B1F2A4-5158-50BA-D312-5055CDEAB9E3}"/>
                </a:ext>
              </a:extLst>
            </p:cNvPr>
            <p:cNvSpPr/>
            <p:nvPr/>
          </p:nvSpPr>
          <p:spPr>
            <a:xfrm>
              <a:off x="940317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57" y="1"/>
                  </a:moveTo>
                  <a:cubicBezTo>
                    <a:pt x="2257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485" y="4612"/>
                  </a:cubicBezTo>
                  <a:cubicBezTo>
                    <a:pt x="3485" y="4562"/>
                    <a:pt x="3460" y="4487"/>
                    <a:pt x="3384" y="4462"/>
                  </a:cubicBezTo>
                  <a:lnTo>
                    <a:pt x="2106" y="3810"/>
                  </a:lnTo>
                  <a:cubicBezTo>
                    <a:pt x="2006" y="3735"/>
                    <a:pt x="2031" y="3585"/>
                    <a:pt x="2131" y="3560"/>
                  </a:cubicBezTo>
                  <a:lnTo>
                    <a:pt x="3359" y="3159"/>
                  </a:lnTo>
                  <a:cubicBezTo>
                    <a:pt x="3434" y="3134"/>
                    <a:pt x="3485" y="3059"/>
                    <a:pt x="3485" y="2983"/>
                  </a:cubicBezTo>
                  <a:cubicBezTo>
                    <a:pt x="3485" y="653"/>
                    <a:pt x="225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665;p57">
              <a:extLst>
                <a:ext uri="{FF2B5EF4-FFF2-40B4-BE49-F238E27FC236}">
                  <a16:creationId xmlns:a16="http://schemas.microsoft.com/office/drawing/2014/main" id="{C5B8EEF3-88B6-3E6F-89D1-E92EDE797679}"/>
                </a:ext>
              </a:extLst>
            </p:cNvPr>
            <p:cNvSpPr/>
            <p:nvPr/>
          </p:nvSpPr>
          <p:spPr>
            <a:xfrm>
              <a:off x="9129533" y="4330831"/>
              <a:ext cx="153177" cy="75308"/>
            </a:xfrm>
            <a:custGeom>
              <a:avLst/>
              <a:gdLst/>
              <a:ahLst/>
              <a:cxnLst/>
              <a:rect l="l" t="t" r="r" b="b"/>
              <a:pathLst>
                <a:path w="6818" h="3352" extrusionOk="0">
                  <a:moveTo>
                    <a:pt x="4491" y="0"/>
                  </a:moveTo>
                  <a:cubicBezTo>
                    <a:pt x="3994" y="0"/>
                    <a:pt x="3443" y="82"/>
                    <a:pt x="2883" y="252"/>
                  </a:cubicBezTo>
                  <a:cubicBezTo>
                    <a:pt x="1153" y="804"/>
                    <a:pt x="0" y="2007"/>
                    <a:pt x="301" y="2934"/>
                  </a:cubicBezTo>
                  <a:cubicBezTo>
                    <a:pt x="391" y="3236"/>
                    <a:pt x="587" y="3352"/>
                    <a:pt x="870" y="3352"/>
                  </a:cubicBezTo>
                  <a:cubicBezTo>
                    <a:pt x="1457" y="3352"/>
                    <a:pt x="2418" y="2855"/>
                    <a:pt x="3584" y="2483"/>
                  </a:cubicBezTo>
                  <a:cubicBezTo>
                    <a:pt x="5289" y="1956"/>
                    <a:pt x="6817" y="1906"/>
                    <a:pt x="6517" y="979"/>
                  </a:cubicBezTo>
                  <a:cubicBezTo>
                    <a:pt x="6330" y="352"/>
                    <a:pt x="5526" y="0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666;p57">
              <a:extLst>
                <a:ext uri="{FF2B5EF4-FFF2-40B4-BE49-F238E27FC236}">
                  <a16:creationId xmlns:a16="http://schemas.microsoft.com/office/drawing/2014/main" id="{7AE15F53-54D8-AAEF-EA40-C7C49D33E5DF}"/>
                </a:ext>
              </a:extLst>
            </p:cNvPr>
            <p:cNvSpPr/>
            <p:nvPr/>
          </p:nvSpPr>
          <p:spPr>
            <a:xfrm>
              <a:off x="9299581" y="4191789"/>
              <a:ext cx="152616" cy="162187"/>
            </a:xfrm>
            <a:custGeom>
              <a:avLst/>
              <a:gdLst/>
              <a:ahLst/>
              <a:cxnLst/>
              <a:rect l="l" t="t" r="r" b="b"/>
              <a:pathLst>
                <a:path w="6793" h="7219" extrusionOk="0">
                  <a:moveTo>
                    <a:pt x="3409" y="0"/>
                  </a:moveTo>
                  <a:cubicBezTo>
                    <a:pt x="1529" y="0"/>
                    <a:pt x="0" y="1429"/>
                    <a:pt x="0" y="3208"/>
                  </a:cubicBezTo>
                  <a:cubicBezTo>
                    <a:pt x="0" y="4988"/>
                    <a:pt x="1529" y="7218"/>
                    <a:pt x="3409" y="7218"/>
                  </a:cubicBezTo>
                  <a:cubicBezTo>
                    <a:pt x="5289" y="7218"/>
                    <a:pt x="6792" y="4988"/>
                    <a:pt x="6792" y="3208"/>
                  </a:cubicBezTo>
                  <a:cubicBezTo>
                    <a:pt x="6792" y="1429"/>
                    <a:pt x="5289" y="0"/>
                    <a:pt x="3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667;p57">
              <a:extLst>
                <a:ext uri="{FF2B5EF4-FFF2-40B4-BE49-F238E27FC236}">
                  <a16:creationId xmlns:a16="http://schemas.microsoft.com/office/drawing/2014/main" id="{EF6CF7E7-52C5-C0F5-9346-17A584740014}"/>
                </a:ext>
              </a:extLst>
            </p:cNvPr>
            <p:cNvSpPr/>
            <p:nvPr/>
          </p:nvSpPr>
          <p:spPr>
            <a:xfrm>
              <a:off x="9473744" y="4524397"/>
              <a:ext cx="94449" cy="62368"/>
            </a:xfrm>
            <a:custGeom>
              <a:avLst/>
              <a:gdLst/>
              <a:ahLst/>
              <a:cxnLst/>
              <a:rect l="l" t="t" r="r" b="b"/>
              <a:pathLst>
                <a:path w="4204" h="2776" extrusionOk="0">
                  <a:moveTo>
                    <a:pt x="3765" y="0"/>
                  </a:moveTo>
                  <a:cubicBezTo>
                    <a:pt x="2140" y="0"/>
                    <a:pt x="609" y="1178"/>
                    <a:pt x="18" y="2669"/>
                  </a:cubicBezTo>
                  <a:cubicBezTo>
                    <a:pt x="0" y="2722"/>
                    <a:pt x="58" y="2775"/>
                    <a:pt x="110" y="2775"/>
                  </a:cubicBezTo>
                  <a:cubicBezTo>
                    <a:pt x="132" y="2775"/>
                    <a:pt x="154" y="2766"/>
                    <a:pt x="168" y="2744"/>
                  </a:cubicBezTo>
                  <a:cubicBezTo>
                    <a:pt x="1346" y="1642"/>
                    <a:pt x="2574" y="789"/>
                    <a:pt x="4078" y="238"/>
                  </a:cubicBezTo>
                  <a:cubicBezTo>
                    <a:pt x="4203" y="188"/>
                    <a:pt x="4178" y="12"/>
                    <a:pt x="4053" y="12"/>
                  </a:cubicBezTo>
                  <a:cubicBezTo>
                    <a:pt x="3957" y="4"/>
                    <a:pt x="3860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668;p57">
              <a:extLst>
                <a:ext uri="{FF2B5EF4-FFF2-40B4-BE49-F238E27FC236}">
                  <a16:creationId xmlns:a16="http://schemas.microsoft.com/office/drawing/2014/main" id="{DA83024A-9041-6D99-B890-B64F982E02EA}"/>
                </a:ext>
              </a:extLst>
            </p:cNvPr>
            <p:cNvSpPr/>
            <p:nvPr/>
          </p:nvSpPr>
          <p:spPr>
            <a:xfrm>
              <a:off x="9137418" y="4524240"/>
              <a:ext cx="94292" cy="62525"/>
            </a:xfrm>
            <a:custGeom>
              <a:avLst/>
              <a:gdLst/>
              <a:ahLst/>
              <a:cxnLst/>
              <a:rect l="l" t="t" r="r" b="b"/>
              <a:pathLst>
                <a:path w="4197" h="2783" extrusionOk="0">
                  <a:moveTo>
                    <a:pt x="478" y="0"/>
                  </a:moveTo>
                  <a:cubicBezTo>
                    <a:pt x="369" y="0"/>
                    <a:pt x="259" y="6"/>
                    <a:pt x="151" y="19"/>
                  </a:cubicBezTo>
                  <a:cubicBezTo>
                    <a:pt x="25" y="19"/>
                    <a:pt x="0" y="195"/>
                    <a:pt x="101" y="245"/>
                  </a:cubicBezTo>
                  <a:cubicBezTo>
                    <a:pt x="1604" y="796"/>
                    <a:pt x="2832" y="1649"/>
                    <a:pt x="4035" y="2751"/>
                  </a:cubicBezTo>
                  <a:cubicBezTo>
                    <a:pt x="4050" y="2773"/>
                    <a:pt x="4071" y="2782"/>
                    <a:pt x="4092" y="2782"/>
                  </a:cubicBezTo>
                  <a:cubicBezTo>
                    <a:pt x="4144" y="2782"/>
                    <a:pt x="4196" y="2729"/>
                    <a:pt x="4161" y="2676"/>
                  </a:cubicBezTo>
                  <a:cubicBezTo>
                    <a:pt x="3785" y="1649"/>
                    <a:pt x="2958" y="872"/>
                    <a:pt x="2030" y="370"/>
                  </a:cubicBezTo>
                  <a:cubicBezTo>
                    <a:pt x="1533" y="142"/>
                    <a:pt x="100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669;p57">
              <a:extLst>
                <a:ext uri="{FF2B5EF4-FFF2-40B4-BE49-F238E27FC236}">
                  <a16:creationId xmlns:a16="http://schemas.microsoft.com/office/drawing/2014/main" id="{3E118B26-521D-8029-B23D-8E76A13FCC96}"/>
                </a:ext>
              </a:extLst>
            </p:cNvPr>
            <p:cNvSpPr/>
            <p:nvPr/>
          </p:nvSpPr>
          <p:spPr>
            <a:xfrm>
              <a:off x="9427955" y="4328518"/>
              <a:ext cx="152616" cy="79981"/>
            </a:xfrm>
            <a:custGeom>
              <a:avLst/>
              <a:gdLst/>
              <a:ahLst/>
              <a:cxnLst/>
              <a:rect l="l" t="t" r="r" b="b"/>
              <a:pathLst>
                <a:path w="6793" h="3560" extrusionOk="0">
                  <a:moveTo>
                    <a:pt x="2165" y="0"/>
                  </a:moveTo>
                  <a:cubicBezTo>
                    <a:pt x="1256" y="0"/>
                    <a:pt x="543" y="300"/>
                    <a:pt x="326" y="856"/>
                  </a:cubicBezTo>
                  <a:cubicBezTo>
                    <a:pt x="1" y="1784"/>
                    <a:pt x="1504" y="1909"/>
                    <a:pt x="3184" y="2536"/>
                  </a:cubicBezTo>
                  <a:cubicBezTo>
                    <a:pt x="4365" y="2987"/>
                    <a:pt x="5317" y="3559"/>
                    <a:pt x="5899" y="3559"/>
                  </a:cubicBezTo>
                  <a:cubicBezTo>
                    <a:pt x="6157" y="3559"/>
                    <a:pt x="6342" y="3447"/>
                    <a:pt x="6442" y="3162"/>
                  </a:cubicBezTo>
                  <a:cubicBezTo>
                    <a:pt x="6793" y="2260"/>
                    <a:pt x="5715" y="1007"/>
                    <a:pt x="4011" y="355"/>
                  </a:cubicBezTo>
                  <a:cubicBezTo>
                    <a:pt x="3368" y="115"/>
                    <a:pt x="2729" y="0"/>
                    <a:pt x="2165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70;p57">
              <a:extLst>
                <a:ext uri="{FF2B5EF4-FFF2-40B4-BE49-F238E27FC236}">
                  <a16:creationId xmlns:a16="http://schemas.microsoft.com/office/drawing/2014/main" id="{EEB8DA5C-F600-FD5D-60F6-DE9E6206E06C}"/>
                </a:ext>
              </a:extLst>
            </p:cNvPr>
            <p:cNvSpPr/>
            <p:nvPr/>
          </p:nvSpPr>
          <p:spPr>
            <a:xfrm>
              <a:off x="9298460" y="4569869"/>
              <a:ext cx="95169" cy="47607"/>
            </a:xfrm>
            <a:custGeom>
              <a:avLst/>
              <a:gdLst/>
              <a:ahLst/>
              <a:cxnLst/>
              <a:rect l="l" t="t" r="r" b="b"/>
              <a:pathLst>
                <a:path w="4236" h="2119" extrusionOk="0">
                  <a:moveTo>
                    <a:pt x="2222" y="1"/>
                  </a:moveTo>
                  <a:cubicBezTo>
                    <a:pt x="1725" y="1"/>
                    <a:pt x="1234" y="98"/>
                    <a:pt x="777" y="264"/>
                  </a:cubicBezTo>
                  <a:cubicBezTo>
                    <a:pt x="476" y="364"/>
                    <a:pt x="151" y="540"/>
                    <a:pt x="75" y="840"/>
                  </a:cubicBezTo>
                  <a:cubicBezTo>
                    <a:pt x="0" y="1116"/>
                    <a:pt x="151" y="1417"/>
                    <a:pt x="376" y="1617"/>
                  </a:cubicBezTo>
                  <a:cubicBezTo>
                    <a:pt x="877" y="2043"/>
                    <a:pt x="1554" y="2119"/>
                    <a:pt x="2206" y="2119"/>
                  </a:cubicBezTo>
                  <a:cubicBezTo>
                    <a:pt x="2782" y="2093"/>
                    <a:pt x="4035" y="1968"/>
                    <a:pt x="4136" y="1191"/>
                  </a:cubicBezTo>
                  <a:cubicBezTo>
                    <a:pt x="4236" y="464"/>
                    <a:pt x="3083" y="88"/>
                    <a:pt x="2532" y="13"/>
                  </a:cubicBezTo>
                  <a:cubicBezTo>
                    <a:pt x="2428" y="5"/>
                    <a:pt x="2325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270CDF5-F9F6-E34F-EB76-FD26AF5A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64" y="706978"/>
            <a:ext cx="4261473" cy="10729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6F8718C-AE21-3B1E-1DAC-D17E79C6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946" y="2022048"/>
            <a:ext cx="1347333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514695" y="2593343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454</Words>
  <Application>Microsoft Office PowerPoint</Application>
  <PresentationFormat>Widescreen</PresentationFormat>
  <Paragraphs>64</Paragraphs>
  <Slides>16</Slides>
  <Notes>9</Notes>
  <HiddenSlides>0</HiddenSlides>
  <MMClips>12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Bowlby One SC</vt:lpstr>
      <vt:lpstr>Comfortaa Medium</vt:lpstr>
      <vt:lpstr>Manjari</vt:lpstr>
      <vt:lpstr>Alef</vt:lpstr>
      <vt:lpstr>Arial</vt:lpstr>
      <vt:lpstr>Calibri</vt:lpstr>
      <vt:lpstr>Cambria</vt:lpstr>
      <vt:lpstr>Cambria Math</vt:lpstr>
      <vt:lpstr>Dosis</vt:lpstr>
      <vt:lpstr>Lora</vt:lpstr>
      <vt:lpstr>Open Sans</vt:lpstr>
      <vt:lpstr>Pacifico</vt:lpstr>
      <vt:lpstr>SVN-Cookies</vt:lpstr>
      <vt:lpstr>Times New Roman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2024-01-09T02:07:03Z</dcterms:created>
  <dcterms:modified xsi:type="dcterms:W3CDTF">2024-02-14T03:42:58Z</dcterms:modified>
</cp:coreProperties>
</file>