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30074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Bài đọc: Loài chim của biển cả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11534775" cy="4525963"/>
          </a:xfrm>
        </p:spPr>
        <p:txBody>
          <a:bodyPr/>
          <a:lstStyle/>
          <a:p>
            <a:r>
              <a:rPr dirty="0" err="1"/>
              <a:t>Hải</a:t>
            </a:r>
            <a:r>
              <a:rPr dirty="0"/>
              <a:t> </a:t>
            </a:r>
            <a:r>
              <a:rPr dirty="0" err="1"/>
              <a:t>âu</a:t>
            </a:r>
            <a:r>
              <a:rPr dirty="0"/>
              <a:t> </a:t>
            </a:r>
            <a:r>
              <a:rPr dirty="0" err="1"/>
              <a:t>là</a:t>
            </a:r>
            <a:r>
              <a:rPr dirty="0"/>
              <a:t> </a:t>
            </a:r>
            <a:r>
              <a:rPr dirty="0" err="1"/>
              <a:t>loài</a:t>
            </a:r>
            <a:r>
              <a:rPr dirty="0"/>
              <a:t> </a:t>
            </a:r>
            <a:r>
              <a:rPr dirty="0" err="1"/>
              <a:t>chim</a:t>
            </a:r>
            <a:r>
              <a:rPr dirty="0"/>
              <a:t> </a:t>
            </a:r>
            <a:r>
              <a:rPr dirty="0" err="1"/>
              <a:t>của</a:t>
            </a:r>
            <a:r>
              <a:rPr dirty="0"/>
              <a:t> </a:t>
            </a:r>
            <a:r>
              <a:rPr dirty="0" err="1"/>
              <a:t>biển</a:t>
            </a:r>
            <a:r>
              <a:rPr dirty="0"/>
              <a:t> </a:t>
            </a:r>
            <a:r>
              <a:rPr dirty="0" err="1"/>
              <a:t>cả</a:t>
            </a:r>
            <a:r>
              <a:rPr dirty="0"/>
              <a:t>. </a:t>
            </a:r>
            <a:r>
              <a:rPr dirty="0" err="1"/>
              <a:t>Chúng</a:t>
            </a:r>
            <a:r>
              <a:rPr dirty="0"/>
              <a:t> </a:t>
            </a:r>
            <a:r>
              <a:rPr dirty="0" err="1"/>
              <a:t>có</a:t>
            </a:r>
            <a:r>
              <a:rPr dirty="0"/>
              <a:t> </a:t>
            </a:r>
            <a:r>
              <a:rPr dirty="0" err="1"/>
              <a:t>sải</a:t>
            </a:r>
            <a:r>
              <a:rPr dirty="0"/>
              <a:t> </a:t>
            </a:r>
            <a:r>
              <a:rPr dirty="0" err="1"/>
              <a:t>cánh</a:t>
            </a:r>
            <a:r>
              <a:rPr dirty="0"/>
              <a:t> </a:t>
            </a:r>
            <a:r>
              <a:rPr dirty="0" err="1"/>
              <a:t>lớn</a:t>
            </a:r>
            <a:r>
              <a:rPr dirty="0"/>
              <a:t>, </a:t>
            </a:r>
            <a:r>
              <a:rPr dirty="0" err="1"/>
              <a:t>nên</a:t>
            </a:r>
            <a:r>
              <a:rPr dirty="0"/>
              <a:t> </a:t>
            </a:r>
            <a:r>
              <a:rPr dirty="0" err="1"/>
              <a:t>có</a:t>
            </a:r>
            <a:r>
              <a:rPr dirty="0"/>
              <a:t> </a:t>
            </a:r>
            <a:r>
              <a:rPr dirty="0" err="1"/>
              <a:t>thể</a:t>
            </a:r>
            <a:r>
              <a:rPr dirty="0"/>
              <a:t> bay </a:t>
            </a:r>
            <a:r>
              <a:rPr dirty="0" err="1"/>
              <a:t>rất</a:t>
            </a:r>
            <a:r>
              <a:rPr dirty="0"/>
              <a:t> </a:t>
            </a:r>
            <a:r>
              <a:rPr dirty="0" err="1"/>
              <a:t>xa</a:t>
            </a:r>
            <a:r>
              <a:rPr dirty="0"/>
              <a:t>, </a:t>
            </a:r>
            <a:r>
              <a:rPr dirty="0" err="1"/>
              <a:t>vượt</a:t>
            </a:r>
            <a:r>
              <a:rPr dirty="0"/>
              <a:t> qua </a:t>
            </a:r>
            <a:r>
              <a:rPr dirty="0" err="1"/>
              <a:t>cả</a:t>
            </a:r>
            <a:r>
              <a:rPr dirty="0"/>
              <a:t> </a:t>
            </a:r>
            <a:r>
              <a:rPr dirty="0" err="1"/>
              <a:t>những</a:t>
            </a:r>
            <a:r>
              <a:rPr dirty="0"/>
              <a:t> </a:t>
            </a:r>
            <a:r>
              <a:rPr dirty="0" err="1"/>
              <a:t>đại</a:t>
            </a:r>
            <a:r>
              <a:rPr dirty="0"/>
              <a:t> </a:t>
            </a:r>
            <a:r>
              <a:rPr dirty="0" err="1"/>
              <a:t>dươ</a:t>
            </a:r>
            <a:r>
              <a:rPr lang="en-US"/>
              <a:t> </a:t>
            </a:r>
            <a:r>
              <a:t>ng </a:t>
            </a:r>
            <a:r>
              <a:rPr dirty="0" err="1"/>
              <a:t>mênh</a:t>
            </a:r>
            <a:r>
              <a:rPr dirty="0"/>
              <a:t> </a:t>
            </a:r>
            <a:r>
              <a:rPr dirty="0" err="1"/>
              <a:t>mông</a:t>
            </a:r>
            <a:r>
              <a:rPr dirty="0"/>
              <a:t>. </a:t>
            </a:r>
            <a:r>
              <a:rPr dirty="0" err="1"/>
              <a:t>Hải</a:t>
            </a:r>
            <a:r>
              <a:rPr dirty="0"/>
              <a:t> </a:t>
            </a:r>
            <a:r>
              <a:rPr dirty="0" err="1"/>
              <a:t>âu</a:t>
            </a:r>
            <a:r>
              <a:rPr dirty="0"/>
              <a:t> </a:t>
            </a:r>
            <a:r>
              <a:rPr dirty="0" err="1"/>
              <a:t>còn</a:t>
            </a:r>
            <a:r>
              <a:rPr dirty="0"/>
              <a:t> </a:t>
            </a:r>
            <a:r>
              <a:rPr dirty="0" err="1"/>
              <a:t>bơi</a:t>
            </a:r>
            <a:r>
              <a:rPr dirty="0"/>
              <a:t> </a:t>
            </a:r>
            <a:r>
              <a:rPr dirty="0" err="1"/>
              <a:t>rất</a:t>
            </a:r>
            <a:r>
              <a:rPr dirty="0"/>
              <a:t> </a:t>
            </a:r>
            <a:r>
              <a:rPr dirty="0" err="1"/>
              <a:t>giỏi</a:t>
            </a:r>
            <a:r>
              <a:rPr dirty="0"/>
              <a:t> </a:t>
            </a:r>
            <a:r>
              <a:rPr dirty="0" err="1"/>
              <a:t>nhờ</a:t>
            </a:r>
            <a:r>
              <a:rPr dirty="0"/>
              <a:t> </a:t>
            </a:r>
            <a:r>
              <a:rPr dirty="0" err="1"/>
              <a:t>chân</a:t>
            </a:r>
            <a:r>
              <a:rPr dirty="0"/>
              <a:t> </a:t>
            </a:r>
            <a:r>
              <a:rPr dirty="0" err="1"/>
              <a:t>của</a:t>
            </a:r>
            <a:r>
              <a:rPr dirty="0"/>
              <a:t> </a:t>
            </a:r>
            <a:r>
              <a:rPr dirty="0" err="1"/>
              <a:t>chúng</a:t>
            </a:r>
            <a:r>
              <a:rPr dirty="0"/>
              <a:t> </a:t>
            </a:r>
            <a:r>
              <a:rPr dirty="0" err="1"/>
              <a:t>có</a:t>
            </a:r>
            <a:r>
              <a:rPr dirty="0"/>
              <a:t> </a:t>
            </a:r>
            <a:r>
              <a:rPr dirty="0" err="1"/>
              <a:t>màng</a:t>
            </a:r>
            <a:r>
              <a:rPr dirty="0"/>
              <a:t> </a:t>
            </a:r>
            <a:r>
              <a:rPr dirty="0" err="1"/>
              <a:t>như</a:t>
            </a:r>
            <a:r>
              <a:rPr dirty="0"/>
              <a:t> </a:t>
            </a:r>
            <a:r>
              <a:rPr dirty="0" err="1"/>
              <a:t>chân</a:t>
            </a:r>
            <a:r>
              <a:rPr dirty="0"/>
              <a:t> </a:t>
            </a:r>
            <a:r>
              <a:rPr dirty="0" err="1"/>
              <a:t>vịt</a:t>
            </a:r>
            <a:r>
              <a:rPr dirty="0"/>
              <a:t>.</a:t>
            </a:r>
          </a:p>
          <a:p>
            <a:r>
              <a:rPr lang="en-US" dirty="0"/>
              <a:t>  </a:t>
            </a:r>
            <a:endParaRPr dirty="0"/>
          </a:p>
          <a:p>
            <a:r>
              <a:rPr dirty="0" err="1"/>
              <a:t>Hải</a:t>
            </a:r>
            <a:r>
              <a:rPr dirty="0"/>
              <a:t> </a:t>
            </a:r>
            <a:r>
              <a:rPr dirty="0" err="1"/>
              <a:t>âu</a:t>
            </a:r>
            <a:r>
              <a:rPr dirty="0"/>
              <a:t> bay </a:t>
            </a:r>
            <a:r>
              <a:rPr dirty="0" err="1"/>
              <a:t>suốt</a:t>
            </a:r>
            <a:r>
              <a:rPr dirty="0"/>
              <a:t> </a:t>
            </a:r>
            <a:r>
              <a:rPr dirty="0" err="1"/>
              <a:t>ngày</a:t>
            </a:r>
            <a:r>
              <a:rPr dirty="0"/>
              <a:t> </a:t>
            </a:r>
            <a:r>
              <a:rPr dirty="0" err="1"/>
              <a:t>trên</a:t>
            </a:r>
            <a:r>
              <a:rPr dirty="0"/>
              <a:t> </a:t>
            </a:r>
            <a:r>
              <a:rPr dirty="0" err="1"/>
              <a:t>mặt</a:t>
            </a:r>
            <a:r>
              <a:rPr dirty="0"/>
              <a:t> </a:t>
            </a:r>
            <a:r>
              <a:rPr dirty="0" err="1"/>
              <a:t>biển</a:t>
            </a:r>
            <a:r>
              <a:rPr dirty="0"/>
              <a:t>. </a:t>
            </a:r>
            <a:r>
              <a:rPr dirty="0" err="1"/>
              <a:t>Đôi</a:t>
            </a:r>
            <a:r>
              <a:rPr dirty="0"/>
              <a:t> </a:t>
            </a:r>
            <a:r>
              <a:rPr dirty="0" err="1"/>
              <a:t>khi</a:t>
            </a:r>
            <a:r>
              <a:rPr dirty="0"/>
              <a:t>, </a:t>
            </a:r>
            <a:r>
              <a:rPr dirty="0" err="1"/>
              <a:t>chúng</a:t>
            </a:r>
            <a:r>
              <a:rPr dirty="0"/>
              <a:t> </a:t>
            </a:r>
            <a:r>
              <a:rPr dirty="0" err="1"/>
              <a:t>đậu</a:t>
            </a:r>
            <a:r>
              <a:rPr dirty="0"/>
              <a:t> </a:t>
            </a:r>
            <a:r>
              <a:rPr dirty="0" err="1"/>
              <a:t>ngay</a:t>
            </a:r>
            <a:r>
              <a:rPr dirty="0"/>
              <a:t> </a:t>
            </a:r>
            <a:r>
              <a:rPr dirty="0" err="1"/>
              <a:t>trên</a:t>
            </a:r>
            <a:r>
              <a:rPr dirty="0"/>
              <a:t> </a:t>
            </a:r>
            <a:r>
              <a:rPr dirty="0" err="1"/>
              <a:t>mặt</a:t>
            </a:r>
            <a:r>
              <a:rPr dirty="0"/>
              <a:t> </a:t>
            </a:r>
            <a:r>
              <a:rPr dirty="0" err="1"/>
              <a:t>nước</a:t>
            </a:r>
            <a:r>
              <a:rPr dirty="0"/>
              <a:t> </a:t>
            </a:r>
            <a:r>
              <a:rPr dirty="0" err="1"/>
              <a:t>dập</a:t>
            </a:r>
            <a:r>
              <a:rPr dirty="0"/>
              <a:t> </a:t>
            </a:r>
            <a:r>
              <a:rPr dirty="0" err="1"/>
              <a:t>dềnh</a:t>
            </a:r>
            <a:r>
              <a:rPr dirty="0"/>
              <a:t>. Khi </a:t>
            </a:r>
            <a:r>
              <a:rPr dirty="0" err="1"/>
              <a:t>trời</a:t>
            </a:r>
            <a:r>
              <a:rPr dirty="0"/>
              <a:t> </a:t>
            </a:r>
            <a:r>
              <a:rPr dirty="0" err="1"/>
              <a:t>sắp</a:t>
            </a:r>
            <a:r>
              <a:rPr dirty="0"/>
              <a:t> </a:t>
            </a:r>
            <a:r>
              <a:rPr dirty="0" err="1"/>
              <a:t>có</a:t>
            </a:r>
            <a:r>
              <a:rPr dirty="0"/>
              <a:t> </a:t>
            </a:r>
            <a:r>
              <a:rPr dirty="0" err="1"/>
              <a:t>bão</a:t>
            </a:r>
            <a:r>
              <a:rPr dirty="0"/>
              <a:t>, </a:t>
            </a:r>
            <a:r>
              <a:rPr dirty="0" err="1"/>
              <a:t>chúng</a:t>
            </a:r>
            <a:r>
              <a:rPr dirty="0"/>
              <a:t> bay </a:t>
            </a:r>
            <a:r>
              <a:rPr dirty="0" err="1"/>
              <a:t>thành</a:t>
            </a:r>
            <a:r>
              <a:rPr dirty="0"/>
              <a:t> </a:t>
            </a:r>
            <a:r>
              <a:rPr dirty="0" err="1"/>
              <a:t>đàn</a:t>
            </a:r>
            <a:r>
              <a:rPr dirty="0"/>
              <a:t> </a:t>
            </a:r>
            <a:r>
              <a:rPr dirty="0" err="1"/>
              <a:t>tìm</a:t>
            </a:r>
            <a:r>
              <a:rPr dirty="0"/>
              <a:t> </a:t>
            </a:r>
            <a:r>
              <a:rPr dirty="0" err="1"/>
              <a:t>nơi</a:t>
            </a:r>
            <a:r>
              <a:rPr dirty="0"/>
              <a:t> </a:t>
            </a:r>
            <a:r>
              <a:rPr dirty="0" err="1"/>
              <a:t>trú</a:t>
            </a:r>
            <a:r>
              <a:rPr dirty="0"/>
              <a:t> </a:t>
            </a:r>
            <a:r>
              <a:rPr dirty="0" err="1"/>
              <a:t>ẩn</a:t>
            </a:r>
            <a:r>
              <a:rPr dirty="0"/>
              <a:t>. </a:t>
            </a:r>
            <a:r>
              <a:rPr dirty="0" err="1"/>
              <a:t>Vì</a:t>
            </a:r>
            <a:r>
              <a:rPr dirty="0"/>
              <a:t> </a:t>
            </a:r>
            <a:r>
              <a:rPr dirty="0" err="1"/>
              <a:t>vậy</a:t>
            </a:r>
            <a:r>
              <a:rPr dirty="0"/>
              <a:t>, </a:t>
            </a:r>
            <a:r>
              <a:rPr dirty="0" err="1"/>
              <a:t>hải</a:t>
            </a:r>
            <a:r>
              <a:rPr dirty="0"/>
              <a:t> </a:t>
            </a:r>
            <a:r>
              <a:rPr dirty="0" err="1"/>
              <a:t>âu</a:t>
            </a:r>
            <a:r>
              <a:rPr dirty="0"/>
              <a:t> </a:t>
            </a:r>
            <a:r>
              <a:rPr dirty="0" err="1"/>
              <a:t>được</a:t>
            </a:r>
            <a:r>
              <a:rPr dirty="0"/>
              <a:t> </a:t>
            </a:r>
            <a:r>
              <a:rPr dirty="0" err="1"/>
              <a:t>gọi</a:t>
            </a:r>
            <a:r>
              <a:rPr dirty="0"/>
              <a:t> </a:t>
            </a:r>
            <a:r>
              <a:rPr dirty="0" err="1"/>
              <a:t>là</a:t>
            </a:r>
            <a:r>
              <a:rPr dirty="0"/>
              <a:t> </a:t>
            </a:r>
            <a:r>
              <a:rPr dirty="0" err="1"/>
              <a:t>loài</a:t>
            </a:r>
            <a:r>
              <a:rPr dirty="0"/>
              <a:t> </a:t>
            </a:r>
            <a:r>
              <a:rPr dirty="0" err="1"/>
              <a:t>chim</a:t>
            </a:r>
            <a:r>
              <a:rPr dirty="0"/>
              <a:t> </a:t>
            </a:r>
            <a:r>
              <a:rPr dirty="0" err="1"/>
              <a:t>báo</a:t>
            </a:r>
            <a:r>
              <a:rPr dirty="0"/>
              <a:t> </a:t>
            </a:r>
            <a:r>
              <a:rPr dirty="0" err="1"/>
              <a:t>bão</a:t>
            </a:r>
            <a:r>
              <a:rPr dirty="0"/>
              <a:t>. </a:t>
            </a:r>
            <a:r>
              <a:rPr dirty="0" err="1"/>
              <a:t>Chúng</a:t>
            </a:r>
            <a:r>
              <a:rPr dirty="0"/>
              <a:t> </a:t>
            </a:r>
            <a:r>
              <a:rPr dirty="0" err="1"/>
              <a:t>cũng</a:t>
            </a:r>
            <a:r>
              <a:rPr dirty="0"/>
              <a:t> </a:t>
            </a:r>
            <a:r>
              <a:rPr dirty="0" err="1"/>
              <a:t>được</a:t>
            </a:r>
            <a:r>
              <a:rPr dirty="0"/>
              <a:t> </a:t>
            </a:r>
            <a:r>
              <a:rPr dirty="0" err="1"/>
              <a:t>coi</a:t>
            </a:r>
            <a:r>
              <a:rPr dirty="0"/>
              <a:t> </a:t>
            </a:r>
            <a:r>
              <a:rPr dirty="0" err="1"/>
              <a:t>là</a:t>
            </a:r>
            <a:r>
              <a:rPr dirty="0"/>
              <a:t> </a:t>
            </a:r>
            <a:r>
              <a:rPr dirty="0" err="1"/>
              <a:t>bạn</a:t>
            </a:r>
            <a:r>
              <a:rPr dirty="0"/>
              <a:t> </a:t>
            </a:r>
            <a:r>
              <a:rPr dirty="0" err="1"/>
              <a:t>của</a:t>
            </a:r>
            <a:r>
              <a:rPr dirty="0"/>
              <a:t> </a:t>
            </a:r>
            <a:r>
              <a:rPr dirty="0" err="1"/>
              <a:t>những</a:t>
            </a:r>
            <a:r>
              <a:rPr dirty="0"/>
              <a:t> </a:t>
            </a:r>
            <a:r>
              <a:rPr dirty="0" err="1"/>
              <a:t>người</a:t>
            </a:r>
            <a:r>
              <a:rPr dirty="0"/>
              <a:t> </a:t>
            </a:r>
            <a:r>
              <a:rPr dirty="0" err="1"/>
              <a:t>đi</a:t>
            </a:r>
            <a:r>
              <a:rPr dirty="0"/>
              <a:t> </a:t>
            </a:r>
            <a:r>
              <a:rPr dirty="0" err="1"/>
              <a:t>biển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9EA6D-663A-09AA-0612-4D447883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14300"/>
            <a:ext cx="7515225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FBDB-2F24-84F5-FCA5-780AFE62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</a:t>
            </a:r>
            <a:br>
              <a:rPr lang="en-US" dirty="0"/>
            </a:br>
            <a:r>
              <a:rPr lang="en-US" dirty="0" err="1"/>
              <a:t>Hải</a:t>
            </a:r>
            <a:r>
              <a:rPr lang="en-US" dirty="0"/>
              <a:t> </a:t>
            </a:r>
            <a:r>
              <a:rPr lang="en-US" dirty="0" err="1"/>
              <a:t>âu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bay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….</a:t>
            </a:r>
            <a:br>
              <a:rPr lang="en-US" dirty="0"/>
            </a:br>
            <a:r>
              <a:rPr lang="en-US" dirty="0" err="1"/>
              <a:t>Ngoài</a:t>
            </a:r>
            <a:r>
              <a:rPr lang="en-US" dirty="0"/>
              <a:t> bay </a:t>
            </a:r>
            <a:r>
              <a:rPr lang="en-US" dirty="0" err="1"/>
              <a:t>xa</a:t>
            </a:r>
            <a:r>
              <a:rPr lang="en-US" dirty="0"/>
              <a:t>, </a:t>
            </a:r>
            <a:r>
              <a:rPr lang="en-US" dirty="0" err="1"/>
              <a:t>hải</a:t>
            </a:r>
            <a:r>
              <a:rPr lang="en-US" dirty="0"/>
              <a:t> </a:t>
            </a:r>
            <a:r>
              <a:rPr lang="en-US" dirty="0" err="1"/>
              <a:t>âu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….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2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AF3B06-5766-7367-AC17-6B300178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0"/>
            <a:ext cx="7267574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47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139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Bài đọc: Loài chim của biển cả</vt:lpstr>
      <vt:lpstr>PowerPoint Presentation</vt:lpstr>
      <vt:lpstr>4. Hải âu có thể bay được xa…. Ngoài bay xa, hải âu còn ….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Thiên nhiên kì thú - Bài 1</dc:title>
  <dc:subject/>
  <dc:creator/>
  <cp:keywords/>
  <dc:description>generated using python-pptx</dc:description>
  <cp:lastModifiedBy>mytuyenleloi@outlook.com</cp:lastModifiedBy>
  <cp:revision>6</cp:revision>
  <dcterms:created xsi:type="dcterms:W3CDTF">2013-01-27T09:14:16Z</dcterms:created>
  <dcterms:modified xsi:type="dcterms:W3CDTF">2025-05-04T07:42:05Z</dcterms:modified>
  <cp:category/>
</cp:coreProperties>
</file>