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/>
            </a:pPr>
            <a:r>
              <a:t>Bài 3: CHÚA TỂ RỪNG XANH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800"/>
            </a:pPr>
            <a:r>
              <a:t>📌 Nội dung bài học:</a:t>
            </a:r>
            <a:br/>
            <a:r>
              <a:t>1. Giải câu đố</a:t>
            </a:r>
            <a:br/>
            <a:r>
              <a:t>2. Đọc hiểu văn bản</a:t>
            </a:r>
            <a:br/>
            <a:r>
              <a:t>3. Trả lời câu hỏi</a:t>
            </a:r>
            <a:br/>
            <a:r>
              <a:t>4. Viết vào vở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371600"/>
            <a:ext cx="7315200" cy="49081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/>
            </a:pPr>
            <a:r>
              <a:t>Nội dung bài đọc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/>
            </a:pPr>
            <a:r>
              <a:t>Chia đoạn – Từ ngữ cần lưu 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229600" cy="2743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800"/>
            </a:pPr>
            <a:r>
              <a:t>✂️ Chia đoạn:</a:t>
            </a:r>
            <a:br/>
            <a:r>
              <a:t>- Đoạn 1: Đặc điểm của hổ</a:t>
            </a:r>
            <a:br/>
            <a:r>
              <a:t>- Đoạn 2: Hổ là chúa tể rừng xanh</a:t>
            </a:r>
            <a:br/>
            <a:br/>
            <a:r>
              <a:t>📝 Từ ngữ cần lưu ý:</a:t>
            </a:r>
            <a:br/>
            <a:r>
              <a:t>- Chúa tể: Người/vật đứng đầu, có quyền uy</a:t>
            </a:r>
            <a:br/>
            <a:r>
              <a:t>- Vuốt sắc: Móng nhọn, có thể cào xé con mồi</a:t>
            </a:r>
            <a:br/>
            <a:r>
              <a:t>- Săn mồi: Tìm và bắt con vật khác để ăn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0"/>
            <a:ext cx="7315200" cy="49081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/>
            </a:pPr>
            <a:r>
              <a:t>Câu hỏi và trả lời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229600" cy="3657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800"/>
            </a:pPr>
            <a:r>
              <a:t>❓ Câu hỏi:</a:t>
            </a:r>
            <a:br/>
            <a:r>
              <a:t>a. Hổ ăn gì và sống ở đâu?</a:t>
            </a:r>
            <a:br/>
            <a:r>
              <a:t>b. Đuôi hổ như thế nào?</a:t>
            </a:r>
            <a:br/>
            <a:r>
              <a:t>c. Hổ có những khả năng gì đặc biệt?</a:t>
            </a:r>
            <a:br/>
            <a:br/>
            <a:r>
              <a:t>✅ Trả lời:</a:t>
            </a:r>
            <a:br/>
            <a:r>
              <a:t>a. Hổ ăn thịt và sống trong rừng.</a:t>
            </a:r>
            <a:br/>
            <a:r>
              <a:t>b. Đuôi hổ dài và cứng như roi sắt.</a:t>
            </a:r>
            <a:br/>
            <a:r>
              <a:t>c. Hổ di chuyển nhanh, nhảy xa, săn mồi giỏi, rất khỏe và hung dữ.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754880"/>
            <a:ext cx="7315200" cy="49081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/>
            </a:pPr>
            <a:r>
              <a:t>Viết vào vở (Mục 4)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229600" cy="2743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800"/>
            </a:pPr>
            <a:r>
              <a:t>✍️ Viết câu hoàn chỉnh:</a:t>
            </a:r>
            <a:br/>
            <a:r>
              <a:t>- Hổ ăn thịt và sống trong rừng.</a:t>
            </a:r>
            <a:br/>
            <a:r>
              <a:t>- Đuôi hổ dài và cứng như roi sắt.</a:t>
            </a:r>
            <a:br/>
            <a:br/>
            <a:r>
              <a:t>📘 Khuyến khích học sinh viết vào vở theo mẫu trên.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0"/>
            <a:ext cx="7315200" cy="49081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/>
            </a:pPr>
            <a:r>
              <a:t>Hoàn thiện câu (Mục 5)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229600" cy="2743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800"/>
            </a:pPr>
            <a:r>
              <a:t>📝 Chọn từ ngữ để hoàn thiện câu:</a:t>
            </a:r>
            <a:br/>
            <a:br/>
            <a:r>
              <a:t>Từ cần chọn: hung dữ, trong rừng, đêm tối, chúa tể</a:t>
            </a:r>
            <a:br/>
            <a:br/>
            <a:r>
              <a:t>a. Gấu, khỉ, hổ, báo đều sống (…).</a:t>
            </a:r>
            <a:br/>
            <a:r>
              <a:t>b. Trong (…), hổ vẫn có thể nhìn rõ mọi vật.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657600"/>
            <a:ext cx="7315200" cy="50325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/>
            </a:pPr>
            <a:r>
              <a:t>Nói theo tranh (Mục 6)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229600" cy="228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800"/>
            </a:pPr>
            <a:r>
              <a:t>🔍 Quan sát tranh và dùng từ ngữ trong khung để nói theo tranh:</a:t>
            </a:r>
            <a:br/>
            <a:r>
              <a:t>Từ gợi ý: hổ, chó, rừng, nhà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926080"/>
            <a:ext cx="7315200" cy="50325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/>
            </a:pPr>
            <a:r>
              <a:t>Nghe viết (Mục 7)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229600" cy="228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800"/>
            </a:pPr>
            <a:r>
              <a:t>📖 Chính tả:</a:t>
            </a:r>
            <a:br/>
            <a:r>
              <a:t>Hổ là loài thú ăn thịt. Bốn chân chắc khoẻ và có vuốt sắc. Đuôi dài và cứng như roi sắt. Hổ rất khoẻ và hung dữ.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926080"/>
            <a:ext cx="7315200" cy="50325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/>
            </a:pPr>
            <a:r>
              <a:t>Từ ngữ và phân loại (Mục 8 &amp; 9)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229600" cy="2743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800"/>
            </a:pPr>
            <a:r>
              <a:t>✍️ Mục 8: Tìm từ trong bài có tiếng chứa vần: ăt, ât, oai, oay</a:t>
            </a:r>
            <a:br/>
            <a:br/>
            <a:r>
              <a:t>📊 Mục 9: Phân loại:</a:t>
            </a:r>
            <a:br/>
            <a:r>
              <a:t>- Những thông tin phù hợp với **hổ**: 1, 3, 5, 6, 8, 9</a:t>
            </a:r>
            <a:br/>
            <a:r>
              <a:t>- Những thông tin phù hợp với **mèo**: 2, 4, 5, 7, 10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931920"/>
            <a:ext cx="7315200" cy="50325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483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Bài 3: CHÚA TỂ RỪNG XANH</vt:lpstr>
      <vt:lpstr>Nội dung bài đọc</vt:lpstr>
      <vt:lpstr>Chia đoạn – Từ ngữ cần lưu ý</vt:lpstr>
      <vt:lpstr>Câu hỏi và trả lời</vt:lpstr>
      <vt:lpstr>Viết vào vở (Mục 4)</vt:lpstr>
      <vt:lpstr>Hoàn thiện câu (Mục 5)</vt:lpstr>
      <vt:lpstr>Nói theo tranh (Mục 6)</vt:lpstr>
      <vt:lpstr>Nghe viết (Mục 7)</vt:lpstr>
      <vt:lpstr>Từ ngữ và phân loại (Mục 8 &amp; 9)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CHÚA TỂ RỪNG XANH</dc:title>
  <dc:subject/>
  <dc:creator/>
  <cp:keywords/>
  <dc:description>generated using python-pptx</dc:description>
  <cp:lastModifiedBy>TUYEN</cp:lastModifiedBy>
  <cp:revision>2</cp:revision>
  <dcterms:created xsi:type="dcterms:W3CDTF">2013-01-27T09:14:16Z</dcterms:created>
  <dcterms:modified xsi:type="dcterms:W3CDTF">2025-04-11T03:17:50Z</dcterms:modified>
  <cp:category/>
</cp:coreProperties>
</file>