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422" r:id="rId3"/>
    <p:sldId id="420" r:id="rId4"/>
    <p:sldId id="364" r:id="rId5"/>
    <p:sldId id="451" r:id="rId6"/>
    <p:sldId id="308" r:id="rId7"/>
    <p:sldId id="418" r:id="rId8"/>
    <p:sldId id="392" r:id="rId9"/>
    <p:sldId id="394" r:id="rId10"/>
    <p:sldId id="395" r:id="rId11"/>
    <p:sldId id="424" r:id="rId12"/>
    <p:sldId id="442" r:id="rId13"/>
    <p:sldId id="425" r:id="rId14"/>
    <p:sldId id="448" r:id="rId15"/>
    <p:sldId id="449" r:id="rId16"/>
    <p:sldId id="450" r:id="rId17"/>
    <p:sldId id="441" r:id="rId18"/>
    <p:sldId id="434" r:id="rId19"/>
    <p:sldId id="435" r:id="rId20"/>
    <p:sldId id="436" r:id="rId21"/>
    <p:sldId id="437" r:id="rId22"/>
    <p:sldId id="438" r:id="rId23"/>
    <p:sldId id="439" r:id="rId24"/>
    <p:sldId id="414" r:id="rId25"/>
    <p:sldId id="4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B5A05EE-6183-4B17-896A-583C14BCA6DA}">
          <p14:sldIdLst>
            <p14:sldId id="256"/>
          </p14:sldIdLst>
        </p14:section>
        <p14:section name="Default Section" id="{80FDBF68-F79F-47AC-8855-EF14A2E80A12}">
          <p14:sldIdLst>
            <p14:sldId id="422"/>
            <p14:sldId id="420"/>
            <p14:sldId id="364"/>
            <p14:sldId id="451"/>
            <p14:sldId id="308"/>
            <p14:sldId id="418"/>
            <p14:sldId id="392"/>
            <p14:sldId id="394"/>
            <p14:sldId id="395"/>
            <p14:sldId id="424"/>
            <p14:sldId id="442"/>
            <p14:sldId id="425"/>
            <p14:sldId id="448"/>
            <p14:sldId id="449"/>
            <p14:sldId id="450"/>
            <p14:sldId id="441"/>
            <p14:sldId id="434"/>
            <p14:sldId id="435"/>
            <p14:sldId id="436"/>
            <p14:sldId id="437"/>
            <p14:sldId id="438"/>
            <p14:sldId id="439"/>
            <p14:sldId id="414"/>
            <p14:sldId id="440"/>
          </p14:sldIdLst>
        </p14:section>
        <p14:section name="Untitled Section" id="{D57258EA-FEF7-4B32-A45A-656DA101D38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8C49C-3F27-40CD-AA71-20101EF6029A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9CA27-36EE-4AA2-B8FA-CF651043B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1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94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7DBF-6367-4411-B52A-F5CD85CAA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C611EA-ADA5-4DB4-AE62-F348F0A86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B041F-0C74-4834-88F9-B09833A80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6533-EE66-4AF8-A4BA-BE36B06A864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52692-5A08-4D56-B98D-0FF7742F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BCBC8-7E0B-4053-98DD-461E4F2B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1543-95A8-4848-A396-E40CF166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6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74561-EC68-4ABE-9B46-19C77BB6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D6CA2-46CB-4576-9CE3-CB6757D41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2D8B3-4E48-42E4-923D-BB668F6F8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6533-EE66-4AF8-A4BA-BE36B06A864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3923E-F841-4C23-84F1-58B0A144F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FFD19-3CE3-4C76-9471-6DD9F34D4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1543-95A8-4848-A396-E40CF166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23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72AD86-12D1-48B9-9B93-6BBE000D58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78215-2841-480F-9BEE-E4857515A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6DD64-1671-4911-8196-F49ACAB90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6533-EE66-4AF8-A4BA-BE36B06A864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DA010-402E-4936-9EDC-28A425C7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C1751-B020-42F1-B3A5-A8C3CB7FF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1543-95A8-4848-A396-E40CF166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93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2024/1/29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86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38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8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91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FB09-6CD9-4F22-A022-00FCBC8D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143E6-C78A-4112-88EE-6296FFF9E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9E7D4-841A-4C35-8CE8-910A9A1D9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6533-EE66-4AF8-A4BA-BE36B06A864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07EF9-9DD4-4F6D-AC13-AA57F4BA7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567E3-B704-4A57-8986-EE77B2BC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1543-95A8-4848-A396-E40CF166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AB887-9C58-4C90-A991-E7F2F818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1AF2A-06B7-4B2D-9077-9F9CC623B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7D15D-9209-44DA-837B-7F4FBF79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6533-EE66-4AF8-A4BA-BE36B06A864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10268-A6CF-4F4E-A2FC-2A26DC15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2E512-D9DD-4705-86B5-CCC681647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1543-95A8-4848-A396-E40CF166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5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53B77-66D4-4F41-8F00-269AC88AD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7AA0E-FDE7-4D5E-BA84-D1213D1CF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ECB327-5B50-45A4-9BA5-53CF3C9F8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00541-D700-4809-940B-4BE4B00E7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6533-EE66-4AF8-A4BA-BE36B06A864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ABD36-739D-4294-B061-66D98AF1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23C32-BBAE-4168-85A5-09086382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1543-95A8-4848-A396-E40CF166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1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740C1-D582-4998-92CA-911BE394B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71552-A1E7-48D8-8DFB-1776710A1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3808A-3FB9-4135-9670-AB516205A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A46155-89B6-42B8-B2C8-6EDFFE985E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B29BEE-82A4-4DE4-B58D-AC4323B0D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F2BA27-BF03-48D1-9803-3C6C495F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6533-EE66-4AF8-A4BA-BE36B06A864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C747A-1AE6-4558-B342-EAA8E99AF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8909B9-1954-4C5C-BBB7-875EA3F7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1543-95A8-4848-A396-E40CF166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1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B8726-8466-4FAE-892E-F3A16FF6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D2C4E-DB1C-4F30-9948-7EFA63BA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6533-EE66-4AF8-A4BA-BE36B06A864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05A02-4835-4A15-948D-8CCC748B5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1270A-5C4C-4E07-9736-C1EABAFF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1543-95A8-4848-A396-E40CF166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D1D365-1775-479C-BDC2-C95B2C20D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6533-EE66-4AF8-A4BA-BE36B06A864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F2E0C4-25CD-4FFB-8899-FF4A3CA55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64198-0B36-435A-8CFC-3C97AF82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1543-95A8-4848-A396-E40CF166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1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8C758-5F13-47B5-B19C-BF86AE53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64802-C5D2-4598-9C3D-87187D91F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C92BF-7735-4920-9364-1F7376A6F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B6B07-1B9B-4218-A149-82706B509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6533-EE66-4AF8-A4BA-BE36B06A864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CA9A4-61AD-46FC-908C-B4D22EB56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D61B7-DE3E-487A-BDB0-95244715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1543-95A8-4848-A396-E40CF166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21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F48B2-DCCC-43F2-89C3-F980E8C2E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335310-78E4-4085-8CD0-C61AAAFD7B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EC1F1-E555-4327-8C89-05975C863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248729-5051-4AFB-8C15-BF0EA6731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6533-EE66-4AF8-A4BA-BE36B06A864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349F3-B02F-4E77-9628-22EB14B55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B7564-728D-4349-903F-83EE30692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71543-95A8-4848-A396-E40CF166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C76F04-AE93-4E71-9AC0-E87ECC3E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A2BB5-15A4-4F74-87DC-F59FE6D26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F1FF8-FAB8-4C04-9EF9-F6A708BA6A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56533-EE66-4AF8-A4BA-BE36B06A864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7A108-4097-4BDD-BC93-77A47C1B8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F3859-94B0-4FB4-91F8-4BF991F20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71543-95A8-4848-A396-E40CF166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2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NULL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microsoft.com/office/2007/relationships/media" Target="../media/media2.mp4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F16CB-17CC-47AC-8E4A-698739F6F9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036FB-1646-4D48-9230-4B8C2B94C1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80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428" y="5207732"/>
            <a:ext cx="3456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Mâm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ngũ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bằng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đất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nặn</a:t>
            </a:r>
            <a:endParaRPr lang="en-US" sz="3600" dirty="0">
              <a:solidFill>
                <a:srgbClr val="003300"/>
              </a:solidFill>
              <a:latin typeface="iCiel Cadena" pitchFamily="2" charset="0"/>
            </a:endParaRPr>
          </a:p>
        </p:txBody>
      </p:sp>
      <p:pic>
        <p:nvPicPr>
          <p:cNvPr id="4" name="Picture 2" descr="D:\4\ghngfjch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685801"/>
            <a:ext cx="5278437" cy="450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4\jnhgmjh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4400"/>
            <a:ext cx="3886200" cy="364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4\nbmbnm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41890"/>
            <a:ext cx="5715000" cy="34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6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3399314" y="2854909"/>
            <a:ext cx="5744686" cy="263149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54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02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3820882" y="845562"/>
            <a:ext cx="43406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97024" y="260788"/>
            <a:ext cx="3921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khối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cơ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bản</a:t>
            </a:r>
            <a:endParaRPr lang="en-US" sz="3200" b="1" dirty="0"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3074" name="Picture 2" descr="D:\4\cjhkljl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1295400"/>
            <a:ext cx="282591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4\guckcjh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98" y="1143000"/>
            <a:ext cx="268360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4\kchjlvkj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16" y="1143000"/>
            <a:ext cx="309558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4\dfdsgfd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706" y="4188780"/>
            <a:ext cx="2886184" cy="183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76574" y="3257490"/>
            <a:ext cx="2085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18290" y="3257490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74006" y="3257490"/>
            <a:ext cx="2388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6378" y="6000690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32162" y="6000690"/>
            <a:ext cx="2411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96200" y="6000690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1" name="Picture 4" descr="D:\4\hjkcjhkj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18" y="3677526"/>
            <a:ext cx="2600325" cy="23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4\fdfsd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99" y="3617380"/>
            <a:ext cx="2237517" cy="23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3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2405750" y="990600"/>
            <a:ext cx="74240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43200" y="314980"/>
            <a:ext cx="6886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GợI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thực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hiện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nặn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mâm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ngũ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4\j,kvj,v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447800"/>
            <a:ext cx="7678984" cy="37858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5562600"/>
            <a:ext cx="6840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4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8078" y="6019800"/>
            <a:ext cx="676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4\k,hjkjh,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"/>
            <a:ext cx="7385658" cy="53441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6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985" y="6136958"/>
            <a:ext cx="81724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4\,j,vm,m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24321"/>
            <a:ext cx="5105400" cy="52387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11017" y="417494"/>
            <a:ext cx="62492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Tương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tự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loại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khác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cũng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làm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như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hướng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dẫn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trên</a:t>
            </a:r>
            <a:endParaRPr lang="en-US" sz="2800" dirty="0">
              <a:solidFill>
                <a:srgbClr val="003300"/>
              </a:solidFill>
              <a:latin typeface="iCiel Cadena" pitchFamily="2" charset="0"/>
            </a:endParaRPr>
          </a:p>
        </p:txBody>
      </p:sp>
      <p:pic>
        <p:nvPicPr>
          <p:cNvPr id="4098" name="Picture 2" descr="D:\4\v,jhk,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050">
            <a:off x="1548247" y="1221097"/>
            <a:ext cx="5427247" cy="279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4\k,vjk,kv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822">
            <a:off x="6481807" y="812173"/>
            <a:ext cx="3693870" cy="37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81401"/>
            <a:ext cx="32004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081">
            <a:off x="2273629" y="3265784"/>
            <a:ext cx="3956752" cy="40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65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85986" y="6096001"/>
            <a:ext cx="823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4" name="Picture 4" descr="D:\4\jklkjlj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1"/>
            <a:ext cx="4742394" cy="4181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4\jlkjkljk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630" y="1905001"/>
            <a:ext cx="5120321" cy="401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65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6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3185896" y="26980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20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475357"/>
            <a:ext cx="8153400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Hướng dẫn HS luyện tập thực hành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/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Khuyến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kĩ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thuật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thảo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luận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thưc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nặn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3D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mâm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758" y="221234"/>
            <a:ext cx="1629202" cy="9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68" y="334352"/>
            <a:ext cx="1347858" cy="7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9"/>
          <a:stretch>
            <a:fillRect/>
          </a:stretch>
        </p:blipFill>
        <p:spPr bwMode="auto">
          <a:xfrm flipH="1">
            <a:off x="1524000" y="3466042"/>
            <a:ext cx="9171597" cy="33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75857" y="1289147"/>
            <a:ext cx="6806672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b="1" kern="0" dirty="0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iCiel Cadena" pitchFamily="2" charset="0"/>
              </a:rPr>
              <a:t>CHỦ ĐỀ 5 </a:t>
            </a:r>
          </a:p>
          <a:p>
            <a:pPr algn="ctr"/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Khéo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tay</a:t>
            </a:r>
            <a:r>
              <a:rPr lang="en-US" altLang="zh-CN" sz="7200" b="1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hay </a:t>
            </a:r>
            <a:r>
              <a:rPr lang="en-US" altLang="zh-CN" sz="7200" b="1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làm</a:t>
            </a:r>
            <a:endParaRPr lang="en-US" altLang="zh-CN" sz="7200" b="1" kern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iCiel Cadena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54" y="863262"/>
            <a:ext cx="1394103" cy="1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304801"/>
            <a:ext cx="8153400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Thực hành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endParaRPr lang="vi-VN" sz="3200" u="sng" dirty="0">
              <a:solidFill>
                <a:srgbClr val="FF000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tùy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sở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nặn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3D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mâm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ngũ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GV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105401" y="4191001"/>
            <a:ext cx="2909839" cy="2514609"/>
          </a:xfrm>
          <a:prstGeom prst="rect">
            <a:avLst/>
          </a:prstGeom>
        </p:spPr>
      </p:pic>
      <p:pic>
        <p:nvPicPr>
          <p:cNvPr id="5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19307" y="4486698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6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3200400" y="26218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090172" y="2924508"/>
            <a:ext cx="825228" cy="11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58083" y="1074004"/>
            <a:ext cx="5363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496486" y="1905000"/>
            <a:ext cx="7257114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000" y="4695195"/>
            <a:ext cx="9144000" cy="2162808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1" y="3659364"/>
            <a:ext cx="2417197" cy="31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6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3200400" y="2667000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1339619"/>
            <a:ext cx="9144000" cy="4316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39015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16" y="16055"/>
            <a:ext cx="2505161" cy="30319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406" y="1256903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70953" y="1935302"/>
            <a:ext cx="433375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quê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hương</a:t>
            </a:r>
            <a:endParaRPr lang="en-US" sz="4000" dirty="0">
              <a:solidFill>
                <a:srgbClr val="003300"/>
              </a:solidFill>
              <a:latin typeface="iCiel Cadena" pitchFamily="2" charset="0"/>
            </a:endParaRP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đất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nước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xây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dựng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tình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trách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nhiệm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với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bè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676403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299" y="1922474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50" y="5753879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41" y="1000201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735530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86877" y="2540801"/>
            <a:ext cx="1983392" cy="4247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5272">
            <a:off x="3715856" y="1916982"/>
            <a:ext cx="5373587" cy="34163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VÀ HẸN GẶP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LẠI CÁC EM !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676403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299" y="1922474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7" y="4855432"/>
            <a:ext cx="11861586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69" y="-73598"/>
            <a:ext cx="12706066" cy="6559059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846520" y="2982774"/>
            <a:ext cx="2280343" cy="38752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446443" y="940953"/>
            <a:ext cx="2740281" cy="58677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1416012">
            <a:off x="1658058" y="995092"/>
            <a:ext cx="9226177" cy="28931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algn="ctr">
              <a:defRPr/>
            </a:pPr>
            <a:r>
              <a:rPr lang="en-US" sz="7200" b="1" kern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Tiết</a:t>
            </a:r>
            <a:r>
              <a:rPr lang="en-US" sz="7200" b="1" kern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3</a:t>
            </a:r>
          </a:p>
          <a:p>
            <a:pPr algn="ctr">
              <a:defRPr/>
            </a:pPr>
            <a:r>
              <a:rPr lang="en-US" sz="11000" b="1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iCiel Cadena" pitchFamily="2" charset="0"/>
              </a:rPr>
              <a:t>Mâm</a:t>
            </a:r>
            <a:r>
              <a:rPr lang="en-US" sz="11000" b="1" kern="0" dirty="0">
                <a:ln w="38100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iCiel Cadena" pitchFamily="2" charset="0"/>
              </a:rPr>
              <a:t> </a:t>
            </a:r>
            <a:r>
              <a:rPr lang="en-US" sz="11000" b="1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iCiel Cadena" pitchFamily="2" charset="0"/>
              </a:rPr>
              <a:t>ngũ</a:t>
            </a:r>
            <a:r>
              <a:rPr lang="en-US" sz="11000" b="1" kern="0" dirty="0">
                <a:ln w="38100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iCiel Cadena" pitchFamily="2" charset="0"/>
              </a:rPr>
              <a:t> </a:t>
            </a:r>
            <a:r>
              <a:rPr lang="en-US" sz="11000" b="1" kern="0" dirty="0" err="1">
                <a:ln w="38100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iCiel Cadena" pitchFamily="2" charset="0"/>
              </a:rPr>
              <a:t>quả</a:t>
            </a:r>
            <a:endParaRPr lang="en-US" sz="11000" b="1" kern="0" dirty="0">
              <a:ln w="38100"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75" y="19248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467334" y="4517271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2547938" y="5850257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4267242" y="5829397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3467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5141922" y="5583947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177" y="558181"/>
            <a:ext cx="1445897" cy="10917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418" y="1318168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94081" y="305583"/>
            <a:ext cx="2569469" cy="2270766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6067425" y="6567244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6951667" y="6451861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9322479" y="6596446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9839206" y="6085206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10505014" y="6419293"/>
            <a:ext cx="133829" cy="178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45539" y="412038"/>
            <a:ext cx="8925589" cy="401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kern="0" dirty="0" err="1">
                <a:solidFill>
                  <a:srgbClr val="7030A0"/>
                </a:solidFill>
                <a:latin typeface="iCiel Cadena" pitchFamily="2" charset="0"/>
              </a:rPr>
              <a:t>Khởi</a:t>
            </a:r>
            <a:r>
              <a:rPr lang="en-US" sz="6600" b="1" kern="0" dirty="0">
                <a:solidFill>
                  <a:srgbClr val="7030A0"/>
                </a:solidFill>
                <a:latin typeface="iCiel Cadena" pitchFamily="2" charset="0"/>
              </a:rPr>
              <a:t> </a:t>
            </a:r>
            <a:r>
              <a:rPr lang="en-US" sz="6600" b="1" kern="0" dirty="0" err="1">
                <a:solidFill>
                  <a:srgbClr val="7030A0"/>
                </a:solidFill>
                <a:latin typeface="iCiel Cadena" pitchFamily="2" charset="0"/>
              </a:rPr>
              <a:t>động</a:t>
            </a:r>
            <a:r>
              <a:rPr lang="en-US" sz="6600" b="1" kern="0" dirty="0">
                <a:solidFill>
                  <a:srgbClr val="7030A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b="1" kern="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Nghe</a:t>
            </a:r>
            <a:r>
              <a:rPr lang="en-US" sz="4000" b="1" kern="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b="1" kern="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bài</a:t>
            </a:r>
            <a:r>
              <a:rPr lang="en-US" sz="4000" b="1" kern="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b="1" kern="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hát</a:t>
            </a:r>
            <a:r>
              <a:rPr lang="en-US" sz="4000" b="1" kern="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9600" kern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“ </a:t>
            </a:r>
            <a:r>
              <a:rPr lang="en-US" sz="9600" kern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Tết</a:t>
            </a:r>
            <a:r>
              <a:rPr lang="en-US" sz="9600" kern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9600" kern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đến</a:t>
            </a:r>
            <a:r>
              <a:rPr lang="en-US" sz="9600" kern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9600" kern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rồi</a:t>
            </a:r>
            <a:r>
              <a:rPr lang="en-US" sz="9600" kern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”</a:t>
            </a:r>
          </a:p>
        </p:txBody>
      </p:sp>
      <p:pic>
        <p:nvPicPr>
          <p:cNvPr id="33" name="Tết Đến Rồi Ngày Tết Quê Em - Mùa Xuân Ơi Xuân Đã Về - Nhạc thiếu nhi tết Happy lunar new ye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19983" y="-1219200"/>
            <a:ext cx="609600" cy="609600"/>
          </a:xfrm>
          <a:prstGeom prst="rect">
            <a:avLst/>
          </a:prstGeom>
        </p:spPr>
      </p:pic>
      <p:sp>
        <p:nvSpPr>
          <p:cNvPr id="4" name="Action Button: Sound 3">
            <a:hlinkClick r:id="" action="ppaction://noaction" highlightClick="1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6F7FAF6D-1725-4504-A10F-4B33E82D0D09}"/>
              </a:ext>
            </a:extLst>
          </p:cNvPr>
          <p:cNvSpPr/>
          <p:nvPr/>
        </p:nvSpPr>
        <p:spPr>
          <a:xfrm>
            <a:off x="9529550" y="2773546"/>
            <a:ext cx="1842448" cy="1332986"/>
          </a:xfrm>
          <a:prstGeom prst="actionButtonSou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575" y="19248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467334" y="4517271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2547938" y="5850257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4267242" y="5829397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3467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5141922" y="5583947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177" y="558181"/>
            <a:ext cx="1445897" cy="10917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418" y="1318168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94081" y="305583"/>
            <a:ext cx="2569469" cy="2270766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6067425" y="6567244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6951667" y="6451861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9322479" y="6596446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9839206" y="6085206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10505014" y="6419293"/>
            <a:ext cx="133829" cy="178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3" name="Tết Đến Rồi Ngày Tết Quê Em - Mùa Xuân Ơi Xuân Đã Về - Nhạc thiếu nhi tết Happy lunar new ye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19983" y="-1219200"/>
            <a:ext cx="609600" cy="609600"/>
          </a:xfrm>
          <a:prstGeom prst="rect">
            <a:avLst/>
          </a:prstGeom>
        </p:spPr>
      </p:pic>
      <p:pic>
        <p:nvPicPr>
          <p:cNvPr id="6" name="Tết Tết Tết đến rồi - Ngày Tết Quê Em Cover Nhạc Tết Thiếu Nhi 2022 - Vietnamese Lunar New Year Song (1)">
            <a:hlinkClick r:id="" action="ppaction://media"/>
            <a:extLst>
              <a:ext uri="{FF2B5EF4-FFF2-40B4-BE49-F238E27FC236}">
                <a16:creationId xmlns:a16="http://schemas.microsoft.com/office/drawing/2014/main" id="{E3169EB6-6A3E-4BE7-9C34-2956D6E456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9685" end="12534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6509" y="42339"/>
            <a:ext cx="11171616" cy="62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1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2820" y="406036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70" y="533418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91580" y="1226219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802" y="1613585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67" y="2581932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35" y="4235146"/>
            <a:ext cx="3786187" cy="187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3" y="3694114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6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3276603" y="2819400"/>
            <a:ext cx="5897085" cy="241604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2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4585866" y="-1433941"/>
            <a:ext cx="3048002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9154938" y="333569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2" y="-151878"/>
            <a:ext cx="4396799" cy="7238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4930054" y="4506660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6808514" y="58896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67200" y="1524001"/>
            <a:ext cx="632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Quan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sát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,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thảo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luận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về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mâm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ngũ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quả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cuộc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sống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bằng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đất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nặn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63" y="4208317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3520" y="0"/>
            <a:ext cx="4694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Mâm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ngũ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" name="Picture 2" descr="D:\4\mam-ngu-qu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1"/>
            <a:ext cx="3590926" cy="35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4\mam-ngu-qua-ngay-tet-mien-nam-600x4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848" y="2362200"/>
            <a:ext cx="6924553" cy="452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4\hf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4038600" cy="342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367</Words>
  <Application>Microsoft Office PowerPoint</Application>
  <PresentationFormat>Widescreen</PresentationFormat>
  <Paragraphs>71</Paragraphs>
  <Slides>25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KaiTi</vt:lpstr>
      <vt:lpstr>Arial</vt:lpstr>
      <vt:lpstr>Calibri</vt:lpstr>
      <vt:lpstr>Calibri Light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Đoàn Ngọc</dc:creator>
  <cp:lastModifiedBy>Đoàn Ngọc</cp:lastModifiedBy>
  <cp:revision>1</cp:revision>
  <dcterms:created xsi:type="dcterms:W3CDTF">2024-01-29T12:57:47Z</dcterms:created>
  <dcterms:modified xsi:type="dcterms:W3CDTF">2024-01-29T13:14:31Z</dcterms:modified>
</cp:coreProperties>
</file>