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7" roundtripDataSignature="AMtx7mjAr0aKHIuwOK1Hm+6pSaK/zyRI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customschemas.google.com/relationships/presentationmetadata" Target="metadata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" name="Google Shape;83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3" name="Google Shape;173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eca12e9ff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geeca12e9ff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geeca12e9ff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c8521bdce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gec8521bdce_0_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gec8521bdce_0_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ec8521bdce_0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gec8521bdce_0_1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" name="Google Shape;205;gec8521bdce_0_1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e5ad71a234_0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e5ad71a234_0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ge5ad71a234_0_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eeca12e9ff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geeca12e9ff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eeca12e9ff_0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eeca12e9ff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geeca12e9ff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geeca12e9ff_0_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eeca12e9ff_0_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eeca12e9ff_0_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0" name="Google Shape;240;geeca12e9ff_0_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eca12e9ff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geeca12e9ff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8" name="Google Shape;248;geeca12e9ff_0_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eeca12e9ff_0_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geeca12e9ff_0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6" name="Google Shape;256;geeca12e9ff_0_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5ad71a23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ge5ad71a23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" name="Google Shape;90;ge5ad71a234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eeca12e9ff_0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eeca12e9ff_0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4" name="Google Shape;264;geeca12e9ff_0_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eeca12e9ff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geeca12e9ff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geeca12e9ff_0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ec8521bdce_0_1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gec8521bdce_0_1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80" name="Google Shape;280;gec8521bdce_0_1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e5ad71a234_0_3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91" name="Google Shape;291;ge5ad71a234_0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00" name="Google Shape;30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eeca12e9ff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4" name="Google Shape;314;geeca12e9ff_0_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9" name="Google Shape;32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8" name="Google Shape;338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e5ad71a234_0_5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ge5ad71a234_0_5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8" name="Google Shape;508;ge5ad71a234_0_5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eeca12e9ff_0_3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geeca12e9ff_0_3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0" name="Google Shape;520;geeca12e9ff_0_3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c8521bdce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gec8521bdce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7" name="Google Shape;97;gec8521bdce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7" name="Google Shape;527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8" name="Google Shape;528;p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2d2d2ca29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2d2d2ca29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g22d2d2ca293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3" name="Google Shape;543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e5ad71a234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ge5ad71a234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" name="Google Shape;107;ge5ad71a234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5cb51b6c2_2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e5cb51b6c2_2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8" name="Google Shape;118;ge5cb51b6c2_2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e5cb51b6c2_2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e5cb51b6c2_2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9" name="Google Shape;129;ge5cb51b6c2_2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eca12e9ff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eeca12e9ff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9" name="Google Shape;139;geeca12e9ff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eca12e9ff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geeca12e9ff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" name="Google Shape;149;geeca12e9ff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e5e07bb3dc_0_6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e5e07bb3dc_0_45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54" name="Google Shape;54;ge5e07bb3dc_0_45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5" name="Google Shape;55;ge5e07bb3dc_0_4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5e07bb3dc_0_49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58" name="Google Shape;58;ge5e07bb3dc_0_4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5e07bb3dc_0_52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ge5e07bb3dc_0_52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62" name="Google Shape;62;ge5e07bb3dc_0_52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3" name="Google Shape;63;ge5e07bb3dc_0_52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4" name="Google Shape;64;ge5e07bb3dc_0_5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e5e07bb3dc_0_58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67" name="Google Shape;67;ge5e07bb3dc_0_5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5e07bb3dc_0_61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0" name="Google Shape;70;ge5e07bb3dc_0_61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71" name="Google Shape;71;ge5e07bb3dc_0_6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e70ccd6c5_0_246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74" name="Google Shape;74;gee70ccd6c5_0_246"/>
          <p:cNvSpPr txBox="1"/>
          <p:nvPr>
            <p:ph idx="1" type="body"/>
          </p:nvPr>
        </p:nvSpPr>
        <p:spPr>
          <a:xfrm>
            <a:off x="609600" y="1535113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5" name="Google Shape;75;gee70ccd6c5_0_246"/>
          <p:cNvSpPr txBox="1"/>
          <p:nvPr>
            <p:ph idx="2" type="body"/>
          </p:nvPr>
        </p:nvSpPr>
        <p:spPr>
          <a:xfrm>
            <a:off x="609600" y="2174875"/>
            <a:ext cx="53868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/>
            </a:lvl1pPr>
            <a:lvl2pPr indent="-355600" lvl="1" marL="9144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2pPr>
            <a:lvl3pPr indent="-342900" lvl="2" marL="13716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30200" lvl="3" marL="18288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9pPr>
          </a:lstStyle>
          <a:p/>
        </p:txBody>
      </p:sp>
      <p:sp>
        <p:nvSpPr>
          <p:cNvPr id="76" name="Google Shape;76;gee70ccd6c5_0_246"/>
          <p:cNvSpPr txBox="1"/>
          <p:nvPr>
            <p:ph idx="3" type="body"/>
          </p:nvPr>
        </p:nvSpPr>
        <p:spPr>
          <a:xfrm>
            <a:off x="6193367" y="1535113"/>
            <a:ext cx="53892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7" name="Google Shape;77;gee70ccd6c5_0_246"/>
          <p:cNvSpPr txBox="1"/>
          <p:nvPr>
            <p:ph idx="4" type="body"/>
          </p:nvPr>
        </p:nvSpPr>
        <p:spPr>
          <a:xfrm>
            <a:off x="6193367" y="2174875"/>
            <a:ext cx="53892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2400"/>
            </a:lvl1pPr>
            <a:lvl2pPr indent="-355600" lvl="1" marL="9144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2pPr>
            <a:lvl3pPr indent="-342900" lvl="2" marL="13716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indent="-330200" lvl="3" marL="18288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9pPr>
          </a:lstStyle>
          <a:p/>
        </p:txBody>
      </p:sp>
      <p:sp>
        <p:nvSpPr>
          <p:cNvPr id="78" name="Google Shape;78;gee70ccd6c5_0_246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gee70ccd6c5_0_246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gee70ccd6c5_0_246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ue.jpg" id="16" name="Google Shape;16;ge5e07bb3dc_0_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able of content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e5e07bb3dc_0_76"/>
          <p:cNvSpPr txBox="1"/>
          <p:nvPr>
            <p:ph type="title"/>
          </p:nvPr>
        </p:nvSpPr>
        <p:spPr>
          <a:xfrm>
            <a:off x="7008517" y="1940333"/>
            <a:ext cx="34881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0" wrap="square" tIns="0">
            <a:noAutofit/>
          </a:bodyPr>
          <a:lstStyle>
            <a:lvl1pPr lvl="0" marR="72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i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" name="Google Shape;19;ge5e07bb3dc_0_76"/>
          <p:cNvSpPr txBox="1"/>
          <p:nvPr>
            <p:ph idx="1" type="subTitle"/>
          </p:nvPr>
        </p:nvSpPr>
        <p:spPr>
          <a:xfrm>
            <a:off x="7008517" y="2494465"/>
            <a:ext cx="34881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" name="Google Shape;20;ge5e07bb3dc_0_76"/>
          <p:cNvSpPr txBox="1"/>
          <p:nvPr>
            <p:ph idx="2" type="title"/>
          </p:nvPr>
        </p:nvSpPr>
        <p:spPr>
          <a:xfrm>
            <a:off x="7008517" y="4653764"/>
            <a:ext cx="34881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0" wrap="square" tIns="0">
            <a:noAutofit/>
          </a:bodyPr>
          <a:lstStyle>
            <a:lvl1pPr lvl="0" marR="72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i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" name="Google Shape;21;ge5e07bb3dc_0_76"/>
          <p:cNvSpPr txBox="1"/>
          <p:nvPr>
            <p:ph idx="3" type="subTitle"/>
          </p:nvPr>
        </p:nvSpPr>
        <p:spPr>
          <a:xfrm>
            <a:off x="7008517" y="5207900"/>
            <a:ext cx="34881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" name="Google Shape;22;ge5e07bb3dc_0_76"/>
          <p:cNvSpPr txBox="1"/>
          <p:nvPr>
            <p:ph idx="4" type="title"/>
          </p:nvPr>
        </p:nvSpPr>
        <p:spPr>
          <a:xfrm>
            <a:off x="1651867" y="1940333"/>
            <a:ext cx="34881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0" wrap="square" tIns="0">
            <a:noAutofit/>
          </a:bodyPr>
          <a:lstStyle>
            <a:lvl1pPr lvl="0" marR="72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i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" name="Google Shape;23;ge5e07bb3dc_0_76"/>
          <p:cNvSpPr txBox="1"/>
          <p:nvPr>
            <p:ph idx="5" type="subTitle"/>
          </p:nvPr>
        </p:nvSpPr>
        <p:spPr>
          <a:xfrm>
            <a:off x="1651867" y="2494467"/>
            <a:ext cx="34881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" name="Google Shape;24;ge5e07bb3dc_0_76"/>
          <p:cNvSpPr txBox="1"/>
          <p:nvPr>
            <p:ph idx="6" type="title"/>
          </p:nvPr>
        </p:nvSpPr>
        <p:spPr>
          <a:xfrm>
            <a:off x="1651867" y="4653763"/>
            <a:ext cx="34881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0" wrap="square" tIns="0">
            <a:noAutofit/>
          </a:bodyPr>
          <a:lstStyle>
            <a:lvl1pPr lvl="0" marR="72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i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" name="Google Shape;25;ge5e07bb3dc_0_76"/>
          <p:cNvSpPr txBox="1"/>
          <p:nvPr>
            <p:ph idx="7" type="subTitle"/>
          </p:nvPr>
        </p:nvSpPr>
        <p:spPr>
          <a:xfrm>
            <a:off x="1651867" y="5207900"/>
            <a:ext cx="34881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6" name="Google Shape;26;ge5e07bb3dc_0_76"/>
          <p:cNvSpPr txBox="1"/>
          <p:nvPr>
            <p:ph idx="8" type="title"/>
          </p:nvPr>
        </p:nvSpPr>
        <p:spPr>
          <a:xfrm>
            <a:off x="1651833" y="3924233"/>
            <a:ext cx="34881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ge5e07bb3dc_0_76"/>
          <p:cNvSpPr txBox="1"/>
          <p:nvPr>
            <p:ph idx="9" type="title"/>
          </p:nvPr>
        </p:nvSpPr>
        <p:spPr>
          <a:xfrm>
            <a:off x="7008533" y="3924233"/>
            <a:ext cx="34881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ge5e07bb3dc_0_76"/>
          <p:cNvSpPr txBox="1"/>
          <p:nvPr>
            <p:ph idx="13" type="title"/>
          </p:nvPr>
        </p:nvSpPr>
        <p:spPr>
          <a:xfrm>
            <a:off x="1651833" y="1210800"/>
            <a:ext cx="34881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ge5e07bb3dc_0_76"/>
          <p:cNvSpPr txBox="1"/>
          <p:nvPr>
            <p:ph idx="14" type="title"/>
          </p:nvPr>
        </p:nvSpPr>
        <p:spPr>
          <a:xfrm>
            <a:off x="7008533" y="1210800"/>
            <a:ext cx="3488100" cy="5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ge5e07bb3dc_0_76"/>
          <p:cNvSpPr txBox="1"/>
          <p:nvPr>
            <p:ph idx="12" type="sldNum"/>
          </p:nvPr>
        </p:nvSpPr>
        <p:spPr>
          <a:xfrm>
            <a:off x="11296649" y="6218237"/>
            <a:ext cx="732300" cy="5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2">
  <p:cSld name="Title design 2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e5e07bb3dc_0_90"/>
          <p:cNvSpPr txBox="1"/>
          <p:nvPr>
            <p:ph type="title"/>
          </p:nvPr>
        </p:nvSpPr>
        <p:spPr>
          <a:xfrm>
            <a:off x="960000" y="720000"/>
            <a:ext cx="10272000" cy="6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e5e07bb3dc_0_26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35" name="Google Shape;35;ge5e07bb3dc_0_26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36" name="Google Shape;36;ge5e07bb3dc_0_2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e5e07bb3dc_0_30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9" name="Google Shape;39;ge5e07bb3dc_0_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e5e07bb3dc_0_3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42" name="Google Shape;42;ge5e07bb3dc_0_3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3" name="Google Shape;43;ge5e07bb3dc_0_3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e5e07bb3dc_0_3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46" name="Google Shape;46;ge5e07bb3dc_0_37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7" name="Google Shape;47;ge5e07bb3dc_0_37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48" name="Google Shape;48;ge5e07bb3dc_0_3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e5e07bb3dc_0_4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51" name="Google Shape;51;ge5e07bb3dc_0_4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e5e07bb3dc_0_2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b="0" i="0" sz="3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e5e07bb3dc_0_2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92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92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92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92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92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92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92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92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b="0" i="0" sz="19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e5e07bb3dc_0_2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0.jpg"/><Relationship Id="rId4" Type="http://schemas.openxmlformats.org/officeDocument/2006/relationships/image" Target="../media/image26.png"/><Relationship Id="rId5" Type="http://schemas.openxmlformats.org/officeDocument/2006/relationships/image" Target="../media/image36.png"/><Relationship Id="rId6" Type="http://schemas.openxmlformats.org/officeDocument/2006/relationships/image" Target="../media/image5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7.png"/><Relationship Id="rId9" Type="http://schemas.openxmlformats.org/officeDocument/2006/relationships/image" Target="../media/image50.png"/><Relationship Id="rId5" Type="http://schemas.openxmlformats.org/officeDocument/2006/relationships/image" Target="../media/image38.png"/><Relationship Id="rId6" Type="http://schemas.openxmlformats.org/officeDocument/2006/relationships/image" Target="../media/image48.png"/><Relationship Id="rId7" Type="http://schemas.openxmlformats.org/officeDocument/2006/relationships/image" Target="../media/image31.png"/><Relationship Id="rId8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35.png"/><Relationship Id="rId5" Type="http://schemas.openxmlformats.org/officeDocument/2006/relationships/image" Target="../media/image55.png"/><Relationship Id="rId6" Type="http://schemas.openxmlformats.org/officeDocument/2006/relationships/image" Target="../media/image39.png"/><Relationship Id="rId7" Type="http://schemas.openxmlformats.org/officeDocument/2006/relationships/image" Target="../media/image47.png"/><Relationship Id="rId8" Type="http://schemas.openxmlformats.org/officeDocument/2006/relationships/image" Target="../media/image5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62.png"/><Relationship Id="rId5" Type="http://schemas.openxmlformats.org/officeDocument/2006/relationships/image" Target="../media/image52.png"/><Relationship Id="rId6" Type="http://schemas.openxmlformats.org/officeDocument/2006/relationships/image" Target="../media/image5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Relationship Id="rId5" Type="http://schemas.openxmlformats.org/officeDocument/2006/relationships/image" Target="../media/image59.png"/><Relationship Id="rId6" Type="http://schemas.openxmlformats.org/officeDocument/2006/relationships/image" Target="../media/image4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Relationship Id="rId6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49.png"/><Relationship Id="rId5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70.png"/><Relationship Id="rId5" Type="http://schemas.openxmlformats.org/officeDocument/2006/relationships/image" Target="../media/image4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Relationship Id="rId4" Type="http://schemas.openxmlformats.org/officeDocument/2006/relationships/image" Target="../media/image77.png"/><Relationship Id="rId5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Relationship Id="rId4" Type="http://schemas.openxmlformats.org/officeDocument/2006/relationships/image" Target="../media/image56.png"/><Relationship Id="rId5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53.png"/><Relationship Id="rId5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74.png"/><Relationship Id="rId9" Type="http://schemas.openxmlformats.org/officeDocument/2006/relationships/image" Target="../media/image94.png"/><Relationship Id="rId5" Type="http://schemas.openxmlformats.org/officeDocument/2006/relationships/image" Target="../media/image61.png"/><Relationship Id="rId6" Type="http://schemas.openxmlformats.org/officeDocument/2006/relationships/image" Target="../media/image26.png"/><Relationship Id="rId7" Type="http://schemas.openxmlformats.org/officeDocument/2006/relationships/image" Target="../media/image66.png"/><Relationship Id="rId8" Type="http://schemas.openxmlformats.org/officeDocument/2006/relationships/image" Target="../media/image4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Relationship Id="rId5" Type="http://schemas.openxmlformats.org/officeDocument/2006/relationships/image" Target="../media/image72.png"/><Relationship Id="rId6" Type="http://schemas.openxmlformats.org/officeDocument/2006/relationships/image" Target="../media/image69.png"/><Relationship Id="rId7" Type="http://schemas.openxmlformats.org/officeDocument/2006/relationships/image" Target="../media/image67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63.png"/><Relationship Id="rId10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9.png"/><Relationship Id="rId4" Type="http://schemas.openxmlformats.org/officeDocument/2006/relationships/image" Target="../media/image25.png"/><Relationship Id="rId9" Type="http://schemas.openxmlformats.org/officeDocument/2006/relationships/image" Target="../media/image64.png"/><Relationship Id="rId5" Type="http://schemas.openxmlformats.org/officeDocument/2006/relationships/image" Target="../media/image58.png"/><Relationship Id="rId6" Type="http://schemas.openxmlformats.org/officeDocument/2006/relationships/image" Target="../media/image83.png"/><Relationship Id="rId7" Type="http://schemas.openxmlformats.org/officeDocument/2006/relationships/image" Target="../media/image85.png"/><Relationship Id="rId8" Type="http://schemas.openxmlformats.org/officeDocument/2006/relationships/image" Target="../media/image7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Relationship Id="rId4" Type="http://schemas.openxmlformats.org/officeDocument/2006/relationships/image" Target="../media/image90.png"/><Relationship Id="rId9" Type="http://schemas.openxmlformats.org/officeDocument/2006/relationships/image" Target="../media/image67.png"/><Relationship Id="rId5" Type="http://schemas.openxmlformats.org/officeDocument/2006/relationships/image" Target="../media/image76.png"/><Relationship Id="rId6" Type="http://schemas.openxmlformats.org/officeDocument/2006/relationships/image" Target="../media/image84.png"/><Relationship Id="rId7" Type="http://schemas.openxmlformats.org/officeDocument/2006/relationships/image" Target="../media/image88.png"/><Relationship Id="rId8" Type="http://schemas.openxmlformats.org/officeDocument/2006/relationships/image" Target="../media/image7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4.png"/><Relationship Id="rId4" Type="http://schemas.openxmlformats.org/officeDocument/2006/relationships/image" Target="../media/image101.png"/><Relationship Id="rId5" Type="http://schemas.openxmlformats.org/officeDocument/2006/relationships/image" Target="../media/image93.png"/><Relationship Id="rId6" Type="http://schemas.openxmlformats.org/officeDocument/2006/relationships/image" Target="../media/image78.png"/><Relationship Id="rId7" Type="http://schemas.openxmlformats.org/officeDocument/2006/relationships/image" Target="../media/image6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0.png"/><Relationship Id="rId4" Type="http://schemas.openxmlformats.org/officeDocument/2006/relationships/image" Target="../media/image107.png"/><Relationship Id="rId9" Type="http://schemas.openxmlformats.org/officeDocument/2006/relationships/image" Target="../media/image53.png"/><Relationship Id="rId5" Type="http://schemas.openxmlformats.org/officeDocument/2006/relationships/image" Target="../media/image104.png"/><Relationship Id="rId6" Type="http://schemas.openxmlformats.org/officeDocument/2006/relationships/image" Target="../media/image92.png"/><Relationship Id="rId7" Type="http://schemas.openxmlformats.org/officeDocument/2006/relationships/image" Target="../media/image97.png"/><Relationship Id="rId8" Type="http://schemas.openxmlformats.org/officeDocument/2006/relationships/image" Target="../media/image6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Relationship Id="rId4" Type="http://schemas.openxmlformats.org/officeDocument/2006/relationships/image" Target="../media/image44.png"/><Relationship Id="rId5" Type="http://schemas.openxmlformats.org/officeDocument/2006/relationships/image" Target="../media/image103.png"/><Relationship Id="rId6" Type="http://schemas.openxmlformats.org/officeDocument/2006/relationships/image" Target="../media/image106.png"/><Relationship Id="rId7" Type="http://schemas.openxmlformats.org/officeDocument/2006/relationships/image" Target="../media/image87.png"/><Relationship Id="rId8" Type="http://schemas.openxmlformats.org/officeDocument/2006/relationships/image" Target="../media/image6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Relationship Id="rId4" Type="http://schemas.openxmlformats.org/officeDocument/2006/relationships/image" Target="../media/image67.png"/><Relationship Id="rId5" Type="http://schemas.openxmlformats.org/officeDocument/2006/relationships/image" Target="../media/image9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Relationship Id="rId5" Type="http://schemas.openxmlformats.org/officeDocument/2006/relationships/image" Target="../media/image2.png"/><Relationship Id="rId6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Relationship Id="rId4" Type="http://schemas.openxmlformats.org/officeDocument/2006/relationships/image" Target="../media/image105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6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8.png"/><Relationship Id="rId4" Type="http://schemas.openxmlformats.org/officeDocument/2006/relationships/image" Target="../media/image9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12.png"/><Relationship Id="rId5" Type="http://schemas.openxmlformats.org/officeDocument/2006/relationships/image" Target="../media/image23.png"/><Relationship Id="rId6" Type="http://schemas.openxmlformats.org/officeDocument/2006/relationships/image" Target="../media/image8.png"/><Relationship Id="rId7" Type="http://schemas.openxmlformats.org/officeDocument/2006/relationships/image" Target="../media/image1.png"/><Relationship Id="rId8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Relationship Id="rId5" Type="http://schemas.openxmlformats.org/officeDocument/2006/relationships/image" Target="../media/image18.png"/><Relationship Id="rId6" Type="http://schemas.openxmlformats.org/officeDocument/2006/relationships/image" Target="../media/image5.png"/><Relationship Id="rId7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Relationship Id="rId6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Relationship Id="rId5" Type="http://schemas.openxmlformats.org/officeDocument/2006/relationships/image" Target="../media/image29.png"/><Relationship Id="rId6" Type="http://schemas.openxmlformats.org/officeDocument/2006/relationships/image" Target="../media/image9.png"/><Relationship Id="rId7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54.png"/><Relationship Id="rId9" Type="http://schemas.openxmlformats.org/officeDocument/2006/relationships/image" Target="../media/image40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17.png"/><Relationship Id="rId8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54.png"/><Relationship Id="rId5" Type="http://schemas.openxmlformats.org/officeDocument/2006/relationships/image" Target="../media/image33.png"/><Relationship Id="rId6" Type="http://schemas.openxmlformats.org/officeDocument/2006/relationships/image" Target="../media/image32.png"/><Relationship Id="rId7" Type="http://schemas.openxmlformats.org/officeDocument/2006/relationships/image" Target="../media/image41.png"/><Relationship Id="rId8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application&#10;&#10;Description automatically generated" id="85" name="Google Shape;8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&#10;&#10;Description automatically generated" id="86" name="Google Shape;8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" y="428"/>
            <a:ext cx="12190476" cy="6857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50" y="0"/>
            <a:ext cx="1219189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650" y="1346462"/>
            <a:ext cx="7186900" cy="431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7224" y="1220325"/>
            <a:ext cx="7899752" cy="4443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eeca12e9ff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eeca12e9ff_0_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028" y="2159681"/>
            <a:ext cx="2768318" cy="301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eeca12e9ff_0_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71324" y="2175139"/>
            <a:ext cx="2266676" cy="2985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eeca12e9ff_0_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69008" y="2172055"/>
            <a:ext cx="2149007" cy="299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eeca12e9ff_0_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64675" y="2159656"/>
            <a:ext cx="2616906" cy="301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eeca12e9ff_0_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09730" y="764945"/>
            <a:ext cx="9622836" cy="744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eeca12e9ff_0_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gec8521bdce_0_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ec8521bdce_0_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511" y="1938525"/>
            <a:ext cx="3344702" cy="336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ec8521bdce_0_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16136" y="1947630"/>
            <a:ext cx="3344702" cy="334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ec8521bdce_0_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33636" y="1901730"/>
            <a:ext cx="3344702" cy="3344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ec8521bdce_0_7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48851" y="563375"/>
            <a:ext cx="4494300" cy="9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ec8521bdce_0_7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ec8521bdce_0_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ec8521bdce_0_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7526" y="1315425"/>
            <a:ext cx="2533675" cy="40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ec8521bdce_0_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28450" y="1202575"/>
            <a:ext cx="3345300" cy="209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ec8521bdce_0_1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e5ad71a234_0_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e5ad71a234_0_86"/>
          <p:cNvPicPr preferRelativeResize="0"/>
          <p:nvPr/>
        </p:nvPicPr>
        <p:blipFill rotWithShape="1">
          <a:blip r:embed="rId4">
            <a:alphaModFix/>
          </a:blip>
          <a:srcRect b="24036" l="12313" r="12146" t="18701"/>
          <a:stretch/>
        </p:blipFill>
        <p:spPr>
          <a:xfrm>
            <a:off x="1501000" y="1282375"/>
            <a:ext cx="9209875" cy="392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e5ad71a234_0_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9349" y="2380187"/>
            <a:ext cx="5669976" cy="20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e5ad71a234_0_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21633" y="5501640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geeca12e9ff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eeca12e9ff_0_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2432" y="503220"/>
            <a:ext cx="6096000" cy="1003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eeca12e9ff_0_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9701" y="1795348"/>
            <a:ext cx="7772598" cy="3496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eeca12e9ff_0_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51" y="5489448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geeca12e9ff_0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eeca12e9ff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74283" y="525974"/>
            <a:ext cx="5643409" cy="481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eeca12e9ff_0_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1" y="5489448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geeca12e9ff_0_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eeca12e9ff_0_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1209" y="520280"/>
            <a:ext cx="3229579" cy="4641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eeca12e9ff_0_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1" y="5489448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geeca12e9ff_0_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eeca12e9ff_0_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6002" y="546820"/>
            <a:ext cx="5199993" cy="4588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eeca12e9ff_0_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1" y="5489448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eeca12e9ff_0_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eeca12e9ff_0_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4326" y="501358"/>
            <a:ext cx="7763373" cy="461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eeca12e9ff_0_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1" y="5489448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ge5ad71a23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039600" cy="6772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e5ad71a234_0_0"/>
          <p:cNvPicPr preferRelativeResize="0"/>
          <p:nvPr/>
        </p:nvPicPr>
        <p:blipFill rotWithShape="1">
          <a:blip r:embed="rId4">
            <a:alphaModFix/>
          </a:blip>
          <a:srcRect b="0" l="0" r="0" t="80222"/>
          <a:stretch/>
        </p:blipFill>
        <p:spPr>
          <a:xfrm>
            <a:off x="0" y="5501645"/>
            <a:ext cx="12192000" cy="1356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eeca12e9ff_0_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eeca12e9ff_0_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4088" y="381408"/>
            <a:ext cx="3343832" cy="475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eeca12e9ff_0_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1" y="5489448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geeca12e9ff_0_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eeca12e9ff_0_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978" y="537275"/>
            <a:ext cx="11988020" cy="47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eeca12e9ff_0_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51" y="5489448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ec8521bdce_0_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ec8521bdce_0_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175" y="95800"/>
            <a:ext cx="12021648" cy="676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ec8521bdce_0_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6175" y="307700"/>
            <a:ext cx="6617801" cy="100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ec8521bdce_0_1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3650" y="1346462"/>
            <a:ext cx="7186900" cy="431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ec8521bdce_0_1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77500" y="1955040"/>
            <a:ext cx="3139949" cy="330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ec8521bdce_0_1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51" y="5489448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ec8521bdce_0_15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05901" y="1652050"/>
            <a:ext cx="6617801" cy="3722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ge5ad71a234_0_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e5ad71a234_0_300"/>
          <p:cNvPicPr preferRelativeResize="0"/>
          <p:nvPr/>
        </p:nvPicPr>
        <p:blipFill rotWithShape="1">
          <a:blip r:embed="rId4">
            <a:alphaModFix/>
          </a:blip>
          <a:srcRect b="24036" l="12313" r="12146" t="18701"/>
          <a:stretch/>
        </p:blipFill>
        <p:spPr>
          <a:xfrm>
            <a:off x="1501000" y="1282375"/>
            <a:ext cx="9209875" cy="392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e5ad71a234_0_3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16025" y="1918050"/>
            <a:ext cx="4979825" cy="16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e5ad71a234_0_3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25775" y="3647300"/>
            <a:ext cx="5606751" cy="81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e5ad71a234_0_30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8514" y="5501641"/>
            <a:ext cx="12191989" cy="1356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" y="5554475"/>
            <a:ext cx="12192000" cy="1346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3" name="Google Shape;303;p7"/>
          <p:cNvGrpSpPr/>
          <p:nvPr/>
        </p:nvGrpSpPr>
        <p:grpSpPr>
          <a:xfrm>
            <a:off x="16" y="0"/>
            <a:ext cx="12191990" cy="6858000"/>
            <a:chOff x="4" y="0"/>
            <a:chExt cx="12191990" cy="6858000"/>
          </a:xfrm>
        </p:grpSpPr>
        <p:pic>
          <p:nvPicPr>
            <p:cNvPr id="304" name="Google Shape;304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" y="0"/>
              <a:ext cx="1219199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90612" y="2162400"/>
              <a:ext cx="2610775" cy="3559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98625" y="223875"/>
              <a:ext cx="9794751" cy="18549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790600" y="2162400"/>
              <a:ext cx="5404793" cy="3559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4665450" y="3272950"/>
              <a:ext cx="1164875" cy="756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613150" y="4181875"/>
              <a:ext cx="468701" cy="4684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0" name="Google Shape;310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8514" y="5501641"/>
            <a:ext cx="12191989" cy="1356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799837" y="2171358"/>
            <a:ext cx="5404793" cy="355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eeca12e9ff_0_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eeca12e9ff_0_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740" y="2206622"/>
            <a:ext cx="2780847" cy="32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eeca12e9ff_0_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10460" y="2231507"/>
            <a:ext cx="2121407" cy="3191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eeca12e9ff_0_1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02816" y="2275054"/>
            <a:ext cx="2544444" cy="3147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eeca12e9ff_0_10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88171" y="2237728"/>
            <a:ext cx="2276935" cy="3185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eeca12e9ff_0_10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6894" y="435166"/>
            <a:ext cx="10488613" cy="1839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eeca12e9ff_0_10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8514" y="5501641"/>
            <a:ext cx="12191989" cy="1356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eeca12e9ff_0_108"/>
          <p:cNvPicPr preferRelativeResize="0"/>
          <p:nvPr/>
        </p:nvPicPr>
        <p:blipFill rotWithShape="1">
          <a:blip r:embed="rId4">
            <a:alphaModFix/>
          </a:blip>
          <a:srcRect b="31329" l="0" r="0" t="0"/>
          <a:stretch/>
        </p:blipFill>
        <p:spPr>
          <a:xfrm>
            <a:off x="581740" y="2196335"/>
            <a:ext cx="2780847" cy="220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eeca12e9ff_0_108"/>
          <p:cNvPicPr preferRelativeResize="0"/>
          <p:nvPr/>
        </p:nvPicPr>
        <p:blipFill rotWithShape="1">
          <a:blip r:embed="rId5">
            <a:alphaModFix/>
          </a:blip>
          <a:srcRect b="30794" l="0" r="0" t="0"/>
          <a:stretch/>
        </p:blipFill>
        <p:spPr>
          <a:xfrm>
            <a:off x="3594275" y="2243440"/>
            <a:ext cx="2121407" cy="220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eeca12e9ff_0_108"/>
          <p:cNvPicPr preferRelativeResize="0"/>
          <p:nvPr/>
        </p:nvPicPr>
        <p:blipFill rotWithShape="1">
          <a:blip r:embed="rId6">
            <a:alphaModFix/>
          </a:blip>
          <a:srcRect b="29834" l="0" r="0" t="0"/>
          <a:stretch/>
        </p:blipFill>
        <p:spPr>
          <a:xfrm>
            <a:off x="6211334" y="2283523"/>
            <a:ext cx="2544444" cy="220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eeca12e9ff_0_108"/>
          <p:cNvPicPr preferRelativeResize="0"/>
          <p:nvPr/>
        </p:nvPicPr>
        <p:blipFill rotWithShape="1">
          <a:blip r:embed="rId7">
            <a:alphaModFix/>
          </a:blip>
          <a:srcRect b="30658" l="0" r="0" t="0"/>
          <a:stretch/>
        </p:blipFill>
        <p:spPr>
          <a:xfrm>
            <a:off x="9188597" y="2251155"/>
            <a:ext cx="2276935" cy="2208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9955" y="325932"/>
            <a:ext cx="8898150" cy="192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6188" y="3308763"/>
            <a:ext cx="11095630" cy="220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3013" y="2450381"/>
            <a:ext cx="11479627" cy="158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8514" y="5501641"/>
            <a:ext cx="12191989" cy="1356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9"/>
          <p:cNvSpPr txBox="1"/>
          <p:nvPr>
            <p:ph type="title"/>
          </p:nvPr>
        </p:nvSpPr>
        <p:spPr>
          <a:xfrm>
            <a:off x="960967" y="720725"/>
            <a:ext cx="102699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</a:pPr>
            <a:r>
              <a:rPr b="0" i="0" lang="en-US" sz="4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Sau khi đi vệ sinh chúng ta cần:</a:t>
            </a:r>
            <a:endParaRPr/>
          </a:p>
        </p:txBody>
      </p:sp>
      <p:grpSp>
        <p:nvGrpSpPr>
          <p:cNvPr id="341" name="Google Shape;341;p9"/>
          <p:cNvGrpSpPr/>
          <p:nvPr/>
        </p:nvGrpSpPr>
        <p:grpSpPr>
          <a:xfrm>
            <a:off x="4673508" y="1676468"/>
            <a:ext cx="4578242" cy="4060893"/>
            <a:chOff x="2938200" y="1990867"/>
            <a:chExt cx="3434025" cy="4060893"/>
          </a:xfrm>
        </p:grpSpPr>
        <p:grpSp>
          <p:nvGrpSpPr>
            <p:cNvPr id="342" name="Google Shape;342;p9"/>
            <p:cNvGrpSpPr/>
            <p:nvPr/>
          </p:nvGrpSpPr>
          <p:grpSpPr>
            <a:xfrm>
              <a:off x="2938200" y="1990867"/>
              <a:ext cx="3434025" cy="4060893"/>
              <a:chOff x="2938200" y="1990867"/>
              <a:chExt cx="3434025" cy="4060893"/>
            </a:xfrm>
          </p:grpSpPr>
          <p:grpSp>
            <p:nvGrpSpPr>
              <p:cNvPr id="343" name="Google Shape;343;p9"/>
              <p:cNvGrpSpPr/>
              <p:nvPr/>
            </p:nvGrpSpPr>
            <p:grpSpPr>
              <a:xfrm>
                <a:off x="3470231" y="5099727"/>
                <a:ext cx="714000" cy="951976"/>
                <a:chOff x="1633969" y="3058278"/>
                <a:chExt cx="714000" cy="714000"/>
              </a:xfrm>
            </p:grpSpPr>
            <p:sp>
              <p:nvSpPr>
                <p:cNvPr id="344" name="Google Shape;344;p9"/>
                <p:cNvSpPr/>
                <p:nvPr/>
              </p:nvSpPr>
              <p:spPr>
                <a:xfrm>
                  <a:off x="1633969" y="3058278"/>
                  <a:ext cx="714000" cy="7140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45" name="Google Shape;345;p9"/>
                <p:cNvGrpSpPr/>
                <p:nvPr/>
              </p:nvGrpSpPr>
              <p:grpSpPr>
                <a:xfrm>
                  <a:off x="1688312" y="3118516"/>
                  <a:ext cx="569464" cy="647790"/>
                  <a:chOff x="1687083" y="3097396"/>
                  <a:chExt cx="569464" cy="647790"/>
                </a:xfrm>
              </p:grpSpPr>
              <p:sp>
                <p:nvSpPr>
                  <p:cNvPr id="346" name="Google Shape;346;p9"/>
                  <p:cNvSpPr/>
                  <p:nvPr/>
                </p:nvSpPr>
                <p:spPr>
                  <a:xfrm>
                    <a:off x="1739962" y="3097396"/>
                    <a:ext cx="495664" cy="647790"/>
                  </a:xfrm>
                  <a:custGeom>
                    <a:rect b="b" l="l" r="r" t="t"/>
                    <a:pathLst>
                      <a:path extrusionOk="0" h="24255" w="18559">
                        <a:moveTo>
                          <a:pt x="10105" y="1"/>
                        </a:moveTo>
                        <a:cubicBezTo>
                          <a:pt x="8850" y="1"/>
                          <a:pt x="8591" y="9236"/>
                          <a:pt x="8591" y="9236"/>
                        </a:cubicBezTo>
                        <a:cubicBezTo>
                          <a:pt x="8591" y="9236"/>
                          <a:pt x="6186" y="923"/>
                          <a:pt x="4950" y="923"/>
                        </a:cubicBezTo>
                        <a:cubicBezTo>
                          <a:pt x="3713" y="923"/>
                          <a:pt x="6118" y="10234"/>
                          <a:pt x="6118" y="10234"/>
                        </a:cubicBezTo>
                        <a:cubicBezTo>
                          <a:pt x="6118" y="10234"/>
                          <a:pt x="2512" y="4185"/>
                          <a:pt x="1254" y="4185"/>
                        </a:cubicBezTo>
                        <a:cubicBezTo>
                          <a:pt x="1224" y="4185"/>
                          <a:pt x="1196" y="4188"/>
                          <a:pt x="1168" y="4195"/>
                        </a:cubicBezTo>
                        <a:cubicBezTo>
                          <a:pt x="1" y="4496"/>
                          <a:pt x="4814" y="16726"/>
                          <a:pt x="4814" y="16726"/>
                        </a:cubicBezTo>
                        <a:lnTo>
                          <a:pt x="1233" y="21918"/>
                        </a:lnTo>
                        <a:cubicBezTo>
                          <a:pt x="2568" y="22928"/>
                          <a:pt x="4097" y="23690"/>
                          <a:pt x="5754" y="24145"/>
                        </a:cubicBezTo>
                        <a:lnTo>
                          <a:pt x="7631" y="24255"/>
                        </a:lnTo>
                        <a:lnTo>
                          <a:pt x="10104" y="20026"/>
                        </a:lnTo>
                        <a:cubicBezTo>
                          <a:pt x="10104" y="20026"/>
                          <a:pt x="18558" y="13420"/>
                          <a:pt x="17939" y="12152"/>
                        </a:cubicBezTo>
                        <a:cubicBezTo>
                          <a:pt x="17834" y="11937"/>
                          <a:pt x="17608" y="11848"/>
                          <a:pt x="17305" y="11848"/>
                        </a:cubicBezTo>
                        <a:cubicBezTo>
                          <a:pt x="15825" y="11848"/>
                          <a:pt x="12509" y="13980"/>
                          <a:pt x="12509" y="13980"/>
                        </a:cubicBezTo>
                        <a:cubicBezTo>
                          <a:pt x="12509" y="13980"/>
                          <a:pt x="16563" y="1988"/>
                          <a:pt x="15259" y="1628"/>
                        </a:cubicBezTo>
                        <a:cubicBezTo>
                          <a:pt x="15233" y="1621"/>
                          <a:pt x="15206" y="1618"/>
                          <a:pt x="15179" y="1618"/>
                        </a:cubicBezTo>
                        <a:cubicBezTo>
                          <a:pt x="13831" y="1618"/>
                          <a:pt x="10859" y="10234"/>
                          <a:pt x="10859" y="10234"/>
                        </a:cubicBezTo>
                        <a:cubicBezTo>
                          <a:pt x="10859" y="10234"/>
                          <a:pt x="11618" y="729"/>
                          <a:pt x="10241" y="36"/>
                        </a:cubicBezTo>
                        <a:cubicBezTo>
                          <a:pt x="10194" y="12"/>
                          <a:pt x="10149" y="1"/>
                          <a:pt x="10105" y="1"/>
                        </a:cubicBezTo>
                        <a:close/>
                      </a:path>
                    </a:pathLst>
                  </a:custGeom>
                  <a:solidFill>
                    <a:srgbClr val="EB9A4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7" name="Google Shape;347;p9"/>
                  <p:cNvSpPr/>
                  <p:nvPr/>
                </p:nvSpPr>
                <p:spPr>
                  <a:xfrm>
                    <a:off x="2080710" y="3288507"/>
                    <a:ext cx="156586" cy="136742"/>
                  </a:xfrm>
                  <a:custGeom>
                    <a:rect b="b" l="l" r="r" t="t"/>
                    <a:pathLst>
                      <a:path extrusionOk="0" h="5120" w="5863">
                        <a:moveTo>
                          <a:pt x="3533" y="1"/>
                        </a:moveTo>
                        <a:cubicBezTo>
                          <a:pt x="3076" y="1"/>
                          <a:pt x="2628" y="335"/>
                          <a:pt x="2450" y="771"/>
                        </a:cubicBezTo>
                        <a:cubicBezTo>
                          <a:pt x="2348" y="1018"/>
                          <a:pt x="2318" y="1306"/>
                          <a:pt x="2400" y="1557"/>
                        </a:cubicBezTo>
                        <a:cubicBezTo>
                          <a:pt x="2279" y="1345"/>
                          <a:pt x="2025" y="1212"/>
                          <a:pt x="1779" y="1154"/>
                        </a:cubicBezTo>
                        <a:cubicBezTo>
                          <a:pt x="1668" y="1130"/>
                          <a:pt x="1554" y="1118"/>
                          <a:pt x="1440" y="1118"/>
                        </a:cubicBezTo>
                        <a:cubicBezTo>
                          <a:pt x="1062" y="1118"/>
                          <a:pt x="684" y="1253"/>
                          <a:pt x="424" y="1527"/>
                        </a:cubicBezTo>
                        <a:cubicBezTo>
                          <a:pt x="88" y="1879"/>
                          <a:pt x="0" y="2471"/>
                          <a:pt x="277" y="2877"/>
                        </a:cubicBezTo>
                        <a:cubicBezTo>
                          <a:pt x="444" y="3125"/>
                          <a:pt x="748" y="3266"/>
                          <a:pt x="1044" y="3266"/>
                        </a:cubicBezTo>
                        <a:cubicBezTo>
                          <a:pt x="1232" y="3266"/>
                          <a:pt x="1418" y="3209"/>
                          <a:pt x="1562" y="3085"/>
                        </a:cubicBezTo>
                        <a:cubicBezTo>
                          <a:pt x="1430" y="3415"/>
                          <a:pt x="1297" y="3752"/>
                          <a:pt x="1289" y="4109"/>
                        </a:cubicBezTo>
                        <a:cubicBezTo>
                          <a:pt x="1282" y="4466"/>
                          <a:pt x="1426" y="4849"/>
                          <a:pt x="1737" y="5023"/>
                        </a:cubicBezTo>
                        <a:cubicBezTo>
                          <a:pt x="1853" y="5089"/>
                          <a:pt x="1982" y="5120"/>
                          <a:pt x="2113" y="5120"/>
                        </a:cubicBezTo>
                        <a:cubicBezTo>
                          <a:pt x="2402" y="5120"/>
                          <a:pt x="2701" y="4972"/>
                          <a:pt x="2886" y="4743"/>
                        </a:cubicBezTo>
                        <a:cubicBezTo>
                          <a:pt x="3137" y="4428"/>
                          <a:pt x="3209" y="3999"/>
                          <a:pt x="3170" y="3593"/>
                        </a:cubicBezTo>
                        <a:cubicBezTo>
                          <a:pt x="3224" y="3901"/>
                          <a:pt x="3536" y="4136"/>
                          <a:pt x="3852" y="4136"/>
                        </a:cubicBezTo>
                        <a:cubicBezTo>
                          <a:pt x="3875" y="4136"/>
                          <a:pt x="3898" y="4134"/>
                          <a:pt x="3921" y="4132"/>
                        </a:cubicBezTo>
                        <a:cubicBezTo>
                          <a:pt x="4282" y="4094"/>
                          <a:pt x="4581" y="3787"/>
                          <a:pt x="4669" y="3434"/>
                        </a:cubicBezTo>
                        <a:cubicBezTo>
                          <a:pt x="4741" y="3146"/>
                          <a:pt x="4691" y="2847"/>
                          <a:pt x="4566" y="2577"/>
                        </a:cubicBezTo>
                        <a:cubicBezTo>
                          <a:pt x="4687" y="2722"/>
                          <a:pt x="4887" y="2806"/>
                          <a:pt x="5085" y="2806"/>
                        </a:cubicBezTo>
                        <a:cubicBezTo>
                          <a:pt x="5166" y="2806"/>
                          <a:pt x="5246" y="2792"/>
                          <a:pt x="5321" y="2763"/>
                        </a:cubicBezTo>
                        <a:cubicBezTo>
                          <a:pt x="5644" y="2630"/>
                          <a:pt x="5840" y="2273"/>
                          <a:pt x="5848" y="1924"/>
                        </a:cubicBezTo>
                        <a:cubicBezTo>
                          <a:pt x="5863" y="1356"/>
                          <a:pt x="5408" y="813"/>
                          <a:pt x="4847" y="734"/>
                        </a:cubicBezTo>
                        <a:cubicBezTo>
                          <a:pt x="4797" y="727"/>
                          <a:pt x="4748" y="723"/>
                          <a:pt x="4698" y="723"/>
                        </a:cubicBezTo>
                        <a:cubicBezTo>
                          <a:pt x="4591" y="723"/>
                          <a:pt x="4485" y="740"/>
                          <a:pt x="4380" y="771"/>
                        </a:cubicBezTo>
                        <a:cubicBezTo>
                          <a:pt x="4335" y="445"/>
                          <a:pt x="4100" y="123"/>
                          <a:pt x="3769" y="32"/>
                        </a:cubicBezTo>
                        <a:cubicBezTo>
                          <a:pt x="3691" y="11"/>
                          <a:pt x="3612" y="1"/>
                          <a:pt x="353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" name="Google Shape;348;p9"/>
                  <p:cNvSpPr/>
                  <p:nvPr/>
                </p:nvSpPr>
                <p:spPr>
                  <a:xfrm>
                    <a:off x="1715980" y="3236884"/>
                    <a:ext cx="104560" cy="90752"/>
                  </a:xfrm>
                  <a:custGeom>
                    <a:rect b="b" l="l" r="r" t="t"/>
                    <a:pathLst>
                      <a:path extrusionOk="0" h="3398" w="3915">
                        <a:moveTo>
                          <a:pt x="2045" y="0"/>
                        </a:moveTo>
                        <a:cubicBezTo>
                          <a:pt x="1871" y="0"/>
                          <a:pt x="1697" y="78"/>
                          <a:pt x="1558" y="194"/>
                        </a:cubicBezTo>
                        <a:cubicBezTo>
                          <a:pt x="1274" y="433"/>
                          <a:pt x="1142" y="843"/>
                          <a:pt x="1229" y="1202"/>
                        </a:cubicBezTo>
                        <a:cubicBezTo>
                          <a:pt x="1060" y="1093"/>
                          <a:pt x="861" y="1007"/>
                          <a:pt x="662" y="1007"/>
                        </a:cubicBezTo>
                        <a:cubicBezTo>
                          <a:pt x="607" y="1007"/>
                          <a:pt x="551" y="1014"/>
                          <a:pt x="496" y="1029"/>
                        </a:cubicBezTo>
                        <a:cubicBezTo>
                          <a:pt x="193" y="1108"/>
                          <a:pt x="0" y="1442"/>
                          <a:pt x="30" y="1753"/>
                        </a:cubicBezTo>
                        <a:cubicBezTo>
                          <a:pt x="64" y="2060"/>
                          <a:pt x="296" y="2329"/>
                          <a:pt x="584" y="2450"/>
                        </a:cubicBezTo>
                        <a:cubicBezTo>
                          <a:pt x="645" y="2473"/>
                          <a:pt x="706" y="2492"/>
                          <a:pt x="751" y="2534"/>
                        </a:cubicBezTo>
                        <a:cubicBezTo>
                          <a:pt x="872" y="2641"/>
                          <a:pt x="846" y="2830"/>
                          <a:pt x="891" y="2985"/>
                        </a:cubicBezTo>
                        <a:cubicBezTo>
                          <a:pt x="955" y="3204"/>
                          <a:pt x="1183" y="3321"/>
                          <a:pt x="1414" y="3321"/>
                        </a:cubicBezTo>
                        <a:cubicBezTo>
                          <a:pt x="1524" y="3321"/>
                          <a:pt x="1635" y="3294"/>
                          <a:pt x="1730" y="3239"/>
                        </a:cubicBezTo>
                        <a:cubicBezTo>
                          <a:pt x="1843" y="3335"/>
                          <a:pt x="1982" y="3397"/>
                          <a:pt x="2125" y="3397"/>
                        </a:cubicBezTo>
                        <a:cubicBezTo>
                          <a:pt x="2164" y="3397"/>
                          <a:pt x="2203" y="3393"/>
                          <a:pt x="2241" y="3383"/>
                        </a:cubicBezTo>
                        <a:cubicBezTo>
                          <a:pt x="2543" y="3306"/>
                          <a:pt x="2697" y="2870"/>
                          <a:pt x="2482" y="2660"/>
                        </a:cubicBezTo>
                        <a:cubicBezTo>
                          <a:pt x="2619" y="2783"/>
                          <a:pt x="2804" y="2845"/>
                          <a:pt x="2989" y="2845"/>
                        </a:cubicBezTo>
                        <a:cubicBezTo>
                          <a:pt x="3107" y="2845"/>
                          <a:pt x="3226" y="2820"/>
                          <a:pt x="3333" y="2769"/>
                        </a:cubicBezTo>
                        <a:cubicBezTo>
                          <a:pt x="3614" y="2641"/>
                          <a:pt x="3811" y="2356"/>
                          <a:pt x="3872" y="2053"/>
                        </a:cubicBezTo>
                        <a:cubicBezTo>
                          <a:pt x="3914" y="1855"/>
                          <a:pt x="3895" y="1635"/>
                          <a:pt x="3769" y="1480"/>
                        </a:cubicBezTo>
                        <a:cubicBezTo>
                          <a:pt x="3645" y="1324"/>
                          <a:pt x="3456" y="1273"/>
                          <a:pt x="3253" y="1273"/>
                        </a:cubicBezTo>
                        <a:cubicBezTo>
                          <a:pt x="3085" y="1273"/>
                          <a:pt x="2907" y="1308"/>
                          <a:pt x="2745" y="1347"/>
                        </a:cubicBezTo>
                        <a:cubicBezTo>
                          <a:pt x="2761" y="1078"/>
                          <a:pt x="2772" y="801"/>
                          <a:pt x="2689" y="547"/>
                        </a:cubicBezTo>
                        <a:cubicBezTo>
                          <a:pt x="2605" y="292"/>
                          <a:pt x="2404" y="57"/>
                          <a:pt x="2139" y="8"/>
                        </a:cubicBezTo>
                        <a:cubicBezTo>
                          <a:pt x="2108" y="3"/>
                          <a:pt x="2077" y="0"/>
                          <a:pt x="204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9" name="Google Shape;349;p9"/>
                  <p:cNvSpPr/>
                  <p:nvPr/>
                </p:nvSpPr>
                <p:spPr>
                  <a:xfrm>
                    <a:off x="1767497" y="3497138"/>
                    <a:ext cx="104560" cy="90699"/>
                  </a:xfrm>
                  <a:custGeom>
                    <a:rect b="b" l="l" r="r" t="t"/>
                    <a:pathLst>
                      <a:path extrusionOk="0" h="3396" w="3915">
                        <a:moveTo>
                          <a:pt x="2042" y="1"/>
                        </a:moveTo>
                        <a:cubicBezTo>
                          <a:pt x="1867" y="1"/>
                          <a:pt x="1697" y="78"/>
                          <a:pt x="1564" y="192"/>
                        </a:cubicBezTo>
                        <a:cubicBezTo>
                          <a:pt x="1280" y="431"/>
                          <a:pt x="1147" y="841"/>
                          <a:pt x="1234" y="1201"/>
                        </a:cubicBezTo>
                        <a:cubicBezTo>
                          <a:pt x="1062" y="1091"/>
                          <a:pt x="862" y="1005"/>
                          <a:pt x="664" y="1005"/>
                        </a:cubicBezTo>
                        <a:cubicBezTo>
                          <a:pt x="608" y="1005"/>
                          <a:pt x="553" y="1012"/>
                          <a:pt x="498" y="1027"/>
                        </a:cubicBezTo>
                        <a:cubicBezTo>
                          <a:pt x="198" y="1106"/>
                          <a:pt x="1" y="1440"/>
                          <a:pt x="35" y="1751"/>
                        </a:cubicBezTo>
                        <a:cubicBezTo>
                          <a:pt x="65" y="2061"/>
                          <a:pt x="301" y="2331"/>
                          <a:pt x="589" y="2448"/>
                        </a:cubicBezTo>
                        <a:cubicBezTo>
                          <a:pt x="646" y="2471"/>
                          <a:pt x="706" y="2494"/>
                          <a:pt x="756" y="2536"/>
                        </a:cubicBezTo>
                        <a:cubicBezTo>
                          <a:pt x="874" y="2639"/>
                          <a:pt x="847" y="2832"/>
                          <a:pt x="893" y="2984"/>
                        </a:cubicBezTo>
                        <a:cubicBezTo>
                          <a:pt x="959" y="3202"/>
                          <a:pt x="1188" y="3319"/>
                          <a:pt x="1419" y="3319"/>
                        </a:cubicBezTo>
                        <a:cubicBezTo>
                          <a:pt x="1530" y="3319"/>
                          <a:pt x="1641" y="3293"/>
                          <a:pt x="1735" y="3237"/>
                        </a:cubicBezTo>
                        <a:cubicBezTo>
                          <a:pt x="1844" y="3336"/>
                          <a:pt x="1984" y="3396"/>
                          <a:pt x="2126" y="3396"/>
                        </a:cubicBezTo>
                        <a:cubicBezTo>
                          <a:pt x="2166" y="3396"/>
                          <a:pt x="2207" y="3391"/>
                          <a:pt x="2246" y="3381"/>
                        </a:cubicBezTo>
                        <a:cubicBezTo>
                          <a:pt x="2543" y="3307"/>
                          <a:pt x="2701" y="2871"/>
                          <a:pt x="2486" y="2660"/>
                        </a:cubicBezTo>
                        <a:cubicBezTo>
                          <a:pt x="2623" y="2782"/>
                          <a:pt x="2806" y="2843"/>
                          <a:pt x="2991" y="2843"/>
                        </a:cubicBezTo>
                        <a:cubicBezTo>
                          <a:pt x="3109" y="2843"/>
                          <a:pt x="3228" y="2818"/>
                          <a:pt x="3335" y="2767"/>
                        </a:cubicBezTo>
                        <a:cubicBezTo>
                          <a:pt x="3615" y="2639"/>
                          <a:pt x="3813" y="2357"/>
                          <a:pt x="3874" y="2054"/>
                        </a:cubicBezTo>
                        <a:cubicBezTo>
                          <a:pt x="3915" y="1857"/>
                          <a:pt x="3900" y="1634"/>
                          <a:pt x="3771" y="1478"/>
                        </a:cubicBezTo>
                        <a:cubicBezTo>
                          <a:pt x="3646" y="1323"/>
                          <a:pt x="3456" y="1272"/>
                          <a:pt x="3252" y="1272"/>
                        </a:cubicBezTo>
                        <a:cubicBezTo>
                          <a:pt x="3085" y="1272"/>
                          <a:pt x="2909" y="1306"/>
                          <a:pt x="2751" y="1345"/>
                        </a:cubicBezTo>
                        <a:cubicBezTo>
                          <a:pt x="2762" y="1076"/>
                          <a:pt x="2773" y="799"/>
                          <a:pt x="2691" y="545"/>
                        </a:cubicBezTo>
                        <a:cubicBezTo>
                          <a:pt x="2607" y="291"/>
                          <a:pt x="2409" y="55"/>
                          <a:pt x="2144" y="10"/>
                        </a:cubicBezTo>
                        <a:cubicBezTo>
                          <a:pt x="2110" y="4"/>
                          <a:pt x="2076" y="1"/>
                          <a:pt x="204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0" name="Google Shape;350;p9"/>
                  <p:cNvSpPr/>
                  <p:nvPr/>
                </p:nvSpPr>
                <p:spPr>
                  <a:xfrm>
                    <a:off x="1810467" y="3313237"/>
                    <a:ext cx="195125" cy="198410"/>
                  </a:xfrm>
                  <a:custGeom>
                    <a:rect b="b" l="l" r="r" t="t"/>
                    <a:pathLst>
                      <a:path extrusionOk="0" h="7429" w="7306">
                        <a:moveTo>
                          <a:pt x="2748" y="0"/>
                        </a:moveTo>
                        <a:cubicBezTo>
                          <a:pt x="2483" y="0"/>
                          <a:pt x="2227" y="82"/>
                          <a:pt x="2041" y="267"/>
                        </a:cubicBezTo>
                        <a:cubicBezTo>
                          <a:pt x="1855" y="452"/>
                          <a:pt x="1760" y="714"/>
                          <a:pt x="1714" y="972"/>
                        </a:cubicBezTo>
                        <a:cubicBezTo>
                          <a:pt x="1646" y="1347"/>
                          <a:pt x="1665" y="1734"/>
                          <a:pt x="1768" y="2103"/>
                        </a:cubicBezTo>
                        <a:cubicBezTo>
                          <a:pt x="1603" y="1855"/>
                          <a:pt x="1306" y="1722"/>
                          <a:pt x="1011" y="1722"/>
                        </a:cubicBezTo>
                        <a:cubicBezTo>
                          <a:pt x="818" y="1722"/>
                          <a:pt x="625" y="1779"/>
                          <a:pt x="471" y="1898"/>
                        </a:cubicBezTo>
                        <a:cubicBezTo>
                          <a:pt x="84" y="2194"/>
                          <a:pt x="0" y="2815"/>
                          <a:pt x="285" y="3213"/>
                        </a:cubicBezTo>
                        <a:cubicBezTo>
                          <a:pt x="475" y="3479"/>
                          <a:pt x="803" y="3625"/>
                          <a:pt x="1129" y="3625"/>
                        </a:cubicBezTo>
                        <a:cubicBezTo>
                          <a:pt x="1291" y="3625"/>
                          <a:pt x="1453" y="3589"/>
                          <a:pt x="1597" y="3513"/>
                        </a:cubicBezTo>
                        <a:cubicBezTo>
                          <a:pt x="1236" y="3752"/>
                          <a:pt x="922" y="4082"/>
                          <a:pt x="789" y="4496"/>
                        </a:cubicBezTo>
                        <a:cubicBezTo>
                          <a:pt x="656" y="4905"/>
                          <a:pt x="740" y="5402"/>
                          <a:pt x="1066" y="5690"/>
                        </a:cubicBezTo>
                        <a:cubicBezTo>
                          <a:pt x="1218" y="5825"/>
                          <a:pt x="1426" y="5895"/>
                          <a:pt x="1630" y="5895"/>
                        </a:cubicBezTo>
                        <a:cubicBezTo>
                          <a:pt x="1858" y="5895"/>
                          <a:pt x="2081" y="5807"/>
                          <a:pt x="2219" y="5625"/>
                        </a:cubicBezTo>
                        <a:cubicBezTo>
                          <a:pt x="2106" y="6171"/>
                          <a:pt x="2299" y="6775"/>
                          <a:pt x="2712" y="7150"/>
                        </a:cubicBezTo>
                        <a:cubicBezTo>
                          <a:pt x="2883" y="7307"/>
                          <a:pt x="3099" y="7428"/>
                          <a:pt x="3331" y="7428"/>
                        </a:cubicBezTo>
                        <a:cubicBezTo>
                          <a:pt x="3341" y="7428"/>
                          <a:pt x="3351" y="7428"/>
                          <a:pt x="3361" y="7427"/>
                        </a:cubicBezTo>
                        <a:cubicBezTo>
                          <a:pt x="3562" y="7416"/>
                          <a:pt x="3744" y="7314"/>
                          <a:pt x="3903" y="7192"/>
                        </a:cubicBezTo>
                        <a:cubicBezTo>
                          <a:pt x="4418" y="6813"/>
                          <a:pt x="4791" y="6244"/>
                          <a:pt x="4935" y="5622"/>
                        </a:cubicBezTo>
                        <a:cubicBezTo>
                          <a:pt x="5151" y="5772"/>
                          <a:pt x="5405" y="5840"/>
                          <a:pt x="5662" y="5840"/>
                        </a:cubicBezTo>
                        <a:cubicBezTo>
                          <a:pt x="6308" y="5840"/>
                          <a:pt x="6975" y="5411"/>
                          <a:pt x="7119" y="4769"/>
                        </a:cubicBezTo>
                        <a:cubicBezTo>
                          <a:pt x="7306" y="3934"/>
                          <a:pt x="6538" y="3053"/>
                          <a:pt x="5698" y="3053"/>
                        </a:cubicBezTo>
                        <a:cubicBezTo>
                          <a:pt x="5634" y="3053"/>
                          <a:pt x="5569" y="3058"/>
                          <a:pt x="5503" y="3069"/>
                        </a:cubicBezTo>
                        <a:cubicBezTo>
                          <a:pt x="5776" y="2607"/>
                          <a:pt x="6057" y="2129"/>
                          <a:pt x="6133" y="1597"/>
                        </a:cubicBezTo>
                        <a:cubicBezTo>
                          <a:pt x="6205" y="1067"/>
                          <a:pt x="6020" y="460"/>
                          <a:pt x="5553" y="195"/>
                        </a:cubicBezTo>
                        <a:cubicBezTo>
                          <a:pt x="5398" y="109"/>
                          <a:pt x="5229" y="70"/>
                          <a:pt x="5057" y="70"/>
                        </a:cubicBezTo>
                        <a:cubicBezTo>
                          <a:pt x="4649" y="70"/>
                          <a:pt x="4229" y="289"/>
                          <a:pt x="3975" y="619"/>
                        </a:cubicBezTo>
                        <a:cubicBezTo>
                          <a:pt x="3812" y="449"/>
                          <a:pt x="3637" y="293"/>
                          <a:pt x="3429" y="179"/>
                        </a:cubicBezTo>
                        <a:cubicBezTo>
                          <a:pt x="3224" y="65"/>
                          <a:pt x="2982" y="0"/>
                          <a:pt x="27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1" name="Google Shape;351;p9"/>
                  <p:cNvSpPr/>
                  <p:nvPr/>
                </p:nvSpPr>
                <p:spPr>
                  <a:xfrm>
                    <a:off x="1733286" y="3206465"/>
                    <a:ext cx="478812" cy="538717"/>
                  </a:xfrm>
                  <a:custGeom>
                    <a:rect b="b" l="l" r="r" t="t"/>
                    <a:pathLst>
                      <a:path extrusionOk="0" h="20171" w="17928">
                        <a:moveTo>
                          <a:pt x="7984" y="1"/>
                        </a:moveTo>
                        <a:cubicBezTo>
                          <a:pt x="7977" y="1"/>
                          <a:pt x="7969" y="1"/>
                          <a:pt x="7961" y="2"/>
                        </a:cubicBezTo>
                        <a:cubicBezTo>
                          <a:pt x="7066" y="100"/>
                          <a:pt x="7214" y="6119"/>
                          <a:pt x="7214" y="6119"/>
                        </a:cubicBezTo>
                        <a:cubicBezTo>
                          <a:pt x="7214" y="6119"/>
                          <a:pt x="5444" y="1756"/>
                          <a:pt x="4222" y="1756"/>
                        </a:cubicBezTo>
                        <a:cubicBezTo>
                          <a:pt x="4174" y="1756"/>
                          <a:pt x="4127" y="1763"/>
                          <a:pt x="4081" y="1777"/>
                        </a:cubicBezTo>
                        <a:cubicBezTo>
                          <a:pt x="2860" y="2148"/>
                          <a:pt x="5724" y="10897"/>
                          <a:pt x="5724" y="10897"/>
                        </a:cubicBezTo>
                        <a:cubicBezTo>
                          <a:pt x="5724" y="10897"/>
                          <a:pt x="2910" y="8481"/>
                          <a:pt x="1467" y="8481"/>
                        </a:cubicBezTo>
                        <a:cubicBezTo>
                          <a:pt x="1141" y="8481"/>
                          <a:pt x="885" y="8604"/>
                          <a:pt x="748" y="8907"/>
                        </a:cubicBezTo>
                        <a:cubicBezTo>
                          <a:pt x="0" y="10549"/>
                          <a:pt x="10100" y="16378"/>
                          <a:pt x="10100" y="16378"/>
                        </a:cubicBezTo>
                        <a:lnTo>
                          <a:pt x="12141" y="20171"/>
                        </a:lnTo>
                        <a:lnTo>
                          <a:pt x="12929" y="20110"/>
                        </a:lnTo>
                        <a:cubicBezTo>
                          <a:pt x="14780" y="19636"/>
                          <a:pt x="16475" y="18775"/>
                          <a:pt x="17928" y="17626"/>
                        </a:cubicBezTo>
                        <a:lnTo>
                          <a:pt x="14530" y="13087"/>
                        </a:lnTo>
                        <a:cubicBezTo>
                          <a:pt x="14530" y="13087"/>
                          <a:pt x="16073" y="2588"/>
                          <a:pt x="15327" y="2239"/>
                        </a:cubicBezTo>
                        <a:cubicBezTo>
                          <a:pt x="15296" y="2225"/>
                          <a:pt x="15264" y="2218"/>
                          <a:pt x="15230" y="2218"/>
                        </a:cubicBezTo>
                        <a:cubicBezTo>
                          <a:pt x="14436" y="2218"/>
                          <a:pt x="12789" y="5971"/>
                          <a:pt x="12789" y="5971"/>
                        </a:cubicBezTo>
                        <a:cubicBezTo>
                          <a:pt x="12789" y="5971"/>
                          <a:pt x="13229" y="783"/>
                          <a:pt x="12141" y="498"/>
                        </a:cubicBezTo>
                        <a:cubicBezTo>
                          <a:pt x="12114" y="491"/>
                          <a:pt x="12087" y="488"/>
                          <a:pt x="12060" y="488"/>
                        </a:cubicBezTo>
                        <a:cubicBezTo>
                          <a:pt x="11004" y="488"/>
                          <a:pt x="10002" y="5770"/>
                          <a:pt x="10002" y="5770"/>
                        </a:cubicBezTo>
                        <a:cubicBezTo>
                          <a:pt x="10002" y="5770"/>
                          <a:pt x="8876" y="1"/>
                          <a:pt x="7984" y="1"/>
                        </a:cubicBezTo>
                        <a:close/>
                      </a:path>
                    </a:pathLst>
                  </a:custGeom>
                  <a:solidFill>
                    <a:srgbClr val="FAB05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2" name="Google Shape;352;p9"/>
                  <p:cNvSpPr/>
                  <p:nvPr/>
                </p:nvSpPr>
                <p:spPr>
                  <a:xfrm>
                    <a:off x="1948499" y="3409438"/>
                    <a:ext cx="14289" cy="122634"/>
                  </a:xfrm>
                  <a:custGeom>
                    <a:rect b="b" l="l" r="r" t="t"/>
                    <a:pathLst>
                      <a:path extrusionOk="0" h="4609" w="501">
                        <a:moveTo>
                          <a:pt x="251" y="0"/>
                        </a:moveTo>
                        <a:cubicBezTo>
                          <a:pt x="114" y="0"/>
                          <a:pt x="0" y="114"/>
                          <a:pt x="0" y="251"/>
                        </a:cubicBezTo>
                        <a:lnTo>
                          <a:pt x="0" y="4358"/>
                        </a:lnTo>
                        <a:cubicBezTo>
                          <a:pt x="0" y="4494"/>
                          <a:pt x="114" y="4608"/>
                          <a:pt x="251" y="4608"/>
                        </a:cubicBezTo>
                        <a:cubicBezTo>
                          <a:pt x="387" y="4608"/>
                          <a:pt x="501" y="4494"/>
                          <a:pt x="501" y="4358"/>
                        </a:cubicBezTo>
                        <a:lnTo>
                          <a:pt x="501" y="251"/>
                        </a:lnTo>
                        <a:cubicBezTo>
                          <a:pt x="501" y="114"/>
                          <a:pt x="387" y="0"/>
                          <a:pt x="251" y="0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3" name="Google Shape;353;p9"/>
                  <p:cNvSpPr/>
                  <p:nvPr/>
                </p:nvSpPr>
                <p:spPr>
                  <a:xfrm>
                    <a:off x="1934211" y="3402294"/>
                    <a:ext cx="42866" cy="27385"/>
                  </a:xfrm>
                  <a:custGeom>
                    <a:rect b="b" l="l" r="r" t="t"/>
                    <a:pathLst>
                      <a:path extrusionOk="0" h="1039" w="1610">
                        <a:moveTo>
                          <a:pt x="815" y="0"/>
                        </a:moveTo>
                        <a:cubicBezTo>
                          <a:pt x="753" y="0"/>
                          <a:pt x="690" y="24"/>
                          <a:pt x="642" y="72"/>
                        </a:cubicBezTo>
                        <a:lnTo>
                          <a:pt x="104" y="588"/>
                        </a:lnTo>
                        <a:cubicBezTo>
                          <a:pt x="5" y="686"/>
                          <a:pt x="1" y="842"/>
                          <a:pt x="96" y="944"/>
                        </a:cubicBezTo>
                        <a:cubicBezTo>
                          <a:pt x="144" y="994"/>
                          <a:pt x="209" y="1020"/>
                          <a:pt x="275" y="1020"/>
                        </a:cubicBezTo>
                        <a:cubicBezTo>
                          <a:pt x="338" y="1020"/>
                          <a:pt x="401" y="996"/>
                          <a:pt x="449" y="948"/>
                        </a:cubicBezTo>
                        <a:lnTo>
                          <a:pt x="809" y="606"/>
                        </a:lnTo>
                        <a:lnTo>
                          <a:pt x="1154" y="963"/>
                        </a:lnTo>
                        <a:cubicBezTo>
                          <a:pt x="1203" y="1016"/>
                          <a:pt x="1268" y="1039"/>
                          <a:pt x="1333" y="1039"/>
                        </a:cubicBezTo>
                        <a:cubicBezTo>
                          <a:pt x="1397" y="1039"/>
                          <a:pt x="1457" y="1016"/>
                          <a:pt x="1506" y="970"/>
                        </a:cubicBezTo>
                        <a:cubicBezTo>
                          <a:pt x="1606" y="876"/>
                          <a:pt x="1609" y="716"/>
                          <a:pt x="1515" y="618"/>
                        </a:cubicBezTo>
                        <a:lnTo>
                          <a:pt x="995" y="79"/>
                        </a:lnTo>
                        <a:cubicBezTo>
                          <a:pt x="946" y="27"/>
                          <a:pt x="881" y="0"/>
                          <a:pt x="815" y="0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" name="Google Shape;354;p9"/>
                  <p:cNvSpPr/>
                  <p:nvPr/>
                </p:nvSpPr>
                <p:spPr>
                  <a:xfrm>
                    <a:off x="2019942" y="3402294"/>
                    <a:ext cx="14288" cy="122642"/>
                  </a:xfrm>
                  <a:custGeom>
                    <a:rect b="b" l="l" r="r" t="t"/>
                    <a:pathLst>
                      <a:path extrusionOk="0" h="4608" w="502">
                        <a:moveTo>
                          <a:pt x="251" y="0"/>
                        </a:moveTo>
                        <a:cubicBezTo>
                          <a:pt x="115" y="0"/>
                          <a:pt x="1" y="114"/>
                          <a:pt x="1" y="250"/>
                        </a:cubicBezTo>
                        <a:lnTo>
                          <a:pt x="1" y="4357"/>
                        </a:lnTo>
                        <a:cubicBezTo>
                          <a:pt x="1" y="4494"/>
                          <a:pt x="115" y="4608"/>
                          <a:pt x="251" y="4608"/>
                        </a:cubicBezTo>
                        <a:cubicBezTo>
                          <a:pt x="391" y="4608"/>
                          <a:pt x="502" y="4494"/>
                          <a:pt x="502" y="4357"/>
                        </a:cubicBezTo>
                        <a:lnTo>
                          <a:pt x="502" y="250"/>
                        </a:lnTo>
                        <a:cubicBezTo>
                          <a:pt x="502" y="114"/>
                          <a:pt x="391" y="0"/>
                          <a:pt x="251" y="0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" name="Google Shape;355;p9"/>
                  <p:cNvSpPr/>
                  <p:nvPr/>
                </p:nvSpPr>
                <p:spPr>
                  <a:xfrm>
                    <a:off x="2005653" y="3504692"/>
                    <a:ext cx="42868" cy="27386"/>
                  </a:xfrm>
                  <a:custGeom>
                    <a:rect b="b" l="l" r="r" t="t"/>
                    <a:pathLst>
                      <a:path extrusionOk="0" h="1041" w="1609">
                        <a:moveTo>
                          <a:pt x="276" y="0"/>
                        </a:moveTo>
                        <a:cubicBezTo>
                          <a:pt x="214" y="0"/>
                          <a:pt x="152" y="23"/>
                          <a:pt x="103" y="69"/>
                        </a:cubicBezTo>
                        <a:cubicBezTo>
                          <a:pt x="4" y="168"/>
                          <a:pt x="1" y="324"/>
                          <a:pt x="95" y="426"/>
                        </a:cubicBezTo>
                        <a:lnTo>
                          <a:pt x="615" y="964"/>
                        </a:lnTo>
                        <a:cubicBezTo>
                          <a:pt x="664" y="1014"/>
                          <a:pt x="729" y="1040"/>
                          <a:pt x="797" y="1040"/>
                        </a:cubicBezTo>
                        <a:cubicBezTo>
                          <a:pt x="857" y="1040"/>
                          <a:pt x="918" y="1017"/>
                          <a:pt x="967" y="968"/>
                        </a:cubicBezTo>
                        <a:lnTo>
                          <a:pt x="1506" y="452"/>
                        </a:lnTo>
                        <a:cubicBezTo>
                          <a:pt x="1608" y="357"/>
                          <a:pt x="1608" y="198"/>
                          <a:pt x="1513" y="100"/>
                        </a:cubicBezTo>
                        <a:cubicBezTo>
                          <a:pt x="1465" y="47"/>
                          <a:pt x="1399" y="20"/>
                          <a:pt x="1333" y="20"/>
                        </a:cubicBezTo>
                        <a:cubicBezTo>
                          <a:pt x="1271" y="20"/>
                          <a:pt x="1209" y="44"/>
                          <a:pt x="1161" y="92"/>
                        </a:cubicBezTo>
                        <a:lnTo>
                          <a:pt x="801" y="437"/>
                        </a:lnTo>
                        <a:lnTo>
                          <a:pt x="459" y="77"/>
                        </a:lnTo>
                        <a:cubicBezTo>
                          <a:pt x="408" y="26"/>
                          <a:pt x="342" y="0"/>
                          <a:pt x="276" y="0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" name="Google Shape;356;p9"/>
                  <p:cNvSpPr/>
                  <p:nvPr/>
                </p:nvSpPr>
                <p:spPr>
                  <a:xfrm>
                    <a:off x="1693787" y="3297534"/>
                    <a:ext cx="81458" cy="80256"/>
                  </a:xfrm>
                  <a:custGeom>
                    <a:rect b="b" l="l" r="r" t="t"/>
                    <a:pathLst>
                      <a:path extrusionOk="0" h="3005" w="3050">
                        <a:moveTo>
                          <a:pt x="1138" y="1"/>
                        </a:moveTo>
                        <a:cubicBezTo>
                          <a:pt x="482" y="172"/>
                          <a:pt x="0" y="771"/>
                          <a:pt x="0" y="1480"/>
                        </a:cubicBezTo>
                        <a:cubicBezTo>
                          <a:pt x="0" y="2322"/>
                          <a:pt x="683" y="3005"/>
                          <a:pt x="1525" y="3005"/>
                        </a:cubicBezTo>
                        <a:cubicBezTo>
                          <a:pt x="1680" y="3005"/>
                          <a:pt x="1828" y="2982"/>
                          <a:pt x="1973" y="2941"/>
                        </a:cubicBezTo>
                        <a:cubicBezTo>
                          <a:pt x="1904" y="2827"/>
                          <a:pt x="1866" y="2698"/>
                          <a:pt x="1866" y="2561"/>
                        </a:cubicBezTo>
                        <a:cubicBezTo>
                          <a:pt x="1866" y="2155"/>
                          <a:pt x="2197" y="1826"/>
                          <a:pt x="2602" y="1826"/>
                        </a:cubicBezTo>
                        <a:cubicBezTo>
                          <a:pt x="2743" y="1826"/>
                          <a:pt x="2871" y="1863"/>
                          <a:pt x="2981" y="1931"/>
                        </a:cubicBezTo>
                        <a:cubicBezTo>
                          <a:pt x="3027" y="1788"/>
                          <a:pt x="3049" y="1636"/>
                          <a:pt x="3049" y="1480"/>
                        </a:cubicBezTo>
                        <a:cubicBezTo>
                          <a:pt x="3049" y="1355"/>
                          <a:pt x="3034" y="1238"/>
                          <a:pt x="3008" y="1124"/>
                        </a:cubicBezTo>
                        <a:cubicBezTo>
                          <a:pt x="2993" y="1124"/>
                          <a:pt x="2974" y="1128"/>
                          <a:pt x="2955" y="1128"/>
                        </a:cubicBezTo>
                        <a:cubicBezTo>
                          <a:pt x="2811" y="1128"/>
                          <a:pt x="2674" y="1063"/>
                          <a:pt x="2561" y="968"/>
                        </a:cubicBezTo>
                        <a:cubicBezTo>
                          <a:pt x="2465" y="1021"/>
                          <a:pt x="2356" y="1048"/>
                          <a:pt x="2246" y="1048"/>
                        </a:cubicBezTo>
                        <a:cubicBezTo>
                          <a:pt x="2014" y="1048"/>
                          <a:pt x="1787" y="934"/>
                          <a:pt x="1722" y="714"/>
                        </a:cubicBezTo>
                        <a:cubicBezTo>
                          <a:pt x="1677" y="559"/>
                          <a:pt x="1703" y="370"/>
                          <a:pt x="1582" y="263"/>
                        </a:cubicBezTo>
                        <a:cubicBezTo>
                          <a:pt x="1537" y="221"/>
                          <a:pt x="1476" y="202"/>
                          <a:pt x="1415" y="179"/>
                        </a:cubicBezTo>
                        <a:cubicBezTo>
                          <a:pt x="1316" y="137"/>
                          <a:pt x="1222" y="77"/>
                          <a:pt x="113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" name="Google Shape;357;p9"/>
                  <p:cNvSpPr/>
                  <p:nvPr/>
                </p:nvSpPr>
                <p:spPr>
                  <a:xfrm>
                    <a:off x="1724152" y="3296225"/>
                    <a:ext cx="49970" cy="31435"/>
                  </a:xfrm>
                  <a:custGeom>
                    <a:rect b="b" l="l" r="r" t="t"/>
                    <a:pathLst>
                      <a:path extrusionOk="0" h="1177" w="1871">
                        <a:moveTo>
                          <a:pt x="388" y="1"/>
                        </a:moveTo>
                        <a:cubicBezTo>
                          <a:pt x="255" y="1"/>
                          <a:pt x="127" y="20"/>
                          <a:pt x="1" y="50"/>
                        </a:cubicBezTo>
                        <a:cubicBezTo>
                          <a:pt x="85" y="126"/>
                          <a:pt x="179" y="186"/>
                          <a:pt x="278" y="228"/>
                        </a:cubicBezTo>
                        <a:cubicBezTo>
                          <a:pt x="339" y="251"/>
                          <a:pt x="400" y="270"/>
                          <a:pt x="445" y="312"/>
                        </a:cubicBezTo>
                        <a:cubicBezTo>
                          <a:pt x="566" y="419"/>
                          <a:pt x="540" y="608"/>
                          <a:pt x="585" y="763"/>
                        </a:cubicBezTo>
                        <a:cubicBezTo>
                          <a:pt x="650" y="983"/>
                          <a:pt x="877" y="1097"/>
                          <a:pt x="1109" y="1097"/>
                        </a:cubicBezTo>
                        <a:cubicBezTo>
                          <a:pt x="1219" y="1097"/>
                          <a:pt x="1328" y="1070"/>
                          <a:pt x="1424" y="1017"/>
                        </a:cubicBezTo>
                        <a:cubicBezTo>
                          <a:pt x="1537" y="1112"/>
                          <a:pt x="1674" y="1177"/>
                          <a:pt x="1818" y="1177"/>
                        </a:cubicBezTo>
                        <a:cubicBezTo>
                          <a:pt x="1837" y="1177"/>
                          <a:pt x="1856" y="1173"/>
                          <a:pt x="1871" y="1173"/>
                        </a:cubicBezTo>
                        <a:cubicBezTo>
                          <a:pt x="1711" y="501"/>
                          <a:pt x="1109" y="1"/>
                          <a:pt x="38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" name="Google Shape;358;p9"/>
                  <p:cNvSpPr/>
                  <p:nvPr/>
                </p:nvSpPr>
                <p:spPr>
                  <a:xfrm>
                    <a:off x="1746452" y="3349104"/>
                    <a:ext cx="36482" cy="36482"/>
                  </a:xfrm>
                  <a:custGeom>
                    <a:rect b="b" l="l" r="r" t="t"/>
                    <a:pathLst>
                      <a:path extrusionOk="0" h="1366" w="1366">
                        <a:moveTo>
                          <a:pt x="1009" y="0"/>
                        </a:moveTo>
                        <a:cubicBezTo>
                          <a:pt x="862" y="482"/>
                          <a:pt x="482" y="862"/>
                          <a:pt x="1" y="1010"/>
                        </a:cubicBezTo>
                        <a:cubicBezTo>
                          <a:pt x="129" y="1222"/>
                          <a:pt x="361" y="1366"/>
                          <a:pt x="630" y="1366"/>
                        </a:cubicBezTo>
                        <a:cubicBezTo>
                          <a:pt x="1036" y="1366"/>
                          <a:pt x="1366" y="1036"/>
                          <a:pt x="1366" y="630"/>
                        </a:cubicBezTo>
                        <a:cubicBezTo>
                          <a:pt x="1366" y="361"/>
                          <a:pt x="1221" y="130"/>
                          <a:pt x="10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9" name="Google Shape;359;p9"/>
                  <p:cNvSpPr/>
                  <p:nvPr/>
                </p:nvSpPr>
                <p:spPr>
                  <a:xfrm>
                    <a:off x="1743621" y="3346273"/>
                    <a:ext cx="29806" cy="29806"/>
                  </a:xfrm>
                  <a:custGeom>
                    <a:rect b="b" l="l" r="r" t="t"/>
                    <a:pathLst>
                      <a:path extrusionOk="0" h="1116" w="1116">
                        <a:moveTo>
                          <a:pt x="736" y="1"/>
                        </a:moveTo>
                        <a:cubicBezTo>
                          <a:pt x="331" y="1"/>
                          <a:pt x="0" y="330"/>
                          <a:pt x="0" y="736"/>
                        </a:cubicBezTo>
                        <a:cubicBezTo>
                          <a:pt x="0" y="873"/>
                          <a:pt x="38" y="1002"/>
                          <a:pt x="107" y="1116"/>
                        </a:cubicBezTo>
                        <a:cubicBezTo>
                          <a:pt x="588" y="968"/>
                          <a:pt x="968" y="588"/>
                          <a:pt x="1115" y="106"/>
                        </a:cubicBezTo>
                        <a:cubicBezTo>
                          <a:pt x="1005" y="38"/>
                          <a:pt x="877" y="1"/>
                          <a:pt x="736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0" name="Google Shape;360;p9"/>
                  <p:cNvSpPr/>
                  <p:nvPr/>
                </p:nvSpPr>
                <p:spPr>
                  <a:xfrm>
                    <a:off x="2143684" y="3224412"/>
                    <a:ext cx="81591" cy="79749"/>
                  </a:xfrm>
                  <a:custGeom>
                    <a:rect b="b" l="l" r="r" t="t"/>
                    <a:pathLst>
                      <a:path extrusionOk="0" h="2986" w="3055">
                        <a:moveTo>
                          <a:pt x="1525" y="1"/>
                        </a:moveTo>
                        <a:cubicBezTo>
                          <a:pt x="699" y="1"/>
                          <a:pt x="20" y="664"/>
                          <a:pt x="1" y="1496"/>
                        </a:cubicBezTo>
                        <a:lnTo>
                          <a:pt x="1" y="1601"/>
                        </a:lnTo>
                        <a:cubicBezTo>
                          <a:pt x="73" y="1685"/>
                          <a:pt x="119" y="1882"/>
                          <a:pt x="142" y="2170"/>
                        </a:cubicBezTo>
                        <a:cubicBezTo>
                          <a:pt x="224" y="2352"/>
                          <a:pt x="346" y="2516"/>
                          <a:pt x="494" y="2652"/>
                        </a:cubicBezTo>
                        <a:cubicBezTo>
                          <a:pt x="691" y="2497"/>
                          <a:pt x="930" y="2402"/>
                          <a:pt x="1177" y="2402"/>
                        </a:cubicBezTo>
                        <a:cubicBezTo>
                          <a:pt x="1252" y="2402"/>
                          <a:pt x="1332" y="2409"/>
                          <a:pt x="1411" y="2432"/>
                        </a:cubicBezTo>
                        <a:cubicBezTo>
                          <a:pt x="1677" y="2504"/>
                          <a:pt x="1882" y="2732"/>
                          <a:pt x="1977" y="2986"/>
                        </a:cubicBezTo>
                        <a:cubicBezTo>
                          <a:pt x="2587" y="2800"/>
                          <a:pt x="3039" y="2235"/>
                          <a:pt x="3054" y="1560"/>
                        </a:cubicBezTo>
                        <a:cubicBezTo>
                          <a:pt x="3054" y="1404"/>
                          <a:pt x="3035" y="1256"/>
                          <a:pt x="2993" y="1112"/>
                        </a:cubicBezTo>
                        <a:cubicBezTo>
                          <a:pt x="2887" y="1173"/>
                          <a:pt x="2762" y="1211"/>
                          <a:pt x="2629" y="1211"/>
                        </a:cubicBezTo>
                        <a:lnTo>
                          <a:pt x="2614" y="1211"/>
                        </a:lnTo>
                        <a:cubicBezTo>
                          <a:pt x="2208" y="1200"/>
                          <a:pt x="1886" y="866"/>
                          <a:pt x="1894" y="460"/>
                        </a:cubicBezTo>
                        <a:cubicBezTo>
                          <a:pt x="1897" y="320"/>
                          <a:pt x="1939" y="190"/>
                          <a:pt x="2008" y="81"/>
                        </a:cubicBezTo>
                        <a:cubicBezTo>
                          <a:pt x="1866" y="31"/>
                          <a:pt x="1715" y="5"/>
                          <a:pt x="1560" y="1"/>
                        </a:cubicBezTo>
                        <a:lnTo>
                          <a:pt x="1525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1" name="Google Shape;361;p9"/>
                  <p:cNvSpPr/>
                  <p:nvPr/>
                </p:nvSpPr>
                <p:spPr>
                  <a:xfrm>
                    <a:off x="2156850" y="3288561"/>
                    <a:ext cx="39634" cy="17413"/>
                  </a:xfrm>
                  <a:custGeom>
                    <a:rect b="b" l="l" r="r" t="t"/>
                    <a:pathLst>
                      <a:path extrusionOk="0" h="652" w="1484">
                        <a:moveTo>
                          <a:pt x="684" y="0"/>
                        </a:moveTo>
                        <a:cubicBezTo>
                          <a:pt x="437" y="0"/>
                          <a:pt x="198" y="95"/>
                          <a:pt x="1" y="250"/>
                        </a:cubicBezTo>
                        <a:cubicBezTo>
                          <a:pt x="263" y="493"/>
                          <a:pt x="615" y="645"/>
                          <a:pt x="1002" y="652"/>
                        </a:cubicBezTo>
                        <a:lnTo>
                          <a:pt x="1032" y="652"/>
                        </a:lnTo>
                        <a:cubicBezTo>
                          <a:pt x="1191" y="652"/>
                          <a:pt x="1340" y="629"/>
                          <a:pt x="1484" y="584"/>
                        </a:cubicBezTo>
                        <a:cubicBezTo>
                          <a:pt x="1389" y="330"/>
                          <a:pt x="1184" y="102"/>
                          <a:pt x="918" y="30"/>
                        </a:cubicBezTo>
                        <a:cubicBezTo>
                          <a:pt x="839" y="7"/>
                          <a:pt x="759" y="0"/>
                          <a:pt x="6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" name="Google Shape;362;p9"/>
                  <p:cNvSpPr/>
                  <p:nvPr/>
                </p:nvSpPr>
                <p:spPr>
                  <a:xfrm>
                    <a:off x="2143684" y="3267169"/>
                    <a:ext cx="3792" cy="15197"/>
                  </a:xfrm>
                  <a:custGeom>
                    <a:rect b="b" l="l" r="r" t="t"/>
                    <a:pathLst>
                      <a:path extrusionOk="0" h="569" w="142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12" y="201"/>
                          <a:pt x="62" y="395"/>
                          <a:pt x="142" y="569"/>
                        </a:cubicBezTo>
                        <a:cubicBezTo>
                          <a:pt x="119" y="281"/>
                          <a:pt x="73" y="8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FCD09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" name="Google Shape;363;p9"/>
                  <p:cNvSpPr/>
                  <p:nvPr/>
                </p:nvSpPr>
                <p:spPr>
                  <a:xfrm>
                    <a:off x="2197284" y="3217442"/>
                    <a:ext cx="36482" cy="36696"/>
                  </a:xfrm>
                  <a:custGeom>
                    <a:rect b="b" l="l" r="r" t="t"/>
                    <a:pathLst>
                      <a:path extrusionOk="0" h="1374" w="1366">
                        <a:moveTo>
                          <a:pt x="622" y="1"/>
                        </a:moveTo>
                        <a:cubicBezTo>
                          <a:pt x="365" y="1"/>
                          <a:pt x="133" y="137"/>
                          <a:pt x="1" y="342"/>
                        </a:cubicBezTo>
                        <a:cubicBezTo>
                          <a:pt x="478" y="501"/>
                          <a:pt x="850" y="888"/>
                          <a:pt x="986" y="1373"/>
                        </a:cubicBezTo>
                        <a:cubicBezTo>
                          <a:pt x="1207" y="1248"/>
                          <a:pt x="1350" y="1016"/>
                          <a:pt x="1358" y="752"/>
                        </a:cubicBezTo>
                        <a:cubicBezTo>
                          <a:pt x="1366" y="346"/>
                          <a:pt x="1043" y="8"/>
                          <a:pt x="638" y="1"/>
                        </a:cubicBezTo>
                        <a:lnTo>
                          <a:pt x="622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" name="Google Shape;364;p9"/>
                  <p:cNvSpPr/>
                  <p:nvPr/>
                </p:nvSpPr>
                <p:spPr>
                  <a:xfrm>
                    <a:off x="2194026" y="3226575"/>
                    <a:ext cx="29619" cy="30179"/>
                  </a:xfrm>
                  <a:custGeom>
                    <a:rect b="b" l="l" r="r" t="t"/>
                    <a:pathLst>
                      <a:path extrusionOk="0" h="1130" w="1109">
                        <a:moveTo>
                          <a:pt x="123" y="0"/>
                        </a:moveTo>
                        <a:cubicBezTo>
                          <a:pt x="54" y="109"/>
                          <a:pt x="12" y="239"/>
                          <a:pt x="9" y="379"/>
                        </a:cubicBezTo>
                        <a:cubicBezTo>
                          <a:pt x="1" y="785"/>
                          <a:pt x="323" y="1119"/>
                          <a:pt x="729" y="1130"/>
                        </a:cubicBezTo>
                        <a:lnTo>
                          <a:pt x="744" y="1130"/>
                        </a:lnTo>
                        <a:cubicBezTo>
                          <a:pt x="877" y="1130"/>
                          <a:pt x="1002" y="1092"/>
                          <a:pt x="1108" y="1031"/>
                        </a:cubicBezTo>
                        <a:cubicBezTo>
                          <a:pt x="972" y="546"/>
                          <a:pt x="600" y="159"/>
                          <a:pt x="12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5" name="Google Shape;365;p9"/>
                  <p:cNvSpPr/>
                  <p:nvPr/>
                </p:nvSpPr>
                <p:spPr>
                  <a:xfrm>
                    <a:off x="1785443" y="3193753"/>
                    <a:ext cx="46017" cy="45990"/>
                  </a:xfrm>
                  <a:custGeom>
                    <a:rect b="b" l="l" r="r" t="t"/>
                    <a:pathLst>
                      <a:path extrusionOk="0" h="1722" w="1723">
                        <a:moveTo>
                          <a:pt x="862" y="251"/>
                        </a:moveTo>
                        <a:cubicBezTo>
                          <a:pt x="1199" y="251"/>
                          <a:pt x="1472" y="524"/>
                          <a:pt x="1472" y="860"/>
                        </a:cubicBezTo>
                        <a:cubicBezTo>
                          <a:pt x="1472" y="1194"/>
                          <a:pt x="1199" y="1471"/>
                          <a:pt x="862" y="1471"/>
                        </a:cubicBezTo>
                        <a:cubicBezTo>
                          <a:pt x="524" y="1471"/>
                          <a:pt x="251" y="1194"/>
                          <a:pt x="251" y="860"/>
                        </a:cubicBezTo>
                        <a:cubicBezTo>
                          <a:pt x="251" y="524"/>
                          <a:pt x="524" y="251"/>
                          <a:pt x="862" y="251"/>
                        </a:cubicBezTo>
                        <a:close/>
                        <a:moveTo>
                          <a:pt x="862" y="0"/>
                        </a:moveTo>
                        <a:cubicBezTo>
                          <a:pt x="387" y="0"/>
                          <a:pt x="1" y="387"/>
                          <a:pt x="1" y="860"/>
                        </a:cubicBezTo>
                        <a:cubicBezTo>
                          <a:pt x="1" y="1335"/>
                          <a:pt x="387" y="1721"/>
                          <a:pt x="862" y="1721"/>
                        </a:cubicBezTo>
                        <a:cubicBezTo>
                          <a:pt x="1336" y="1721"/>
                          <a:pt x="1723" y="1335"/>
                          <a:pt x="1723" y="860"/>
                        </a:cubicBezTo>
                        <a:cubicBezTo>
                          <a:pt x="1723" y="387"/>
                          <a:pt x="1336" y="0"/>
                          <a:pt x="86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" name="Google Shape;366;p9"/>
                  <p:cNvSpPr/>
                  <p:nvPr/>
                </p:nvSpPr>
                <p:spPr>
                  <a:xfrm>
                    <a:off x="1830604" y="3350920"/>
                    <a:ext cx="46017" cy="46017"/>
                  </a:xfrm>
                  <a:custGeom>
                    <a:rect b="b" l="l" r="r" t="t"/>
                    <a:pathLst>
                      <a:path extrusionOk="0" h="1723" w="1723">
                        <a:moveTo>
                          <a:pt x="862" y="251"/>
                        </a:moveTo>
                        <a:cubicBezTo>
                          <a:pt x="1200" y="251"/>
                          <a:pt x="1473" y="524"/>
                          <a:pt x="1473" y="862"/>
                        </a:cubicBezTo>
                        <a:cubicBezTo>
                          <a:pt x="1473" y="1199"/>
                          <a:pt x="1200" y="1473"/>
                          <a:pt x="862" y="1473"/>
                        </a:cubicBezTo>
                        <a:cubicBezTo>
                          <a:pt x="524" y="1473"/>
                          <a:pt x="251" y="1199"/>
                          <a:pt x="251" y="862"/>
                        </a:cubicBezTo>
                        <a:cubicBezTo>
                          <a:pt x="251" y="524"/>
                          <a:pt x="524" y="251"/>
                          <a:pt x="862" y="251"/>
                        </a:cubicBezTo>
                        <a:close/>
                        <a:moveTo>
                          <a:pt x="862" y="1"/>
                        </a:moveTo>
                        <a:cubicBezTo>
                          <a:pt x="388" y="1"/>
                          <a:pt x="1" y="388"/>
                          <a:pt x="1" y="862"/>
                        </a:cubicBezTo>
                        <a:cubicBezTo>
                          <a:pt x="1" y="1336"/>
                          <a:pt x="388" y="1723"/>
                          <a:pt x="862" y="1723"/>
                        </a:cubicBezTo>
                        <a:cubicBezTo>
                          <a:pt x="1336" y="1723"/>
                          <a:pt x="1723" y="1336"/>
                          <a:pt x="1723" y="862"/>
                        </a:cubicBezTo>
                        <a:cubicBezTo>
                          <a:pt x="1723" y="388"/>
                          <a:pt x="1336" y="1"/>
                          <a:pt x="86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7" name="Google Shape;367;p9"/>
                  <p:cNvSpPr/>
                  <p:nvPr/>
                </p:nvSpPr>
                <p:spPr>
                  <a:xfrm>
                    <a:off x="2210530" y="3438250"/>
                    <a:ext cx="46017" cy="46017"/>
                  </a:xfrm>
                  <a:custGeom>
                    <a:rect b="b" l="l" r="r" t="t"/>
                    <a:pathLst>
                      <a:path extrusionOk="0" h="1723" w="1723">
                        <a:moveTo>
                          <a:pt x="862" y="251"/>
                        </a:moveTo>
                        <a:cubicBezTo>
                          <a:pt x="1199" y="251"/>
                          <a:pt x="1472" y="524"/>
                          <a:pt x="1472" y="861"/>
                        </a:cubicBezTo>
                        <a:cubicBezTo>
                          <a:pt x="1472" y="1194"/>
                          <a:pt x="1199" y="1472"/>
                          <a:pt x="862" y="1472"/>
                        </a:cubicBezTo>
                        <a:cubicBezTo>
                          <a:pt x="524" y="1472"/>
                          <a:pt x="251" y="1194"/>
                          <a:pt x="251" y="861"/>
                        </a:cubicBezTo>
                        <a:cubicBezTo>
                          <a:pt x="251" y="524"/>
                          <a:pt x="524" y="251"/>
                          <a:pt x="862" y="251"/>
                        </a:cubicBezTo>
                        <a:close/>
                        <a:moveTo>
                          <a:pt x="862" y="0"/>
                        </a:moveTo>
                        <a:cubicBezTo>
                          <a:pt x="387" y="0"/>
                          <a:pt x="1" y="387"/>
                          <a:pt x="1" y="861"/>
                        </a:cubicBezTo>
                        <a:cubicBezTo>
                          <a:pt x="1" y="1336"/>
                          <a:pt x="387" y="1722"/>
                          <a:pt x="862" y="1722"/>
                        </a:cubicBezTo>
                        <a:cubicBezTo>
                          <a:pt x="1336" y="1722"/>
                          <a:pt x="1723" y="1336"/>
                          <a:pt x="1723" y="861"/>
                        </a:cubicBezTo>
                        <a:cubicBezTo>
                          <a:pt x="1723" y="387"/>
                          <a:pt x="1336" y="0"/>
                          <a:pt x="86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8" name="Google Shape;368;p9"/>
                  <p:cNvSpPr/>
                  <p:nvPr/>
                </p:nvSpPr>
                <p:spPr>
                  <a:xfrm>
                    <a:off x="1836693" y="3272136"/>
                    <a:ext cx="13380" cy="13274"/>
                  </a:xfrm>
                  <a:custGeom>
                    <a:rect b="b" l="l" r="r" t="t"/>
                    <a:pathLst>
                      <a:path extrusionOk="0" h="497" w="501">
                        <a:moveTo>
                          <a:pt x="251" y="1"/>
                        </a:moveTo>
                        <a:cubicBezTo>
                          <a:pt x="110" y="1"/>
                          <a:pt x="0" y="110"/>
                          <a:pt x="0" y="246"/>
                        </a:cubicBezTo>
                        <a:cubicBezTo>
                          <a:pt x="0" y="388"/>
                          <a:pt x="110" y="497"/>
                          <a:pt x="251" y="497"/>
                        </a:cubicBezTo>
                        <a:cubicBezTo>
                          <a:pt x="387" y="497"/>
                          <a:pt x="501" y="388"/>
                          <a:pt x="501" y="246"/>
                        </a:cubicBezTo>
                        <a:cubicBezTo>
                          <a:pt x="501" y="110"/>
                          <a:pt x="387" y="1"/>
                          <a:pt x="25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9" name="Google Shape;369;p9"/>
                  <p:cNvSpPr/>
                  <p:nvPr/>
                </p:nvSpPr>
                <p:spPr>
                  <a:xfrm>
                    <a:off x="1864949" y="3150702"/>
                    <a:ext cx="13407" cy="13300"/>
                  </a:xfrm>
                  <a:custGeom>
                    <a:rect b="b" l="l" r="r" t="t"/>
                    <a:pathLst>
                      <a:path extrusionOk="0" h="498" w="502">
                        <a:moveTo>
                          <a:pt x="251" y="0"/>
                        </a:moveTo>
                        <a:cubicBezTo>
                          <a:pt x="111" y="0"/>
                          <a:pt x="1" y="110"/>
                          <a:pt x="1" y="251"/>
                        </a:cubicBezTo>
                        <a:cubicBezTo>
                          <a:pt x="1" y="387"/>
                          <a:pt x="111" y="497"/>
                          <a:pt x="251" y="497"/>
                        </a:cubicBezTo>
                        <a:cubicBezTo>
                          <a:pt x="388" y="497"/>
                          <a:pt x="502" y="387"/>
                          <a:pt x="502" y="251"/>
                        </a:cubicBezTo>
                        <a:cubicBezTo>
                          <a:pt x="502" y="110"/>
                          <a:pt x="388" y="0"/>
                          <a:pt x="25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" name="Google Shape;370;p9"/>
                  <p:cNvSpPr/>
                  <p:nvPr/>
                </p:nvSpPr>
                <p:spPr>
                  <a:xfrm>
                    <a:off x="2070989" y="3143999"/>
                    <a:ext cx="13300" cy="13407"/>
                  </a:xfrm>
                  <a:custGeom>
                    <a:rect b="b" l="l" r="r" t="t"/>
                    <a:pathLst>
                      <a:path extrusionOk="0" h="502" w="498">
                        <a:moveTo>
                          <a:pt x="247" y="1"/>
                        </a:moveTo>
                        <a:cubicBezTo>
                          <a:pt x="110" y="1"/>
                          <a:pt x="0" y="115"/>
                          <a:pt x="0" y="251"/>
                        </a:cubicBezTo>
                        <a:cubicBezTo>
                          <a:pt x="0" y="388"/>
                          <a:pt x="110" y="502"/>
                          <a:pt x="247" y="502"/>
                        </a:cubicBezTo>
                        <a:cubicBezTo>
                          <a:pt x="387" y="502"/>
                          <a:pt x="497" y="388"/>
                          <a:pt x="497" y="251"/>
                        </a:cubicBezTo>
                        <a:cubicBezTo>
                          <a:pt x="497" y="115"/>
                          <a:pt x="387" y="1"/>
                          <a:pt x="24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1" name="Google Shape;371;p9"/>
                  <p:cNvSpPr/>
                  <p:nvPr/>
                </p:nvSpPr>
                <p:spPr>
                  <a:xfrm>
                    <a:off x="2226848" y="3325015"/>
                    <a:ext cx="13407" cy="13407"/>
                  </a:xfrm>
                  <a:custGeom>
                    <a:rect b="b" l="l" r="r" t="t"/>
                    <a:pathLst>
                      <a:path extrusionOk="0" h="502" w="502">
                        <a:moveTo>
                          <a:pt x="251" y="0"/>
                        </a:moveTo>
                        <a:cubicBezTo>
                          <a:pt x="114" y="0"/>
                          <a:pt x="0" y="114"/>
                          <a:pt x="0" y="251"/>
                        </a:cubicBezTo>
                        <a:cubicBezTo>
                          <a:pt x="0" y="391"/>
                          <a:pt x="114" y="501"/>
                          <a:pt x="251" y="501"/>
                        </a:cubicBezTo>
                        <a:cubicBezTo>
                          <a:pt x="387" y="501"/>
                          <a:pt x="501" y="391"/>
                          <a:pt x="501" y="251"/>
                        </a:cubicBezTo>
                        <a:cubicBezTo>
                          <a:pt x="501" y="114"/>
                          <a:pt x="387" y="0"/>
                          <a:pt x="25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2" name="Google Shape;372;p9"/>
                  <p:cNvSpPr/>
                  <p:nvPr/>
                </p:nvSpPr>
                <p:spPr>
                  <a:xfrm>
                    <a:off x="1756574" y="3446556"/>
                    <a:ext cx="13380" cy="13274"/>
                  </a:xfrm>
                  <a:custGeom>
                    <a:rect b="b" l="l" r="r" t="t"/>
                    <a:pathLst>
                      <a:path extrusionOk="0" h="497" w="501">
                        <a:moveTo>
                          <a:pt x="251" y="1"/>
                        </a:moveTo>
                        <a:cubicBezTo>
                          <a:pt x="114" y="1"/>
                          <a:pt x="0" y="110"/>
                          <a:pt x="0" y="246"/>
                        </a:cubicBezTo>
                        <a:cubicBezTo>
                          <a:pt x="0" y="387"/>
                          <a:pt x="114" y="497"/>
                          <a:pt x="251" y="497"/>
                        </a:cubicBezTo>
                        <a:cubicBezTo>
                          <a:pt x="387" y="497"/>
                          <a:pt x="501" y="387"/>
                          <a:pt x="501" y="246"/>
                        </a:cubicBezTo>
                        <a:cubicBezTo>
                          <a:pt x="501" y="110"/>
                          <a:pt x="387" y="1"/>
                          <a:pt x="25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3" name="Google Shape;373;p9"/>
                  <p:cNvSpPr/>
                  <p:nvPr/>
                </p:nvSpPr>
                <p:spPr>
                  <a:xfrm>
                    <a:off x="1687083" y="3412318"/>
                    <a:ext cx="13300" cy="13380"/>
                  </a:xfrm>
                  <a:custGeom>
                    <a:rect b="b" l="l" r="r" t="t"/>
                    <a:pathLst>
                      <a:path extrusionOk="0" h="501" w="498">
                        <a:moveTo>
                          <a:pt x="251" y="0"/>
                        </a:moveTo>
                        <a:cubicBezTo>
                          <a:pt x="111" y="0"/>
                          <a:pt x="1" y="114"/>
                          <a:pt x="1" y="250"/>
                        </a:cubicBezTo>
                        <a:cubicBezTo>
                          <a:pt x="1" y="387"/>
                          <a:pt x="111" y="501"/>
                          <a:pt x="251" y="501"/>
                        </a:cubicBezTo>
                        <a:cubicBezTo>
                          <a:pt x="388" y="501"/>
                          <a:pt x="498" y="387"/>
                          <a:pt x="498" y="250"/>
                        </a:cubicBezTo>
                        <a:cubicBezTo>
                          <a:pt x="498" y="114"/>
                          <a:pt x="388" y="0"/>
                          <a:pt x="25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374" name="Google Shape;374;p9"/>
              <p:cNvGrpSpPr/>
              <p:nvPr/>
            </p:nvGrpSpPr>
            <p:grpSpPr>
              <a:xfrm>
                <a:off x="2938200" y="3615522"/>
                <a:ext cx="714000" cy="951976"/>
                <a:chOff x="4244609" y="3064250"/>
                <a:chExt cx="714000" cy="714000"/>
              </a:xfrm>
            </p:grpSpPr>
            <p:sp>
              <p:nvSpPr>
                <p:cNvPr id="375" name="Google Shape;375;p9"/>
                <p:cNvSpPr/>
                <p:nvPr/>
              </p:nvSpPr>
              <p:spPr>
                <a:xfrm>
                  <a:off x="4244609" y="3064250"/>
                  <a:ext cx="714000" cy="7140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76" name="Google Shape;376;p9"/>
                <p:cNvGrpSpPr/>
                <p:nvPr/>
              </p:nvGrpSpPr>
              <p:grpSpPr>
                <a:xfrm>
                  <a:off x="4297783" y="3181471"/>
                  <a:ext cx="548702" cy="596779"/>
                  <a:chOff x="4310278" y="3122905"/>
                  <a:chExt cx="548702" cy="596779"/>
                </a:xfrm>
              </p:grpSpPr>
              <p:sp>
                <p:nvSpPr>
                  <p:cNvPr id="377" name="Google Shape;377;p9"/>
                  <p:cNvSpPr/>
                  <p:nvPr/>
                </p:nvSpPr>
                <p:spPr>
                  <a:xfrm>
                    <a:off x="4505849" y="3182541"/>
                    <a:ext cx="141336" cy="122534"/>
                  </a:xfrm>
                  <a:custGeom>
                    <a:rect b="b" l="l" r="r" t="t"/>
                    <a:pathLst>
                      <a:path extrusionOk="0" h="4588" w="5292">
                        <a:moveTo>
                          <a:pt x="2364" y="0"/>
                        </a:moveTo>
                        <a:cubicBezTo>
                          <a:pt x="2009" y="0"/>
                          <a:pt x="1680" y="289"/>
                          <a:pt x="1571" y="633"/>
                        </a:cubicBezTo>
                        <a:cubicBezTo>
                          <a:pt x="1468" y="966"/>
                          <a:pt x="1533" y="1326"/>
                          <a:pt x="1681" y="1645"/>
                        </a:cubicBezTo>
                        <a:cubicBezTo>
                          <a:pt x="1526" y="1388"/>
                          <a:pt x="1220" y="1225"/>
                          <a:pt x="920" y="1225"/>
                        </a:cubicBezTo>
                        <a:cubicBezTo>
                          <a:pt x="809" y="1225"/>
                          <a:pt x="698" y="1248"/>
                          <a:pt x="596" y="1296"/>
                        </a:cubicBezTo>
                        <a:cubicBezTo>
                          <a:pt x="176" y="1493"/>
                          <a:pt x="1" y="2089"/>
                          <a:pt x="255" y="2476"/>
                        </a:cubicBezTo>
                        <a:cubicBezTo>
                          <a:pt x="400" y="2695"/>
                          <a:pt x="665" y="2813"/>
                          <a:pt x="927" y="2813"/>
                        </a:cubicBezTo>
                        <a:cubicBezTo>
                          <a:pt x="1055" y="2813"/>
                          <a:pt x="1182" y="2784"/>
                          <a:pt x="1294" y="2726"/>
                        </a:cubicBezTo>
                        <a:cubicBezTo>
                          <a:pt x="1161" y="2881"/>
                          <a:pt x="1120" y="3136"/>
                          <a:pt x="1116" y="3355"/>
                        </a:cubicBezTo>
                        <a:cubicBezTo>
                          <a:pt x="1104" y="3837"/>
                          <a:pt x="1237" y="4425"/>
                          <a:pt x="1696" y="4561"/>
                        </a:cubicBezTo>
                        <a:cubicBezTo>
                          <a:pt x="1754" y="4579"/>
                          <a:pt x="1815" y="4588"/>
                          <a:pt x="1875" y="4588"/>
                        </a:cubicBezTo>
                        <a:cubicBezTo>
                          <a:pt x="2085" y="4588"/>
                          <a:pt x="2295" y="4487"/>
                          <a:pt x="2439" y="4334"/>
                        </a:cubicBezTo>
                        <a:cubicBezTo>
                          <a:pt x="2629" y="4137"/>
                          <a:pt x="2724" y="3868"/>
                          <a:pt x="2754" y="3595"/>
                        </a:cubicBezTo>
                        <a:cubicBezTo>
                          <a:pt x="2833" y="3796"/>
                          <a:pt x="2978" y="3973"/>
                          <a:pt x="3157" y="4095"/>
                        </a:cubicBezTo>
                        <a:cubicBezTo>
                          <a:pt x="3329" y="4216"/>
                          <a:pt x="3543" y="4282"/>
                          <a:pt x="3753" y="4282"/>
                        </a:cubicBezTo>
                        <a:cubicBezTo>
                          <a:pt x="3939" y="4282"/>
                          <a:pt x="4122" y="4230"/>
                          <a:pt x="4272" y="4118"/>
                        </a:cubicBezTo>
                        <a:cubicBezTo>
                          <a:pt x="4540" y="3913"/>
                          <a:pt x="4636" y="3495"/>
                          <a:pt x="4480" y="3208"/>
                        </a:cubicBezTo>
                        <a:cubicBezTo>
                          <a:pt x="4554" y="3266"/>
                          <a:pt x="4653" y="3295"/>
                          <a:pt x="4753" y="3295"/>
                        </a:cubicBezTo>
                        <a:cubicBezTo>
                          <a:pt x="4861" y="3295"/>
                          <a:pt x="4971" y="3260"/>
                          <a:pt x="5053" y="3189"/>
                        </a:cubicBezTo>
                        <a:cubicBezTo>
                          <a:pt x="5254" y="3014"/>
                          <a:pt x="5291" y="2707"/>
                          <a:pt x="5216" y="2449"/>
                        </a:cubicBezTo>
                        <a:cubicBezTo>
                          <a:pt x="5136" y="2172"/>
                          <a:pt x="4932" y="1933"/>
                          <a:pt x="4673" y="1800"/>
                        </a:cubicBezTo>
                        <a:cubicBezTo>
                          <a:pt x="4673" y="1774"/>
                          <a:pt x="4677" y="1748"/>
                          <a:pt x="4677" y="1720"/>
                        </a:cubicBezTo>
                        <a:cubicBezTo>
                          <a:pt x="4677" y="1466"/>
                          <a:pt x="4650" y="1197"/>
                          <a:pt x="4499" y="992"/>
                        </a:cubicBezTo>
                        <a:cubicBezTo>
                          <a:pt x="4372" y="817"/>
                          <a:pt x="4153" y="714"/>
                          <a:pt x="3937" y="714"/>
                        </a:cubicBezTo>
                        <a:cubicBezTo>
                          <a:pt x="3882" y="714"/>
                          <a:pt x="3828" y="721"/>
                          <a:pt x="3775" y="735"/>
                        </a:cubicBezTo>
                        <a:cubicBezTo>
                          <a:pt x="3509" y="803"/>
                          <a:pt x="3297" y="1042"/>
                          <a:pt x="3262" y="1311"/>
                        </a:cubicBezTo>
                        <a:cubicBezTo>
                          <a:pt x="3251" y="1034"/>
                          <a:pt x="3217" y="746"/>
                          <a:pt x="3088" y="500"/>
                        </a:cubicBezTo>
                        <a:cubicBezTo>
                          <a:pt x="2959" y="249"/>
                          <a:pt x="2728" y="45"/>
                          <a:pt x="2451" y="6"/>
                        </a:cubicBezTo>
                        <a:cubicBezTo>
                          <a:pt x="2422" y="2"/>
                          <a:pt x="2393" y="0"/>
                          <a:pt x="236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8" name="Google Shape;378;p9"/>
                  <p:cNvSpPr/>
                  <p:nvPr/>
                </p:nvSpPr>
                <p:spPr>
                  <a:xfrm>
                    <a:off x="4458659" y="3442341"/>
                    <a:ext cx="217079" cy="211417"/>
                  </a:xfrm>
                  <a:custGeom>
                    <a:rect b="b" l="l" r="r" t="t"/>
                    <a:pathLst>
                      <a:path extrusionOk="0" h="7916" w="8128">
                        <a:moveTo>
                          <a:pt x="4219" y="1"/>
                        </a:moveTo>
                        <a:cubicBezTo>
                          <a:pt x="3804" y="1"/>
                          <a:pt x="3370" y="279"/>
                          <a:pt x="3126" y="640"/>
                        </a:cubicBezTo>
                        <a:cubicBezTo>
                          <a:pt x="3019" y="803"/>
                          <a:pt x="2936" y="981"/>
                          <a:pt x="2876" y="1171"/>
                        </a:cubicBezTo>
                        <a:lnTo>
                          <a:pt x="2864" y="576"/>
                        </a:lnTo>
                        <a:cubicBezTo>
                          <a:pt x="2688" y="251"/>
                          <a:pt x="2311" y="50"/>
                          <a:pt x="1950" y="50"/>
                        </a:cubicBezTo>
                        <a:cubicBezTo>
                          <a:pt x="1750" y="50"/>
                          <a:pt x="1556" y="112"/>
                          <a:pt x="1404" y="249"/>
                        </a:cubicBezTo>
                        <a:cubicBezTo>
                          <a:pt x="1055" y="564"/>
                          <a:pt x="1146" y="1205"/>
                          <a:pt x="1502" y="1451"/>
                        </a:cubicBezTo>
                        <a:cubicBezTo>
                          <a:pt x="1411" y="1431"/>
                          <a:pt x="1317" y="1421"/>
                          <a:pt x="1223" y="1421"/>
                        </a:cubicBezTo>
                        <a:cubicBezTo>
                          <a:pt x="826" y="1421"/>
                          <a:pt x="425" y="1599"/>
                          <a:pt x="186" y="1918"/>
                        </a:cubicBezTo>
                        <a:cubicBezTo>
                          <a:pt x="80" y="2062"/>
                          <a:pt x="0" y="2241"/>
                          <a:pt x="27" y="2414"/>
                        </a:cubicBezTo>
                        <a:cubicBezTo>
                          <a:pt x="69" y="2661"/>
                          <a:pt x="308" y="2836"/>
                          <a:pt x="550" y="2878"/>
                        </a:cubicBezTo>
                        <a:cubicBezTo>
                          <a:pt x="610" y="2889"/>
                          <a:pt x="671" y="2894"/>
                          <a:pt x="732" y="2894"/>
                        </a:cubicBezTo>
                        <a:cubicBezTo>
                          <a:pt x="919" y="2894"/>
                          <a:pt x="1106" y="2848"/>
                          <a:pt x="1286" y="2806"/>
                        </a:cubicBezTo>
                        <a:cubicBezTo>
                          <a:pt x="535" y="3109"/>
                          <a:pt x="46" y="3966"/>
                          <a:pt x="179" y="4770"/>
                        </a:cubicBezTo>
                        <a:cubicBezTo>
                          <a:pt x="262" y="5297"/>
                          <a:pt x="660" y="5813"/>
                          <a:pt x="1192" y="5843"/>
                        </a:cubicBezTo>
                        <a:cubicBezTo>
                          <a:pt x="1210" y="5844"/>
                          <a:pt x="1228" y="5845"/>
                          <a:pt x="1246" y="5845"/>
                        </a:cubicBezTo>
                        <a:cubicBezTo>
                          <a:pt x="1799" y="5845"/>
                          <a:pt x="2228" y="5334"/>
                          <a:pt x="2489" y="4838"/>
                        </a:cubicBezTo>
                        <a:cubicBezTo>
                          <a:pt x="2170" y="5468"/>
                          <a:pt x="2090" y="6215"/>
                          <a:pt x="2272" y="6897"/>
                        </a:cubicBezTo>
                        <a:cubicBezTo>
                          <a:pt x="2356" y="7209"/>
                          <a:pt x="2512" y="7527"/>
                          <a:pt x="2803" y="7664"/>
                        </a:cubicBezTo>
                        <a:cubicBezTo>
                          <a:pt x="2936" y="7726"/>
                          <a:pt x="3085" y="7744"/>
                          <a:pt x="3232" y="7744"/>
                        </a:cubicBezTo>
                        <a:cubicBezTo>
                          <a:pt x="3282" y="7744"/>
                          <a:pt x="3331" y="7742"/>
                          <a:pt x="3380" y="7739"/>
                        </a:cubicBezTo>
                        <a:cubicBezTo>
                          <a:pt x="3713" y="7721"/>
                          <a:pt x="4059" y="7656"/>
                          <a:pt x="4339" y="7471"/>
                        </a:cubicBezTo>
                        <a:cubicBezTo>
                          <a:pt x="4590" y="7307"/>
                          <a:pt x="4775" y="7023"/>
                          <a:pt x="4783" y="6731"/>
                        </a:cubicBezTo>
                        <a:cubicBezTo>
                          <a:pt x="4846" y="7396"/>
                          <a:pt x="5520" y="7915"/>
                          <a:pt x="6194" y="7915"/>
                        </a:cubicBezTo>
                        <a:cubicBezTo>
                          <a:pt x="6288" y="7915"/>
                          <a:pt x="6382" y="7905"/>
                          <a:pt x="6475" y="7884"/>
                        </a:cubicBezTo>
                        <a:cubicBezTo>
                          <a:pt x="7263" y="7702"/>
                          <a:pt x="7802" y="6860"/>
                          <a:pt x="7756" y="6052"/>
                        </a:cubicBezTo>
                        <a:cubicBezTo>
                          <a:pt x="7711" y="5244"/>
                          <a:pt x="7165" y="4516"/>
                          <a:pt x="6456" y="4117"/>
                        </a:cubicBezTo>
                        <a:cubicBezTo>
                          <a:pt x="6542" y="4139"/>
                          <a:pt x="6628" y="4150"/>
                          <a:pt x="6713" y="4150"/>
                        </a:cubicBezTo>
                        <a:cubicBezTo>
                          <a:pt x="7472" y="4150"/>
                          <a:pt x="8127" y="3327"/>
                          <a:pt x="8124" y="2533"/>
                        </a:cubicBezTo>
                        <a:cubicBezTo>
                          <a:pt x="8124" y="1702"/>
                          <a:pt x="7536" y="879"/>
                          <a:pt x="6729" y="693"/>
                        </a:cubicBezTo>
                        <a:cubicBezTo>
                          <a:pt x="6625" y="670"/>
                          <a:pt x="6520" y="659"/>
                          <a:pt x="6415" y="659"/>
                        </a:cubicBezTo>
                        <a:cubicBezTo>
                          <a:pt x="5862" y="659"/>
                          <a:pt x="5306" y="963"/>
                          <a:pt x="5026" y="1425"/>
                        </a:cubicBezTo>
                        <a:cubicBezTo>
                          <a:pt x="5147" y="924"/>
                          <a:pt x="5075" y="378"/>
                          <a:pt x="4654" y="121"/>
                        </a:cubicBezTo>
                        <a:cubicBezTo>
                          <a:pt x="4518" y="38"/>
                          <a:pt x="4370" y="1"/>
                          <a:pt x="421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" name="Google Shape;379;p9"/>
                  <p:cNvSpPr/>
                  <p:nvPr/>
                </p:nvSpPr>
                <p:spPr>
                  <a:xfrm>
                    <a:off x="4697094" y="3392293"/>
                    <a:ext cx="97055" cy="101595"/>
                  </a:xfrm>
                  <a:custGeom>
                    <a:rect b="b" l="l" r="r" t="t"/>
                    <a:pathLst>
                      <a:path extrusionOk="0" h="3804" w="3634">
                        <a:moveTo>
                          <a:pt x="2213" y="0"/>
                        </a:moveTo>
                        <a:cubicBezTo>
                          <a:pt x="2102" y="0"/>
                          <a:pt x="1988" y="31"/>
                          <a:pt x="1893" y="91"/>
                        </a:cubicBezTo>
                        <a:cubicBezTo>
                          <a:pt x="1673" y="231"/>
                          <a:pt x="1552" y="496"/>
                          <a:pt x="1529" y="758"/>
                        </a:cubicBezTo>
                        <a:cubicBezTo>
                          <a:pt x="1507" y="1007"/>
                          <a:pt x="1557" y="1253"/>
                          <a:pt x="1621" y="1495"/>
                        </a:cubicBezTo>
                        <a:cubicBezTo>
                          <a:pt x="1555" y="1288"/>
                          <a:pt x="1323" y="1161"/>
                          <a:pt x="1101" y="1161"/>
                        </a:cubicBezTo>
                        <a:cubicBezTo>
                          <a:pt x="1082" y="1161"/>
                          <a:pt x="1062" y="1162"/>
                          <a:pt x="1043" y="1164"/>
                        </a:cubicBezTo>
                        <a:cubicBezTo>
                          <a:pt x="789" y="1186"/>
                          <a:pt x="569" y="1349"/>
                          <a:pt x="395" y="1535"/>
                        </a:cubicBezTo>
                        <a:cubicBezTo>
                          <a:pt x="167" y="1778"/>
                          <a:pt x="1" y="2180"/>
                          <a:pt x="220" y="2431"/>
                        </a:cubicBezTo>
                        <a:cubicBezTo>
                          <a:pt x="292" y="2514"/>
                          <a:pt x="398" y="2564"/>
                          <a:pt x="509" y="2594"/>
                        </a:cubicBezTo>
                        <a:cubicBezTo>
                          <a:pt x="595" y="2618"/>
                          <a:pt x="684" y="2630"/>
                          <a:pt x="773" y="2630"/>
                        </a:cubicBezTo>
                        <a:cubicBezTo>
                          <a:pt x="995" y="2630"/>
                          <a:pt x="1218" y="2557"/>
                          <a:pt x="1396" y="2419"/>
                        </a:cubicBezTo>
                        <a:cubicBezTo>
                          <a:pt x="1221" y="2707"/>
                          <a:pt x="1130" y="3075"/>
                          <a:pt x="1259" y="3386"/>
                        </a:cubicBezTo>
                        <a:cubicBezTo>
                          <a:pt x="1358" y="3627"/>
                          <a:pt x="1612" y="3804"/>
                          <a:pt x="1862" y="3804"/>
                        </a:cubicBezTo>
                        <a:cubicBezTo>
                          <a:pt x="1938" y="3804"/>
                          <a:pt x="2015" y="3787"/>
                          <a:pt x="2086" y="3751"/>
                        </a:cubicBezTo>
                        <a:cubicBezTo>
                          <a:pt x="2215" y="3682"/>
                          <a:pt x="2306" y="3565"/>
                          <a:pt x="2382" y="3439"/>
                        </a:cubicBezTo>
                        <a:cubicBezTo>
                          <a:pt x="2611" y="3060"/>
                          <a:pt x="2694" y="2543"/>
                          <a:pt x="2446" y="2189"/>
                        </a:cubicBezTo>
                        <a:cubicBezTo>
                          <a:pt x="2582" y="2353"/>
                          <a:pt x="2761" y="2490"/>
                          <a:pt x="2970" y="2510"/>
                        </a:cubicBezTo>
                        <a:cubicBezTo>
                          <a:pt x="2983" y="2511"/>
                          <a:pt x="2997" y="2512"/>
                          <a:pt x="3011" y="2512"/>
                        </a:cubicBezTo>
                        <a:cubicBezTo>
                          <a:pt x="3276" y="2512"/>
                          <a:pt x="3522" y="2304"/>
                          <a:pt x="3577" y="2044"/>
                        </a:cubicBezTo>
                        <a:cubicBezTo>
                          <a:pt x="3633" y="1771"/>
                          <a:pt x="3486" y="1475"/>
                          <a:pt x="3243" y="1338"/>
                        </a:cubicBezTo>
                        <a:cubicBezTo>
                          <a:pt x="3141" y="1281"/>
                          <a:pt x="3023" y="1255"/>
                          <a:pt x="2905" y="1251"/>
                        </a:cubicBezTo>
                        <a:cubicBezTo>
                          <a:pt x="2917" y="1239"/>
                          <a:pt x="2932" y="1228"/>
                          <a:pt x="2943" y="1216"/>
                        </a:cubicBezTo>
                        <a:cubicBezTo>
                          <a:pt x="3061" y="1076"/>
                          <a:pt x="3080" y="857"/>
                          <a:pt x="2966" y="716"/>
                        </a:cubicBezTo>
                        <a:cubicBezTo>
                          <a:pt x="2905" y="637"/>
                          <a:pt x="2810" y="595"/>
                          <a:pt x="2712" y="587"/>
                        </a:cubicBezTo>
                        <a:cubicBezTo>
                          <a:pt x="2727" y="435"/>
                          <a:pt x="2700" y="292"/>
                          <a:pt x="2606" y="174"/>
                        </a:cubicBezTo>
                        <a:cubicBezTo>
                          <a:pt x="2512" y="56"/>
                          <a:pt x="2364" y="0"/>
                          <a:pt x="221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" name="Google Shape;380;p9"/>
                  <p:cNvSpPr/>
                  <p:nvPr/>
                </p:nvSpPr>
                <p:spPr>
                  <a:xfrm>
                    <a:off x="4399317" y="3223936"/>
                    <a:ext cx="429483" cy="493795"/>
                  </a:xfrm>
                  <a:custGeom>
                    <a:rect b="b" l="l" r="r" t="t"/>
                    <a:pathLst>
                      <a:path extrusionOk="0" h="18489" w="16081">
                        <a:moveTo>
                          <a:pt x="10276" y="0"/>
                        </a:moveTo>
                        <a:cubicBezTo>
                          <a:pt x="9426" y="0"/>
                          <a:pt x="8506" y="5283"/>
                          <a:pt x="8506" y="5283"/>
                        </a:cubicBezTo>
                        <a:cubicBezTo>
                          <a:pt x="8506" y="5283"/>
                          <a:pt x="7537" y="254"/>
                          <a:pt x="6494" y="254"/>
                        </a:cubicBezTo>
                        <a:cubicBezTo>
                          <a:pt x="6487" y="254"/>
                          <a:pt x="6481" y="254"/>
                          <a:pt x="6474" y="254"/>
                        </a:cubicBezTo>
                        <a:cubicBezTo>
                          <a:pt x="5427" y="319"/>
                          <a:pt x="5798" y="5621"/>
                          <a:pt x="5798" y="5621"/>
                        </a:cubicBezTo>
                        <a:cubicBezTo>
                          <a:pt x="5798" y="5621"/>
                          <a:pt x="3680" y="3108"/>
                          <a:pt x="2764" y="3108"/>
                        </a:cubicBezTo>
                        <a:cubicBezTo>
                          <a:pt x="2664" y="3108"/>
                          <a:pt x="2578" y="3138"/>
                          <a:pt x="2511" y="3205"/>
                        </a:cubicBezTo>
                        <a:cubicBezTo>
                          <a:pt x="1835" y="3880"/>
                          <a:pt x="4953" y="11124"/>
                          <a:pt x="4953" y="11124"/>
                        </a:cubicBezTo>
                        <a:cubicBezTo>
                          <a:pt x="2144" y="9538"/>
                          <a:pt x="928" y="9201"/>
                          <a:pt x="402" y="9201"/>
                        </a:cubicBezTo>
                        <a:cubicBezTo>
                          <a:pt x="11" y="9201"/>
                          <a:pt x="0" y="9386"/>
                          <a:pt x="0" y="9386"/>
                        </a:cubicBezTo>
                        <a:cubicBezTo>
                          <a:pt x="228" y="12106"/>
                          <a:pt x="8310" y="15189"/>
                          <a:pt x="8310" y="15189"/>
                        </a:cubicBezTo>
                        <a:lnTo>
                          <a:pt x="9698" y="18489"/>
                        </a:lnTo>
                        <a:cubicBezTo>
                          <a:pt x="12072" y="18193"/>
                          <a:pt x="14256" y="17283"/>
                          <a:pt x="16080" y="15917"/>
                        </a:cubicBezTo>
                        <a:lnTo>
                          <a:pt x="12812" y="11859"/>
                        </a:lnTo>
                        <a:cubicBezTo>
                          <a:pt x="12762" y="10744"/>
                          <a:pt x="12470" y="7168"/>
                          <a:pt x="12470" y="7168"/>
                        </a:cubicBezTo>
                        <a:cubicBezTo>
                          <a:pt x="12470" y="7168"/>
                          <a:pt x="14116" y="2575"/>
                          <a:pt x="13437" y="2090"/>
                        </a:cubicBezTo>
                        <a:cubicBezTo>
                          <a:pt x="13396" y="2061"/>
                          <a:pt x="13351" y="2047"/>
                          <a:pt x="13304" y="2047"/>
                        </a:cubicBezTo>
                        <a:cubicBezTo>
                          <a:pt x="12568" y="2047"/>
                          <a:pt x="11116" y="5329"/>
                          <a:pt x="11116" y="5329"/>
                        </a:cubicBezTo>
                        <a:cubicBezTo>
                          <a:pt x="11116" y="5329"/>
                          <a:pt x="11214" y="303"/>
                          <a:pt x="10342" y="11"/>
                        </a:cubicBezTo>
                        <a:cubicBezTo>
                          <a:pt x="10320" y="4"/>
                          <a:pt x="10298" y="0"/>
                          <a:pt x="10276" y="0"/>
                        </a:cubicBezTo>
                        <a:close/>
                      </a:path>
                    </a:pathLst>
                  </a:custGeom>
                  <a:solidFill>
                    <a:srgbClr val="FAB05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1" name="Google Shape;381;p9"/>
                  <p:cNvSpPr/>
                  <p:nvPr/>
                </p:nvSpPr>
                <p:spPr>
                  <a:xfrm>
                    <a:off x="4396379" y="3122905"/>
                    <a:ext cx="462601" cy="596779"/>
                  </a:xfrm>
                  <a:custGeom>
                    <a:rect b="b" l="l" r="r" t="t"/>
                    <a:pathLst>
                      <a:path extrusionOk="0" h="22345" w="17321">
                        <a:moveTo>
                          <a:pt x="9033" y="1"/>
                        </a:moveTo>
                        <a:cubicBezTo>
                          <a:pt x="7939" y="1"/>
                          <a:pt x="6974" y="8383"/>
                          <a:pt x="6974" y="8383"/>
                        </a:cubicBezTo>
                        <a:cubicBezTo>
                          <a:pt x="6974" y="8383"/>
                          <a:pt x="4857" y="1154"/>
                          <a:pt x="3795" y="1154"/>
                        </a:cubicBezTo>
                        <a:cubicBezTo>
                          <a:pt x="3774" y="1154"/>
                          <a:pt x="3753" y="1157"/>
                          <a:pt x="3732" y="1163"/>
                        </a:cubicBezTo>
                        <a:cubicBezTo>
                          <a:pt x="2693" y="1469"/>
                          <a:pt x="4347" y="11998"/>
                          <a:pt x="4347" y="11998"/>
                        </a:cubicBezTo>
                        <a:cubicBezTo>
                          <a:pt x="4347" y="11998"/>
                          <a:pt x="1825" y="8457"/>
                          <a:pt x="899" y="8457"/>
                        </a:cubicBezTo>
                        <a:cubicBezTo>
                          <a:pt x="835" y="8457"/>
                          <a:pt x="779" y="8473"/>
                          <a:pt x="732" y="8509"/>
                        </a:cubicBezTo>
                        <a:cubicBezTo>
                          <a:pt x="0" y="9059"/>
                          <a:pt x="3671" y="15912"/>
                          <a:pt x="3671" y="15912"/>
                        </a:cubicBezTo>
                        <a:lnTo>
                          <a:pt x="706" y="20141"/>
                        </a:lnTo>
                        <a:cubicBezTo>
                          <a:pt x="2598" y="21396"/>
                          <a:pt x="4824" y="22185"/>
                          <a:pt x="7225" y="22344"/>
                        </a:cubicBezTo>
                        <a:lnTo>
                          <a:pt x="10157" y="17323"/>
                        </a:lnTo>
                        <a:cubicBezTo>
                          <a:pt x="10157" y="17323"/>
                          <a:pt x="17321" y="5998"/>
                          <a:pt x="16706" y="5448"/>
                        </a:cubicBezTo>
                        <a:cubicBezTo>
                          <a:pt x="16669" y="5414"/>
                          <a:pt x="16618" y="5398"/>
                          <a:pt x="16555" y="5398"/>
                        </a:cubicBezTo>
                        <a:cubicBezTo>
                          <a:pt x="15611" y="5398"/>
                          <a:pt x="12057" y="9059"/>
                          <a:pt x="12057" y="9059"/>
                        </a:cubicBezTo>
                        <a:cubicBezTo>
                          <a:pt x="12057" y="9059"/>
                          <a:pt x="14442" y="1409"/>
                          <a:pt x="13645" y="1041"/>
                        </a:cubicBezTo>
                        <a:cubicBezTo>
                          <a:pt x="13627" y="1032"/>
                          <a:pt x="13607" y="1028"/>
                          <a:pt x="13586" y="1028"/>
                        </a:cubicBezTo>
                        <a:cubicBezTo>
                          <a:pt x="12705" y="1028"/>
                          <a:pt x="9728" y="8383"/>
                          <a:pt x="9728" y="8383"/>
                        </a:cubicBezTo>
                        <a:cubicBezTo>
                          <a:pt x="9728" y="8383"/>
                          <a:pt x="10157" y="123"/>
                          <a:pt x="9057" y="2"/>
                        </a:cubicBezTo>
                        <a:cubicBezTo>
                          <a:pt x="9049" y="1"/>
                          <a:pt x="9041" y="1"/>
                          <a:pt x="9033" y="1"/>
                        </a:cubicBezTo>
                        <a:close/>
                      </a:path>
                    </a:pathLst>
                  </a:custGeom>
                  <a:solidFill>
                    <a:srgbClr val="EB9A4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2" name="Google Shape;382;p9"/>
                  <p:cNvSpPr/>
                  <p:nvPr/>
                </p:nvSpPr>
                <p:spPr>
                  <a:xfrm>
                    <a:off x="4579391" y="3419520"/>
                    <a:ext cx="87322" cy="86914"/>
                  </a:xfrm>
                  <a:custGeom>
                    <a:rect b="b" l="l" r="r" t="t"/>
                    <a:pathLst>
                      <a:path extrusionOk="0" h="3247" w="3293">
                        <a:moveTo>
                          <a:pt x="3031" y="1"/>
                        </a:moveTo>
                        <a:cubicBezTo>
                          <a:pt x="2969" y="1"/>
                          <a:pt x="2908" y="24"/>
                          <a:pt x="2860" y="72"/>
                        </a:cubicBezTo>
                        <a:lnTo>
                          <a:pt x="95" y="2841"/>
                        </a:lnTo>
                        <a:cubicBezTo>
                          <a:pt x="0" y="2932"/>
                          <a:pt x="0" y="3084"/>
                          <a:pt x="95" y="3178"/>
                        </a:cubicBezTo>
                        <a:cubicBezTo>
                          <a:pt x="141" y="3224"/>
                          <a:pt x="202" y="3247"/>
                          <a:pt x="263" y="3247"/>
                        </a:cubicBezTo>
                        <a:cubicBezTo>
                          <a:pt x="323" y="3247"/>
                          <a:pt x="384" y="3224"/>
                          <a:pt x="433" y="3178"/>
                        </a:cubicBezTo>
                        <a:lnTo>
                          <a:pt x="3198" y="409"/>
                        </a:lnTo>
                        <a:cubicBezTo>
                          <a:pt x="3293" y="315"/>
                          <a:pt x="3293" y="163"/>
                          <a:pt x="3198" y="72"/>
                        </a:cubicBezTo>
                        <a:cubicBezTo>
                          <a:pt x="3153" y="24"/>
                          <a:pt x="3092" y="1"/>
                          <a:pt x="3031" y="1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3" name="Google Shape;383;p9"/>
                  <p:cNvSpPr/>
                  <p:nvPr/>
                </p:nvSpPr>
                <p:spPr>
                  <a:xfrm>
                    <a:off x="4639721" y="3414757"/>
                    <a:ext cx="31751" cy="32147"/>
                  </a:xfrm>
                  <a:custGeom>
                    <a:rect b="b" l="l" r="r" t="t"/>
                    <a:pathLst>
                      <a:path extrusionOk="0" h="1203" w="1195">
                        <a:moveTo>
                          <a:pt x="246" y="0"/>
                        </a:moveTo>
                        <a:cubicBezTo>
                          <a:pt x="125" y="4"/>
                          <a:pt x="7" y="103"/>
                          <a:pt x="4" y="231"/>
                        </a:cubicBezTo>
                        <a:cubicBezTo>
                          <a:pt x="0" y="364"/>
                          <a:pt x="106" y="474"/>
                          <a:pt x="239" y="474"/>
                        </a:cubicBezTo>
                        <a:lnTo>
                          <a:pt x="713" y="485"/>
                        </a:lnTo>
                        <a:lnTo>
                          <a:pt x="701" y="959"/>
                        </a:lnTo>
                        <a:cubicBezTo>
                          <a:pt x="697" y="1092"/>
                          <a:pt x="804" y="1199"/>
                          <a:pt x="937" y="1202"/>
                        </a:cubicBezTo>
                        <a:lnTo>
                          <a:pt x="940" y="1202"/>
                        </a:lnTo>
                        <a:cubicBezTo>
                          <a:pt x="1070" y="1202"/>
                          <a:pt x="1175" y="1100"/>
                          <a:pt x="1179" y="968"/>
                        </a:cubicBezTo>
                        <a:lnTo>
                          <a:pt x="1194" y="254"/>
                        </a:lnTo>
                        <a:cubicBezTo>
                          <a:pt x="1194" y="126"/>
                          <a:pt x="1092" y="16"/>
                          <a:pt x="959" y="12"/>
                        </a:cubicBezTo>
                        <a:lnTo>
                          <a:pt x="246" y="0"/>
                        </a:ln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4" name="Google Shape;384;p9"/>
                  <p:cNvSpPr/>
                  <p:nvPr/>
                </p:nvSpPr>
                <p:spPr>
                  <a:xfrm>
                    <a:off x="4584153" y="3419520"/>
                    <a:ext cx="87324" cy="86914"/>
                  </a:xfrm>
                  <a:custGeom>
                    <a:rect b="b" l="l" r="r" t="t"/>
                    <a:pathLst>
                      <a:path extrusionOk="0" h="3247" w="3294">
                        <a:moveTo>
                          <a:pt x="262" y="1"/>
                        </a:moveTo>
                        <a:cubicBezTo>
                          <a:pt x="201" y="1"/>
                          <a:pt x="140" y="24"/>
                          <a:pt x="92" y="72"/>
                        </a:cubicBezTo>
                        <a:cubicBezTo>
                          <a:pt x="1" y="163"/>
                          <a:pt x="1" y="315"/>
                          <a:pt x="92" y="409"/>
                        </a:cubicBezTo>
                        <a:lnTo>
                          <a:pt x="2861" y="3178"/>
                        </a:lnTo>
                        <a:cubicBezTo>
                          <a:pt x="2910" y="3224"/>
                          <a:pt x="2971" y="3247"/>
                          <a:pt x="3032" y="3247"/>
                        </a:cubicBezTo>
                        <a:cubicBezTo>
                          <a:pt x="3092" y="3247"/>
                          <a:pt x="3153" y="3224"/>
                          <a:pt x="3198" y="3178"/>
                        </a:cubicBezTo>
                        <a:cubicBezTo>
                          <a:pt x="3293" y="3084"/>
                          <a:pt x="3293" y="2932"/>
                          <a:pt x="3198" y="2841"/>
                        </a:cubicBezTo>
                        <a:lnTo>
                          <a:pt x="429" y="72"/>
                        </a:lnTo>
                        <a:cubicBezTo>
                          <a:pt x="384" y="24"/>
                          <a:pt x="323" y="1"/>
                          <a:pt x="262" y="1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5" name="Google Shape;385;p9"/>
                  <p:cNvSpPr/>
                  <p:nvPr/>
                </p:nvSpPr>
                <p:spPr>
                  <a:xfrm>
                    <a:off x="4579391" y="3414757"/>
                    <a:ext cx="31751" cy="32147"/>
                  </a:xfrm>
                  <a:custGeom>
                    <a:rect b="b" l="l" r="r" t="t"/>
                    <a:pathLst>
                      <a:path extrusionOk="0" h="1204" w="1196">
                        <a:moveTo>
                          <a:pt x="960" y="1"/>
                        </a:moveTo>
                        <a:cubicBezTo>
                          <a:pt x="957" y="1"/>
                          <a:pt x="953" y="1"/>
                          <a:pt x="949" y="1"/>
                        </a:cubicBezTo>
                        <a:lnTo>
                          <a:pt x="235" y="13"/>
                        </a:lnTo>
                        <a:cubicBezTo>
                          <a:pt x="103" y="17"/>
                          <a:pt x="0" y="127"/>
                          <a:pt x="0" y="255"/>
                        </a:cubicBezTo>
                        <a:lnTo>
                          <a:pt x="16" y="969"/>
                        </a:lnTo>
                        <a:cubicBezTo>
                          <a:pt x="19" y="1101"/>
                          <a:pt x="126" y="1203"/>
                          <a:pt x="254" y="1203"/>
                        </a:cubicBezTo>
                        <a:lnTo>
                          <a:pt x="258" y="1203"/>
                        </a:lnTo>
                        <a:cubicBezTo>
                          <a:pt x="391" y="1200"/>
                          <a:pt x="497" y="1093"/>
                          <a:pt x="494" y="960"/>
                        </a:cubicBezTo>
                        <a:lnTo>
                          <a:pt x="482" y="486"/>
                        </a:lnTo>
                        <a:lnTo>
                          <a:pt x="956" y="475"/>
                        </a:lnTo>
                        <a:cubicBezTo>
                          <a:pt x="1089" y="475"/>
                          <a:pt x="1195" y="365"/>
                          <a:pt x="1191" y="232"/>
                        </a:cubicBezTo>
                        <a:cubicBezTo>
                          <a:pt x="1187" y="104"/>
                          <a:pt x="1077" y="1"/>
                          <a:pt x="960" y="1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6" name="Google Shape;386;p9"/>
                  <p:cNvSpPr/>
                  <p:nvPr/>
                </p:nvSpPr>
                <p:spPr>
                  <a:xfrm>
                    <a:off x="4310278" y="3303841"/>
                    <a:ext cx="77719" cy="77719"/>
                  </a:xfrm>
                  <a:custGeom>
                    <a:rect b="b" l="l" r="r" t="t"/>
                    <a:pathLst>
                      <a:path extrusionOk="0" h="2910" w="2910">
                        <a:moveTo>
                          <a:pt x="1453" y="0"/>
                        </a:moveTo>
                        <a:cubicBezTo>
                          <a:pt x="653" y="0"/>
                          <a:pt x="0" y="649"/>
                          <a:pt x="0" y="1453"/>
                        </a:cubicBezTo>
                        <a:cubicBezTo>
                          <a:pt x="0" y="2257"/>
                          <a:pt x="653" y="2909"/>
                          <a:pt x="1453" y="2909"/>
                        </a:cubicBezTo>
                        <a:cubicBezTo>
                          <a:pt x="1600" y="2909"/>
                          <a:pt x="1745" y="2886"/>
                          <a:pt x="1882" y="2845"/>
                        </a:cubicBezTo>
                        <a:cubicBezTo>
                          <a:pt x="1817" y="2739"/>
                          <a:pt x="1779" y="2617"/>
                          <a:pt x="1779" y="2485"/>
                        </a:cubicBezTo>
                        <a:cubicBezTo>
                          <a:pt x="1779" y="2098"/>
                          <a:pt x="2094" y="1783"/>
                          <a:pt x="2481" y="1783"/>
                        </a:cubicBezTo>
                        <a:cubicBezTo>
                          <a:pt x="2613" y="1783"/>
                          <a:pt x="2738" y="1821"/>
                          <a:pt x="2845" y="1885"/>
                        </a:cubicBezTo>
                        <a:cubicBezTo>
                          <a:pt x="2887" y="1749"/>
                          <a:pt x="2909" y="1605"/>
                          <a:pt x="2909" y="1453"/>
                        </a:cubicBezTo>
                        <a:cubicBezTo>
                          <a:pt x="2909" y="649"/>
                          <a:pt x="2257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" name="Google Shape;387;p9"/>
                  <p:cNvSpPr/>
                  <p:nvPr/>
                </p:nvSpPr>
                <p:spPr>
                  <a:xfrm>
                    <a:off x="4360512" y="3354183"/>
                    <a:ext cx="34773" cy="34746"/>
                  </a:xfrm>
                  <a:custGeom>
                    <a:rect b="b" l="l" r="r" t="t"/>
                    <a:pathLst>
                      <a:path extrusionOk="0" h="1301" w="1302">
                        <a:moveTo>
                          <a:pt x="964" y="0"/>
                        </a:moveTo>
                        <a:cubicBezTo>
                          <a:pt x="820" y="459"/>
                          <a:pt x="459" y="819"/>
                          <a:pt x="1" y="960"/>
                        </a:cubicBezTo>
                        <a:cubicBezTo>
                          <a:pt x="122" y="1164"/>
                          <a:pt x="346" y="1301"/>
                          <a:pt x="600" y="1301"/>
                        </a:cubicBezTo>
                        <a:cubicBezTo>
                          <a:pt x="986" y="1301"/>
                          <a:pt x="1301" y="987"/>
                          <a:pt x="1301" y="600"/>
                        </a:cubicBezTo>
                        <a:cubicBezTo>
                          <a:pt x="1301" y="345"/>
                          <a:pt x="1165" y="122"/>
                          <a:pt x="96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" name="Google Shape;388;p9"/>
                  <p:cNvSpPr/>
                  <p:nvPr/>
                </p:nvSpPr>
                <p:spPr>
                  <a:xfrm>
                    <a:off x="4357762" y="3351459"/>
                    <a:ext cx="28497" cy="28363"/>
                  </a:xfrm>
                  <a:custGeom>
                    <a:rect b="b" l="l" r="r" t="t"/>
                    <a:pathLst>
                      <a:path extrusionOk="0" h="1062" w="1067">
                        <a:moveTo>
                          <a:pt x="703" y="0"/>
                        </a:moveTo>
                        <a:cubicBezTo>
                          <a:pt x="316" y="0"/>
                          <a:pt x="1" y="315"/>
                          <a:pt x="1" y="702"/>
                        </a:cubicBezTo>
                        <a:cubicBezTo>
                          <a:pt x="1" y="834"/>
                          <a:pt x="39" y="956"/>
                          <a:pt x="104" y="1062"/>
                        </a:cubicBezTo>
                        <a:cubicBezTo>
                          <a:pt x="562" y="921"/>
                          <a:pt x="923" y="561"/>
                          <a:pt x="1067" y="102"/>
                        </a:cubicBezTo>
                        <a:cubicBezTo>
                          <a:pt x="960" y="38"/>
                          <a:pt x="835" y="0"/>
                          <a:pt x="70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" name="Google Shape;389;p9"/>
                  <p:cNvSpPr/>
                  <p:nvPr/>
                </p:nvSpPr>
                <p:spPr>
                  <a:xfrm>
                    <a:off x="4741053" y="3235366"/>
                    <a:ext cx="75983" cy="77318"/>
                  </a:xfrm>
                  <a:custGeom>
                    <a:rect b="b" l="l" r="r" t="t"/>
                    <a:pathLst>
                      <a:path extrusionOk="0" h="2895" w="2845">
                        <a:moveTo>
                          <a:pt x="1388" y="1"/>
                        </a:moveTo>
                        <a:cubicBezTo>
                          <a:pt x="1002" y="1"/>
                          <a:pt x="648" y="148"/>
                          <a:pt x="387" y="399"/>
                        </a:cubicBezTo>
                        <a:cubicBezTo>
                          <a:pt x="266" y="899"/>
                          <a:pt x="133" y="1412"/>
                          <a:pt x="0" y="1901"/>
                        </a:cubicBezTo>
                        <a:cubicBezTo>
                          <a:pt x="8" y="1912"/>
                          <a:pt x="11" y="1927"/>
                          <a:pt x="16" y="1942"/>
                        </a:cubicBezTo>
                        <a:cubicBezTo>
                          <a:pt x="198" y="1741"/>
                          <a:pt x="364" y="1620"/>
                          <a:pt x="508" y="1620"/>
                        </a:cubicBezTo>
                        <a:cubicBezTo>
                          <a:pt x="557" y="1620"/>
                          <a:pt x="599" y="1636"/>
                          <a:pt x="641" y="1662"/>
                        </a:cubicBezTo>
                        <a:cubicBezTo>
                          <a:pt x="823" y="1790"/>
                          <a:pt x="839" y="2215"/>
                          <a:pt x="762" y="2769"/>
                        </a:cubicBezTo>
                        <a:cubicBezTo>
                          <a:pt x="891" y="2830"/>
                          <a:pt x="1032" y="2872"/>
                          <a:pt x="1180" y="2894"/>
                        </a:cubicBezTo>
                        <a:cubicBezTo>
                          <a:pt x="1752" y="2378"/>
                          <a:pt x="2351" y="1878"/>
                          <a:pt x="2837" y="1552"/>
                        </a:cubicBezTo>
                        <a:cubicBezTo>
                          <a:pt x="2841" y="1529"/>
                          <a:pt x="2841" y="1506"/>
                          <a:pt x="2841" y="1484"/>
                        </a:cubicBezTo>
                        <a:cubicBezTo>
                          <a:pt x="2845" y="1335"/>
                          <a:pt x="2826" y="1191"/>
                          <a:pt x="2787" y="1059"/>
                        </a:cubicBezTo>
                        <a:cubicBezTo>
                          <a:pt x="2685" y="1116"/>
                          <a:pt x="2568" y="1150"/>
                          <a:pt x="2439" y="1150"/>
                        </a:cubicBezTo>
                        <a:lnTo>
                          <a:pt x="2423" y="1150"/>
                        </a:lnTo>
                        <a:cubicBezTo>
                          <a:pt x="2036" y="1142"/>
                          <a:pt x="1730" y="820"/>
                          <a:pt x="1737" y="433"/>
                        </a:cubicBezTo>
                        <a:cubicBezTo>
                          <a:pt x="1741" y="300"/>
                          <a:pt x="1782" y="179"/>
                          <a:pt x="1847" y="73"/>
                        </a:cubicBezTo>
                        <a:cubicBezTo>
                          <a:pt x="1711" y="27"/>
                          <a:pt x="1567" y="1"/>
                          <a:pt x="1418" y="1"/>
                        </a:cubicBezTo>
                        <a:lnTo>
                          <a:pt x="1388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" name="Google Shape;390;p9"/>
                  <p:cNvSpPr/>
                  <p:nvPr/>
                </p:nvSpPr>
                <p:spPr>
                  <a:xfrm>
                    <a:off x="4741453" y="3278631"/>
                    <a:ext cx="22007" cy="30687"/>
                  </a:xfrm>
                  <a:custGeom>
                    <a:rect b="b" l="l" r="r" t="t"/>
                    <a:pathLst>
                      <a:path extrusionOk="0" h="1149" w="824">
                        <a:moveTo>
                          <a:pt x="493" y="0"/>
                        </a:moveTo>
                        <a:cubicBezTo>
                          <a:pt x="349" y="0"/>
                          <a:pt x="183" y="121"/>
                          <a:pt x="1" y="322"/>
                        </a:cubicBezTo>
                        <a:cubicBezTo>
                          <a:pt x="129" y="686"/>
                          <a:pt x="402" y="982"/>
                          <a:pt x="747" y="1149"/>
                        </a:cubicBezTo>
                        <a:cubicBezTo>
                          <a:pt x="824" y="595"/>
                          <a:pt x="808" y="170"/>
                          <a:pt x="626" y="42"/>
                        </a:cubicBezTo>
                        <a:cubicBezTo>
                          <a:pt x="584" y="16"/>
                          <a:pt x="542" y="0"/>
                          <a:pt x="493" y="0"/>
                        </a:cubicBezTo>
                        <a:close/>
                      </a:path>
                    </a:pathLst>
                  </a:custGeom>
                  <a:solidFill>
                    <a:srgbClr val="FCD09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" name="Google Shape;391;p9"/>
                  <p:cNvSpPr/>
                  <p:nvPr/>
                </p:nvSpPr>
                <p:spPr>
                  <a:xfrm>
                    <a:off x="4739130" y="3245995"/>
                    <a:ext cx="77719" cy="67089"/>
                  </a:xfrm>
                  <a:custGeom>
                    <a:rect b="b" l="l" r="r" t="t"/>
                    <a:pathLst>
                      <a:path extrusionOk="0" h="2512" w="2910">
                        <a:moveTo>
                          <a:pt x="459" y="1"/>
                        </a:moveTo>
                        <a:lnTo>
                          <a:pt x="459" y="1"/>
                        </a:lnTo>
                        <a:cubicBezTo>
                          <a:pt x="186" y="259"/>
                          <a:pt x="11" y="619"/>
                          <a:pt x="4" y="1025"/>
                        </a:cubicBezTo>
                        <a:cubicBezTo>
                          <a:pt x="0" y="1192"/>
                          <a:pt x="27" y="1351"/>
                          <a:pt x="72" y="1503"/>
                        </a:cubicBezTo>
                        <a:cubicBezTo>
                          <a:pt x="205" y="1014"/>
                          <a:pt x="338" y="501"/>
                          <a:pt x="459" y="1"/>
                        </a:cubicBezTo>
                        <a:close/>
                        <a:moveTo>
                          <a:pt x="2909" y="1154"/>
                        </a:moveTo>
                        <a:cubicBezTo>
                          <a:pt x="2423" y="1480"/>
                          <a:pt x="1824" y="1980"/>
                          <a:pt x="1252" y="2496"/>
                        </a:cubicBezTo>
                        <a:cubicBezTo>
                          <a:pt x="1308" y="2504"/>
                          <a:pt x="1369" y="2507"/>
                          <a:pt x="1430" y="2512"/>
                        </a:cubicBezTo>
                        <a:lnTo>
                          <a:pt x="1460" y="2512"/>
                        </a:lnTo>
                        <a:cubicBezTo>
                          <a:pt x="2227" y="2512"/>
                          <a:pt x="2859" y="1916"/>
                          <a:pt x="2909" y="1154"/>
                        </a:cubicBezTo>
                        <a:close/>
                      </a:path>
                    </a:pathLst>
                  </a:custGeom>
                  <a:solidFill>
                    <a:srgbClr val="F3C28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" name="Google Shape;392;p9"/>
                  <p:cNvSpPr/>
                  <p:nvPr/>
                </p:nvSpPr>
                <p:spPr>
                  <a:xfrm>
                    <a:off x="4790380" y="3228583"/>
                    <a:ext cx="34746" cy="35067"/>
                  </a:xfrm>
                  <a:custGeom>
                    <a:rect b="b" l="l" r="r" t="t"/>
                    <a:pathLst>
                      <a:path extrusionOk="0" h="1313" w="1301">
                        <a:moveTo>
                          <a:pt x="592" y="1"/>
                        </a:moveTo>
                        <a:cubicBezTo>
                          <a:pt x="345" y="1"/>
                          <a:pt x="126" y="133"/>
                          <a:pt x="0" y="327"/>
                        </a:cubicBezTo>
                        <a:cubicBezTo>
                          <a:pt x="455" y="479"/>
                          <a:pt x="808" y="850"/>
                          <a:pt x="940" y="1313"/>
                        </a:cubicBezTo>
                        <a:cubicBezTo>
                          <a:pt x="1145" y="1192"/>
                          <a:pt x="1286" y="971"/>
                          <a:pt x="1294" y="717"/>
                        </a:cubicBezTo>
                        <a:cubicBezTo>
                          <a:pt x="1301" y="330"/>
                          <a:pt x="994" y="12"/>
                          <a:pt x="607" y="1"/>
                        </a:cubicBezTo>
                        <a:lnTo>
                          <a:pt x="592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" name="Google Shape;393;p9"/>
                  <p:cNvSpPr/>
                  <p:nvPr/>
                </p:nvSpPr>
                <p:spPr>
                  <a:xfrm>
                    <a:off x="4787228" y="3237289"/>
                    <a:ext cx="28283" cy="28791"/>
                  </a:xfrm>
                  <a:custGeom>
                    <a:rect b="b" l="l" r="r" t="t"/>
                    <a:pathLst>
                      <a:path extrusionOk="0" h="1078" w="1059">
                        <a:moveTo>
                          <a:pt x="118" y="1"/>
                        </a:moveTo>
                        <a:cubicBezTo>
                          <a:pt x="53" y="107"/>
                          <a:pt x="12" y="228"/>
                          <a:pt x="8" y="361"/>
                        </a:cubicBezTo>
                        <a:cubicBezTo>
                          <a:pt x="1" y="748"/>
                          <a:pt x="307" y="1070"/>
                          <a:pt x="694" y="1078"/>
                        </a:cubicBezTo>
                        <a:lnTo>
                          <a:pt x="710" y="1078"/>
                        </a:lnTo>
                        <a:cubicBezTo>
                          <a:pt x="839" y="1078"/>
                          <a:pt x="956" y="1044"/>
                          <a:pt x="1058" y="987"/>
                        </a:cubicBezTo>
                        <a:cubicBezTo>
                          <a:pt x="926" y="524"/>
                          <a:pt x="573" y="153"/>
                          <a:pt x="11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" name="Google Shape;394;p9"/>
                  <p:cNvSpPr/>
                  <p:nvPr/>
                </p:nvSpPr>
                <p:spPr>
                  <a:xfrm>
                    <a:off x="4397688" y="3205989"/>
                    <a:ext cx="43880" cy="43907"/>
                  </a:xfrm>
                  <a:custGeom>
                    <a:rect b="b" l="l" r="r" t="t"/>
                    <a:pathLst>
                      <a:path extrusionOk="0" h="1644" w="1643">
                        <a:moveTo>
                          <a:pt x="823" y="240"/>
                        </a:moveTo>
                        <a:cubicBezTo>
                          <a:pt x="1142" y="240"/>
                          <a:pt x="1404" y="501"/>
                          <a:pt x="1404" y="820"/>
                        </a:cubicBezTo>
                        <a:cubicBezTo>
                          <a:pt x="1404" y="1143"/>
                          <a:pt x="1142" y="1404"/>
                          <a:pt x="823" y="1404"/>
                        </a:cubicBezTo>
                        <a:cubicBezTo>
                          <a:pt x="501" y="1404"/>
                          <a:pt x="239" y="1143"/>
                          <a:pt x="239" y="820"/>
                        </a:cubicBezTo>
                        <a:cubicBezTo>
                          <a:pt x="239" y="501"/>
                          <a:pt x="501" y="240"/>
                          <a:pt x="823" y="240"/>
                        </a:cubicBezTo>
                        <a:close/>
                        <a:moveTo>
                          <a:pt x="823" y="0"/>
                        </a:moveTo>
                        <a:cubicBezTo>
                          <a:pt x="368" y="0"/>
                          <a:pt x="0" y="369"/>
                          <a:pt x="0" y="820"/>
                        </a:cubicBezTo>
                        <a:cubicBezTo>
                          <a:pt x="0" y="1275"/>
                          <a:pt x="368" y="1643"/>
                          <a:pt x="823" y="1643"/>
                        </a:cubicBezTo>
                        <a:cubicBezTo>
                          <a:pt x="1275" y="1643"/>
                          <a:pt x="1642" y="1275"/>
                          <a:pt x="1642" y="820"/>
                        </a:cubicBezTo>
                        <a:cubicBezTo>
                          <a:pt x="1642" y="369"/>
                          <a:pt x="1275" y="0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" name="Google Shape;395;p9"/>
                  <p:cNvSpPr/>
                  <p:nvPr/>
                </p:nvSpPr>
                <p:spPr>
                  <a:xfrm>
                    <a:off x="4440739" y="3355892"/>
                    <a:ext cx="43880" cy="43880"/>
                  </a:xfrm>
                  <a:custGeom>
                    <a:rect b="b" l="l" r="r" t="t"/>
                    <a:pathLst>
                      <a:path extrusionOk="0" h="1643" w="1643">
                        <a:moveTo>
                          <a:pt x="823" y="240"/>
                        </a:moveTo>
                        <a:cubicBezTo>
                          <a:pt x="1142" y="240"/>
                          <a:pt x="1403" y="501"/>
                          <a:pt x="1403" y="820"/>
                        </a:cubicBezTo>
                        <a:cubicBezTo>
                          <a:pt x="1403" y="1142"/>
                          <a:pt x="1142" y="1404"/>
                          <a:pt x="823" y="1404"/>
                        </a:cubicBezTo>
                        <a:cubicBezTo>
                          <a:pt x="501" y="1404"/>
                          <a:pt x="239" y="1142"/>
                          <a:pt x="239" y="820"/>
                        </a:cubicBezTo>
                        <a:cubicBezTo>
                          <a:pt x="239" y="501"/>
                          <a:pt x="501" y="240"/>
                          <a:pt x="823" y="240"/>
                        </a:cubicBezTo>
                        <a:close/>
                        <a:moveTo>
                          <a:pt x="823" y="1"/>
                        </a:moveTo>
                        <a:cubicBezTo>
                          <a:pt x="368" y="1"/>
                          <a:pt x="0" y="369"/>
                          <a:pt x="0" y="820"/>
                        </a:cubicBezTo>
                        <a:cubicBezTo>
                          <a:pt x="0" y="1275"/>
                          <a:pt x="368" y="1643"/>
                          <a:pt x="823" y="1643"/>
                        </a:cubicBezTo>
                        <a:cubicBezTo>
                          <a:pt x="1275" y="1643"/>
                          <a:pt x="1642" y="1275"/>
                          <a:pt x="1642" y="820"/>
                        </a:cubicBezTo>
                        <a:cubicBezTo>
                          <a:pt x="1642" y="369"/>
                          <a:pt x="1275" y="1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" name="Google Shape;396;p9"/>
                  <p:cNvSpPr/>
                  <p:nvPr/>
                </p:nvSpPr>
                <p:spPr>
                  <a:xfrm>
                    <a:off x="4803039" y="3439163"/>
                    <a:ext cx="43774" cy="43774"/>
                  </a:xfrm>
                  <a:custGeom>
                    <a:rect b="b" l="l" r="r" t="t"/>
                    <a:pathLst>
                      <a:path extrusionOk="0" h="1639" w="1639">
                        <a:moveTo>
                          <a:pt x="820" y="240"/>
                        </a:moveTo>
                        <a:cubicBezTo>
                          <a:pt x="1142" y="240"/>
                          <a:pt x="1399" y="497"/>
                          <a:pt x="1399" y="820"/>
                        </a:cubicBezTo>
                        <a:cubicBezTo>
                          <a:pt x="1399" y="1142"/>
                          <a:pt x="1142" y="1400"/>
                          <a:pt x="820" y="1400"/>
                        </a:cubicBezTo>
                        <a:cubicBezTo>
                          <a:pt x="497" y="1400"/>
                          <a:pt x="239" y="1142"/>
                          <a:pt x="239" y="820"/>
                        </a:cubicBezTo>
                        <a:cubicBezTo>
                          <a:pt x="239" y="497"/>
                          <a:pt x="497" y="240"/>
                          <a:pt x="820" y="240"/>
                        </a:cubicBezTo>
                        <a:close/>
                        <a:moveTo>
                          <a:pt x="820" y="0"/>
                        </a:moveTo>
                        <a:cubicBezTo>
                          <a:pt x="368" y="0"/>
                          <a:pt x="0" y="368"/>
                          <a:pt x="0" y="820"/>
                        </a:cubicBezTo>
                        <a:cubicBezTo>
                          <a:pt x="0" y="1271"/>
                          <a:pt x="368" y="1639"/>
                          <a:pt x="820" y="1639"/>
                        </a:cubicBezTo>
                        <a:cubicBezTo>
                          <a:pt x="1271" y="1639"/>
                          <a:pt x="1639" y="1271"/>
                          <a:pt x="1639" y="820"/>
                        </a:cubicBezTo>
                        <a:cubicBezTo>
                          <a:pt x="1639" y="368"/>
                          <a:pt x="1271" y="0"/>
                          <a:pt x="82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" name="Google Shape;397;p9"/>
                  <p:cNvSpPr/>
                  <p:nvPr/>
                </p:nvSpPr>
                <p:spPr>
                  <a:xfrm>
                    <a:off x="4446507" y="3280740"/>
                    <a:ext cx="12766" cy="12686"/>
                  </a:xfrm>
                  <a:custGeom>
                    <a:rect b="b" l="l" r="r" t="t"/>
                    <a:pathLst>
                      <a:path extrusionOk="0" h="475" w="478">
                        <a:moveTo>
                          <a:pt x="240" y="0"/>
                        </a:moveTo>
                        <a:cubicBezTo>
                          <a:pt x="110" y="0"/>
                          <a:pt x="0" y="107"/>
                          <a:pt x="0" y="240"/>
                        </a:cubicBezTo>
                        <a:cubicBezTo>
                          <a:pt x="0" y="369"/>
                          <a:pt x="110" y="475"/>
                          <a:pt x="240" y="475"/>
                        </a:cubicBezTo>
                        <a:cubicBezTo>
                          <a:pt x="372" y="475"/>
                          <a:pt x="478" y="369"/>
                          <a:pt x="478" y="240"/>
                        </a:cubicBezTo>
                        <a:cubicBezTo>
                          <a:pt x="478" y="107"/>
                          <a:pt x="372" y="0"/>
                          <a:pt x="24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" name="Google Shape;398;p9"/>
                  <p:cNvSpPr/>
                  <p:nvPr/>
                </p:nvSpPr>
                <p:spPr>
                  <a:xfrm>
                    <a:off x="4473454" y="3164968"/>
                    <a:ext cx="12793" cy="12793"/>
                  </a:xfrm>
                  <a:custGeom>
                    <a:rect b="b" l="l" r="r" t="t"/>
                    <a:pathLst>
                      <a:path extrusionOk="0" h="479" w="479">
                        <a:moveTo>
                          <a:pt x="239" y="1"/>
                        </a:moveTo>
                        <a:cubicBezTo>
                          <a:pt x="110" y="1"/>
                          <a:pt x="1" y="107"/>
                          <a:pt x="1" y="239"/>
                        </a:cubicBezTo>
                        <a:cubicBezTo>
                          <a:pt x="1" y="369"/>
                          <a:pt x="110" y="479"/>
                          <a:pt x="239" y="479"/>
                        </a:cubicBezTo>
                        <a:cubicBezTo>
                          <a:pt x="372" y="479"/>
                          <a:pt x="478" y="369"/>
                          <a:pt x="478" y="239"/>
                        </a:cubicBezTo>
                        <a:cubicBezTo>
                          <a:pt x="478" y="107"/>
                          <a:pt x="372" y="1"/>
                          <a:pt x="23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" name="Google Shape;399;p9"/>
                  <p:cNvSpPr/>
                  <p:nvPr/>
                </p:nvSpPr>
                <p:spPr>
                  <a:xfrm>
                    <a:off x="4669853" y="3158585"/>
                    <a:ext cx="12793" cy="12793"/>
                  </a:xfrm>
                  <a:custGeom>
                    <a:rect b="b" l="l" r="r" t="t"/>
                    <a:pathLst>
                      <a:path extrusionOk="0" h="479" w="479">
                        <a:moveTo>
                          <a:pt x="239" y="0"/>
                        </a:moveTo>
                        <a:cubicBezTo>
                          <a:pt x="106" y="0"/>
                          <a:pt x="0" y="107"/>
                          <a:pt x="0" y="240"/>
                        </a:cubicBezTo>
                        <a:cubicBezTo>
                          <a:pt x="0" y="373"/>
                          <a:pt x="106" y="478"/>
                          <a:pt x="239" y="478"/>
                        </a:cubicBezTo>
                        <a:cubicBezTo>
                          <a:pt x="372" y="478"/>
                          <a:pt x="478" y="373"/>
                          <a:pt x="478" y="240"/>
                        </a:cubicBezTo>
                        <a:cubicBezTo>
                          <a:pt x="478" y="107"/>
                          <a:pt x="372" y="0"/>
                          <a:pt x="23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" name="Google Shape;400;p9"/>
                  <p:cNvSpPr/>
                  <p:nvPr/>
                </p:nvSpPr>
                <p:spPr>
                  <a:xfrm>
                    <a:off x="4370153" y="3447068"/>
                    <a:ext cx="12766" cy="12686"/>
                  </a:xfrm>
                  <a:custGeom>
                    <a:rect b="b" l="l" r="r" t="t"/>
                    <a:pathLst>
                      <a:path extrusionOk="0" h="475" w="478">
                        <a:moveTo>
                          <a:pt x="239" y="0"/>
                        </a:moveTo>
                        <a:cubicBezTo>
                          <a:pt x="109" y="0"/>
                          <a:pt x="0" y="107"/>
                          <a:pt x="0" y="235"/>
                        </a:cubicBezTo>
                        <a:cubicBezTo>
                          <a:pt x="0" y="368"/>
                          <a:pt x="109" y="474"/>
                          <a:pt x="239" y="474"/>
                        </a:cubicBezTo>
                        <a:cubicBezTo>
                          <a:pt x="371" y="474"/>
                          <a:pt x="478" y="368"/>
                          <a:pt x="478" y="235"/>
                        </a:cubicBezTo>
                        <a:cubicBezTo>
                          <a:pt x="478" y="107"/>
                          <a:pt x="371" y="0"/>
                          <a:pt x="23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01" name="Google Shape;401;p9"/>
              <p:cNvGrpSpPr/>
              <p:nvPr/>
            </p:nvGrpSpPr>
            <p:grpSpPr>
              <a:xfrm>
                <a:off x="3469002" y="2131322"/>
                <a:ext cx="716445" cy="951976"/>
                <a:chOff x="6971265" y="3064250"/>
                <a:chExt cx="716445" cy="714000"/>
              </a:xfrm>
            </p:grpSpPr>
            <p:sp>
              <p:nvSpPr>
                <p:cNvPr id="402" name="Google Shape;402;p9"/>
                <p:cNvSpPr/>
                <p:nvPr/>
              </p:nvSpPr>
              <p:spPr>
                <a:xfrm>
                  <a:off x="6972488" y="3064250"/>
                  <a:ext cx="714000" cy="7140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03" name="Google Shape;403;p9"/>
                <p:cNvGrpSpPr/>
                <p:nvPr/>
              </p:nvGrpSpPr>
              <p:grpSpPr>
                <a:xfrm>
                  <a:off x="6971265" y="3217985"/>
                  <a:ext cx="716445" cy="406530"/>
                  <a:chOff x="6979572" y="3315403"/>
                  <a:chExt cx="716445" cy="406530"/>
                </a:xfrm>
              </p:grpSpPr>
              <p:sp>
                <p:nvSpPr>
                  <p:cNvPr id="404" name="Google Shape;404;p9"/>
                  <p:cNvSpPr/>
                  <p:nvPr/>
                </p:nvSpPr>
                <p:spPr>
                  <a:xfrm>
                    <a:off x="7232055" y="3380807"/>
                    <a:ext cx="216705" cy="178112"/>
                  </a:xfrm>
                  <a:custGeom>
                    <a:rect b="b" l="l" r="r" t="t"/>
                    <a:pathLst>
                      <a:path extrusionOk="0" h="6669" w="8114">
                        <a:moveTo>
                          <a:pt x="6683" y="1"/>
                        </a:moveTo>
                        <a:cubicBezTo>
                          <a:pt x="6664" y="1"/>
                          <a:pt x="6645" y="2"/>
                          <a:pt x="6626" y="6"/>
                        </a:cubicBezTo>
                        <a:cubicBezTo>
                          <a:pt x="6509" y="29"/>
                          <a:pt x="6418" y="116"/>
                          <a:pt x="6342" y="211"/>
                        </a:cubicBezTo>
                        <a:cubicBezTo>
                          <a:pt x="6096" y="507"/>
                          <a:pt x="5933" y="879"/>
                          <a:pt x="5884" y="1261"/>
                        </a:cubicBezTo>
                        <a:cubicBezTo>
                          <a:pt x="5648" y="678"/>
                          <a:pt x="5114" y="223"/>
                          <a:pt x="4496" y="97"/>
                        </a:cubicBezTo>
                        <a:cubicBezTo>
                          <a:pt x="4401" y="77"/>
                          <a:pt x="4303" y="67"/>
                          <a:pt x="4204" y="67"/>
                        </a:cubicBezTo>
                        <a:cubicBezTo>
                          <a:pt x="3774" y="67"/>
                          <a:pt x="3334" y="257"/>
                          <a:pt x="3198" y="655"/>
                        </a:cubicBezTo>
                        <a:cubicBezTo>
                          <a:pt x="3058" y="1049"/>
                          <a:pt x="3270" y="1459"/>
                          <a:pt x="3536" y="1804"/>
                        </a:cubicBezTo>
                        <a:cubicBezTo>
                          <a:pt x="3228" y="1474"/>
                          <a:pt x="2787" y="1269"/>
                          <a:pt x="2342" y="1269"/>
                        </a:cubicBezTo>
                        <a:cubicBezTo>
                          <a:pt x="2251" y="1269"/>
                          <a:pt x="2159" y="1277"/>
                          <a:pt x="2068" y="1296"/>
                        </a:cubicBezTo>
                        <a:cubicBezTo>
                          <a:pt x="1465" y="1417"/>
                          <a:pt x="965" y="1978"/>
                          <a:pt x="965" y="2593"/>
                        </a:cubicBezTo>
                        <a:cubicBezTo>
                          <a:pt x="968" y="3195"/>
                          <a:pt x="1501" y="3761"/>
                          <a:pt x="2101" y="3761"/>
                        </a:cubicBezTo>
                        <a:cubicBezTo>
                          <a:pt x="2113" y="3761"/>
                          <a:pt x="2124" y="3761"/>
                          <a:pt x="2136" y="3761"/>
                        </a:cubicBezTo>
                        <a:cubicBezTo>
                          <a:pt x="1730" y="3783"/>
                          <a:pt x="1317" y="3806"/>
                          <a:pt x="942" y="3958"/>
                        </a:cubicBezTo>
                        <a:cubicBezTo>
                          <a:pt x="566" y="4110"/>
                          <a:pt x="228" y="4413"/>
                          <a:pt x="146" y="4811"/>
                        </a:cubicBezTo>
                        <a:cubicBezTo>
                          <a:pt x="1" y="5502"/>
                          <a:pt x="714" y="6131"/>
                          <a:pt x="1420" y="6176"/>
                        </a:cubicBezTo>
                        <a:cubicBezTo>
                          <a:pt x="1461" y="6179"/>
                          <a:pt x="1502" y="6180"/>
                          <a:pt x="1544" y="6180"/>
                        </a:cubicBezTo>
                        <a:cubicBezTo>
                          <a:pt x="2199" y="6180"/>
                          <a:pt x="2822" y="5849"/>
                          <a:pt x="3403" y="5528"/>
                        </a:cubicBezTo>
                        <a:cubicBezTo>
                          <a:pt x="3606" y="6220"/>
                          <a:pt x="4332" y="6668"/>
                          <a:pt x="5046" y="6668"/>
                        </a:cubicBezTo>
                        <a:cubicBezTo>
                          <a:pt x="5265" y="6668"/>
                          <a:pt x="5482" y="6626"/>
                          <a:pt x="5682" y="6537"/>
                        </a:cubicBezTo>
                        <a:cubicBezTo>
                          <a:pt x="6544" y="6154"/>
                          <a:pt x="6957" y="5028"/>
                          <a:pt x="6604" y="4156"/>
                        </a:cubicBezTo>
                        <a:cubicBezTo>
                          <a:pt x="6841" y="4306"/>
                          <a:pt x="7147" y="4450"/>
                          <a:pt x="7413" y="4450"/>
                        </a:cubicBezTo>
                        <a:cubicBezTo>
                          <a:pt x="7568" y="4450"/>
                          <a:pt x="7710" y="4401"/>
                          <a:pt x="7818" y="4277"/>
                        </a:cubicBezTo>
                        <a:cubicBezTo>
                          <a:pt x="7897" y="4186"/>
                          <a:pt x="7935" y="4072"/>
                          <a:pt x="7962" y="3954"/>
                        </a:cubicBezTo>
                        <a:cubicBezTo>
                          <a:pt x="8114" y="3268"/>
                          <a:pt x="7719" y="2498"/>
                          <a:pt x="7071" y="2225"/>
                        </a:cubicBezTo>
                        <a:lnTo>
                          <a:pt x="7344" y="2293"/>
                        </a:lnTo>
                        <a:cubicBezTo>
                          <a:pt x="7650" y="1637"/>
                          <a:pt x="7548" y="814"/>
                          <a:pt x="7097" y="253"/>
                        </a:cubicBezTo>
                        <a:cubicBezTo>
                          <a:pt x="6992" y="124"/>
                          <a:pt x="6843" y="1"/>
                          <a:pt x="668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" name="Google Shape;405;p9"/>
                  <p:cNvSpPr/>
                  <p:nvPr/>
                </p:nvSpPr>
                <p:spPr>
                  <a:xfrm>
                    <a:off x="7205134" y="3595607"/>
                    <a:ext cx="178005" cy="126326"/>
                  </a:xfrm>
                  <a:custGeom>
                    <a:rect b="b" l="l" r="r" t="t"/>
                    <a:pathLst>
                      <a:path extrusionOk="0" h="4730" w="6665">
                        <a:moveTo>
                          <a:pt x="2915" y="0"/>
                        </a:moveTo>
                        <a:cubicBezTo>
                          <a:pt x="2686" y="0"/>
                          <a:pt x="2457" y="61"/>
                          <a:pt x="2260" y="178"/>
                        </a:cubicBezTo>
                        <a:cubicBezTo>
                          <a:pt x="1873" y="410"/>
                          <a:pt x="1617" y="835"/>
                          <a:pt x="1555" y="1282"/>
                        </a:cubicBezTo>
                        <a:lnTo>
                          <a:pt x="1639" y="573"/>
                        </a:lnTo>
                        <a:cubicBezTo>
                          <a:pt x="1520" y="528"/>
                          <a:pt x="1396" y="508"/>
                          <a:pt x="1271" y="508"/>
                        </a:cubicBezTo>
                        <a:cubicBezTo>
                          <a:pt x="660" y="508"/>
                          <a:pt x="45" y="1006"/>
                          <a:pt x="8" y="1630"/>
                        </a:cubicBezTo>
                        <a:cubicBezTo>
                          <a:pt x="0" y="1782"/>
                          <a:pt x="23" y="1945"/>
                          <a:pt x="130" y="2055"/>
                        </a:cubicBezTo>
                        <a:cubicBezTo>
                          <a:pt x="193" y="2120"/>
                          <a:pt x="284" y="2157"/>
                          <a:pt x="372" y="2184"/>
                        </a:cubicBezTo>
                        <a:cubicBezTo>
                          <a:pt x="538" y="2237"/>
                          <a:pt x="713" y="2264"/>
                          <a:pt x="887" y="2264"/>
                        </a:cubicBezTo>
                        <a:cubicBezTo>
                          <a:pt x="1157" y="2264"/>
                          <a:pt x="1427" y="2200"/>
                          <a:pt x="1669" y="2078"/>
                        </a:cubicBezTo>
                        <a:cubicBezTo>
                          <a:pt x="1047" y="2461"/>
                          <a:pt x="664" y="3201"/>
                          <a:pt x="725" y="3929"/>
                        </a:cubicBezTo>
                        <a:cubicBezTo>
                          <a:pt x="739" y="4103"/>
                          <a:pt x="778" y="4282"/>
                          <a:pt x="884" y="4418"/>
                        </a:cubicBezTo>
                        <a:cubicBezTo>
                          <a:pt x="1013" y="4589"/>
                          <a:pt x="1225" y="4680"/>
                          <a:pt x="1434" y="4714"/>
                        </a:cubicBezTo>
                        <a:cubicBezTo>
                          <a:pt x="1496" y="4724"/>
                          <a:pt x="1558" y="4729"/>
                          <a:pt x="1620" y="4729"/>
                        </a:cubicBezTo>
                        <a:cubicBezTo>
                          <a:pt x="2346" y="4729"/>
                          <a:pt x="3036" y="4063"/>
                          <a:pt x="3011" y="3326"/>
                        </a:cubicBezTo>
                        <a:cubicBezTo>
                          <a:pt x="3076" y="3808"/>
                          <a:pt x="3356" y="4270"/>
                          <a:pt x="3793" y="4490"/>
                        </a:cubicBezTo>
                        <a:cubicBezTo>
                          <a:pt x="3961" y="4577"/>
                          <a:pt x="4150" y="4620"/>
                          <a:pt x="4339" y="4620"/>
                        </a:cubicBezTo>
                        <a:cubicBezTo>
                          <a:pt x="4637" y="4620"/>
                          <a:pt x="4933" y="4511"/>
                          <a:pt x="5136" y="4293"/>
                        </a:cubicBezTo>
                        <a:cubicBezTo>
                          <a:pt x="5393" y="4012"/>
                          <a:pt x="5446" y="3565"/>
                          <a:pt x="5280" y="3235"/>
                        </a:cubicBezTo>
                        <a:cubicBezTo>
                          <a:pt x="5404" y="3325"/>
                          <a:pt x="5564" y="3370"/>
                          <a:pt x="5726" y="3370"/>
                        </a:cubicBezTo>
                        <a:cubicBezTo>
                          <a:pt x="5899" y="3370"/>
                          <a:pt x="6075" y="3318"/>
                          <a:pt x="6213" y="3212"/>
                        </a:cubicBezTo>
                        <a:cubicBezTo>
                          <a:pt x="6561" y="2939"/>
                          <a:pt x="6664" y="2439"/>
                          <a:pt x="6588" y="1998"/>
                        </a:cubicBezTo>
                        <a:cubicBezTo>
                          <a:pt x="6482" y="1392"/>
                          <a:pt x="6038" y="823"/>
                          <a:pt x="5435" y="675"/>
                        </a:cubicBezTo>
                        <a:cubicBezTo>
                          <a:pt x="5341" y="651"/>
                          <a:pt x="5244" y="639"/>
                          <a:pt x="5146" y="639"/>
                        </a:cubicBezTo>
                        <a:cubicBezTo>
                          <a:pt x="4672" y="639"/>
                          <a:pt x="4191" y="911"/>
                          <a:pt x="4005" y="1342"/>
                        </a:cubicBezTo>
                        <a:cubicBezTo>
                          <a:pt x="4123" y="937"/>
                          <a:pt x="3948" y="459"/>
                          <a:pt x="3603" y="212"/>
                        </a:cubicBezTo>
                        <a:cubicBezTo>
                          <a:pt x="3403" y="69"/>
                          <a:pt x="3160" y="0"/>
                          <a:pt x="291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" name="Google Shape;406;p9"/>
                  <p:cNvSpPr/>
                  <p:nvPr/>
                </p:nvSpPr>
                <p:spPr>
                  <a:xfrm>
                    <a:off x="7469689" y="3578061"/>
                    <a:ext cx="109421" cy="112011"/>
                  </a:xfrm>
                  <a:custGeom>
                    <a:rect b="b" l="l" r="r" t="t"/>
                    <a:pathLst>
                      <a:path extrusionOk="0" h="4194" w="4097">
                        <a:moveTo>
                          <a:pt x="2988" y="1"/>
                        </a:moveTo>
                        <a:cubicBezTo>
                          <a:pt x="2618" y="1"/>
                          <a:pt x="2276" y="266"/>
                          <a:pt x="2128" y="603"/>
                        </a:cubicBezTo>
                        <a:cubicBezTo>
                          <a:pt x="2037" y="808"/>
                          <a:pt x="2006" y="1029"/>
                          <a:pt x="2022" y="1252"/>
                        </a:cubicBezTo>
                        <a:cubicBezTo>
                          <a:pt x="1904" y="1029"/>
                          <a:pt x="1692" y="850"/>
                          <a:pt x="1446" y="801"/>
                        </a:cubicBezTo>
                        <a:cubicBezTo>
                          <a:pt x="1398" y="792"/>
                          <a:pt x="1350" y="787"/>
                          <a:pt x="1301" y="787"/>
                        </a:cubicBezTo>
                        <a:cubicBezTo>
                          <a:pt x="936" y="787"/>
                          <a:pt x="576" y="1045"/>
                          <a:pt x="482" y="1400"/>
                        </a:cubicBezTo>
                        <a:cubicBezTo>
                          <a:pt x="422" y="1624"/>
                          <a:pt x="467" y="1867"/>
                          <a:pt x="592" y="2060"/>
                        </a:cubicBezTo>
                        <a:cubicBezTo>
                          <a:pt x="584" y="2059"/>
                          <a:pt x="576" y="2059"/>
                          <a:pt x="567" y="2059"/>
                        </a:cubicBezTo>
                        <a:cubicBezTo>
                          <a:pt x="488" y="2059"/>
                          <a:pt x="406" y="2075"/>
                          <a:pt x="338" y="2113"/>
                        </a:cubicBezTo>
                        <a:cubicBezTo>
                          <a:pt x="88" y="2254"/>
                          <a:pt x="0" y="2599"/>
                          <a:pt x="103" y="2864"/>
                        </a:cubicBezTo>
                        <a:cubicBezTo>
                          <a:pt x="205" y="3129"/>
                          <a:pt x="464" y="3315"/>
                          <a:pt x="737" y="3395"/>
                        </a:cubicBezTo>
                        <a:cubicBezTo>
                          <a:pt x="786" y="3406"/>
                          <a:pt x="831" y="3418"/>
                          <a:pt x="877" y="3425"/>
                        </a:cubicBezTo>
                        <a:cubicBezTo>
                          <a:pt x="842" y="3649"/>
                          <a:pt x="919" y="3899"/>
                          <a:pt x="1096" y="4047"/>
                        </a:cubicBezTo>
                        <a:cubicBezTo>
                          <a:pt x="1219" y="4146"/>
                          <a:pt x="1375" y="4194"/>
                          <a:pt x="1533" y="4194"/>
                        </a:cubicBezTo>
                        <a:cubicBezTo>
                          <a:pt x="1725" y="4194"/>
                          <a:pt x="1920" y="4122"/>
                          <a:pt x="2060" y="3987"/>
                        </a:cubicBezTo>
                        <a:cubicBezTo>
                          <a:pt x="2227" y="3831"/>
                          <a:pt x="2307" y="3604"/>
                          <a:pt x="2307" y="3376"/>
                        </a:cubicBezTo>
                        <a:cubicBezTo>
                          <a:pt x="2421" y="3569"/>
                          <a:pt x="2640" y="3721"/>
                          <a:pt x="2864" y="3786"/>
                        </a:cubicBezTo>
                        <a:cubicBezTo>
                          <a:pt x="2945" y="3808"/>
                          <a:pt x="3031" y="3824"/>
                          <a:pt x="3115" y="3824"/>
                        </a:cubicBezTo>
                        <a:cubicBezTo>
                          <a:pt x="3188" y="3824"/>
                          <a:pt x="3259" y="3812"/>
                          <a:pt x="3326" y="3782"/>
                        </a:cubicBezTo>
                        <a:cubicBezTo>
                          <a:pt x="3566" y="3679"/>
                          <a:pt x="3660" y="3391"/>
                          <a:pt x="3668" y="3133"/>
                        </a:cubicBezTo>
                        <a:cubicBezTo>
                          <a:pt x="3672" y="2883"/>
                          <a:pt x="3615" y="2636"/>
                          <a:pt x="3505" y="2413"/>
                        </a:cubicBezTo>
                        <a:cubicBezTo>
                          <a:pt x="3527" y="2417"/>
                          <a:pt x="3550" y="2420"/>
                          <a:pt x="3577" y="2420"/>
                        </a:cubicBezTo>
                        <a:cubicBezTo>
                          <a:pt x="3767" y="2420"/>
                          <a:pt x="3937" y="2276"/>
                          <a:pt x="4013" y="2098"/>
                        </a:cubicBezTo>
                        <a:cubicBezTo>
                          <a:pt x="4093" y="1923"/>
                          <a:pt x="4096" y="1726"/>
                          <a:pt x="4089" y="1533"/>
                        </a:cubicBezTo>
                        <a:cubicBezTo>
                          <a:pt x="4074" y="1191"/>
                          <a:pt x="4017" y="838"/>
                          <a:pt x="3842" y="542"/>
                        </a:cubicBezTo>
                        <a:cubicBezTo>
                          <a:pt x="3668" y="243"/>
                          <a:pt x="3357" y="12"/>
                          <a:pt x="3012" y="1"/>
                        </a:cubicBezTo>
                        <a:cubicBezTo>
                          <a:pt x="3004" y="1"/>
                          <a:pt x="2996" y="1"/>
                          <a:pt x="298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7" name="Google Shape;407;p9"/>
                  <p:cNvSpPr/>
                  <p:nvPr/>
                </p:nvSpPr>
                <p:spPr>
                  <a:xfrm>
                    <a:off x="7226713" y="3426555"/>
                    <a:ext cx="469304" cy="291032"/>
                  </a:xfrm>
                  <a:custGeom>
                    <a:rect b="b" l="l" r="r" t="t"/>
                    <a:pathLst>
                      <a:path extrusionOk="0" h="10897" w="17572">
                        <a:moveTo>
                          <a:pt x="6875" y="1"/>
                        </a:moveTo>
                        <a:cubicBezTo>
                          <a:pt x="6586" y="1"/>
                          <a:pt x="6278" y="9"/>
                          <a:pt x="5951" y="26"/>
                        </a:cubicBezTo>
                        <a:cubicBezTo>
                          <a:pt x="1593" y="262"/>
                          <a:pt x="759" y="1513"/>
                          <a:pt x="580" y="4498"/>
                        </a:cubicBezTo>
                        <a:cubicBezTo>
                          <a:pt x="405" y="7427"/>
                          <a:pt x="1" y="9096"/>
                          <a:pt x="4043" y="9096"/>
                        </a:cubicBezTo>
                        <a:cubicBezTo>
                          <a:pt x="4120" y="9096"/>
                          <a:pt x="4198" y="9096"/>
                          <a:pt x="4278" y="9095"/>
                        </a:cubicBezTo>
                        <a:cubicBezTo>
                          <a:pt x="4278" y="9095"/>
                          <a:pt x="4389" y="10896"/>
                          <a:pt x="6385" y="10896"/>
                        </a:cubicBezTo>
                        <a:cubicBezTo>
                          <a:pt x="6475" y="10896"/>
                          <a:pt x="6569" y="10893"/>
                          <a:pt x="6667" y="10885"/>
                        </a:cubicBezTo>
                        <a:cubicBezTo>
                          <a:pt x="8935" y="10703"/>
                          <a:pt x="11621" y="7790"/>
                          <a:pt x="11621" y="7790"/>
                        </a:cubicBezTo>
                        <a:lnTo>
                          <a:pt x="16588" y="8795"/>
                        </a:lnTo>
                        <a:cubicBezTo>
                          <a:pt x="17222" y="7236"/>
                          <a:pt x="17572" y="5533"/>
                          <a:pt x="17572" y="3747"/>
                        </a:cubicBezTo>
                        <a:cubicBezTo>
                          <a:pt x="17572" y="2966"/>
                          <a:pt x="17503" y="2196"/>
                          <a:pt x="17374" y="1452"/>
                        </a:cubicBezTo>
                        <a:lnTo>
                          <a:pt x="11204" y="1217"/>
                        </a:lnTo>
                        <a:cubicBezTo>
                          <a:pt x="11204" y="1217"/>
                          <a:pt x="10438" y="1"/>
                          <a:pt x="6875" y="1"/>
                        </a:cubicBezTo>
                        <a:close/>
                      </a:path>
                    </a:pathLst>
                  </a:custGeom>
                  <a:solidFill>
                    <a:srgbClr val="FAB05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8" name="Google Shape;408;p9"/>
                  <p:cNvSpPr/>
                  <p:nvPr/>
                </p:nvSpPr>
                <p:spPr>
                  <a:xfrm>
                    <a:off x="6979572" y="3389380"/>
                    <a:ext cx="419975" cy="307724"/>
                  </a:xfrm>
                  <a:custGeom>
                    <a:rect b="b" l="l" r="r" t="t"/>
                    <a:pathLst>
                      <a:path extrusionOk="0" h="11522" w="15725">
                        <a:moveTo>
                          <a:pt x="11835" y="0"/>
                        </a:moveTo>
                        <a:cubicBezTo>
                          <a:pt x="10503" y="0"/>
                          <a:pt x="9019" y="150"/>
                          <a:pt x="8480" y="561"/>
                        </a:cubicBezTo>
                        <a:cubicBezTo>
                          <a:pt x="7574" y="1251"/>
                          <a:pt x="5203" y="3364"/>
                          <a:pt x="5203" y="3364"/>
                        </a:cubicBezTo>
                        <a:lnTo>
                          <a:pt x="148" y="3159"/>
                        </a:lnTo>
                        <a:cubicBezTo>
                          <a:pt x="53" y="3804"/>
                          <a:pt x="0" y="4467"/>
                          <a:pt x="0" y="5139"/>
                        </a:cubicBezTo>
                        <a:cubicBezTo>
                          <a:pt x="0" y="7194"/>
                          <a:pt x="463" y="9140"/>
                          <a:pt x="1286" y="10881"/>
                        </a:cubicBezTo>
                        <a:lnTo>
                          <a:pt x="5420" y="10240"/>
                        </a:lnTo>
                        <a:cubicBezTo>
                          <a:pt x="5420" y="10240"/>
                          <a:pt x="7188" y="11169"/>
                          <a:pt x="8352" y="11385"/>
                        </a:cubicBezTo>
                        <a:cubicBezTo>
                          <a:pt x="8739" y="11456"/>
                          <a:pt x="9308" y="11522"/>
                          <a:pt x="9926" y="11522"/>
                        </a:cubicBezTo>
                        <a:cubicBezTo>
                          <a:pt x="11166" y="11522"/>
                          <a:pt x="12605" y="11257"/>
                          <a:pt x="13179" y="10240"/>
                        </a:cubicBezTo>
                        <a:cubicBezTo>
                          <a:pt x="14044" y="8712"/>
                          <a:pt x="15724" y="1726"/>
                          <a:pt x="15724" y="1726"/>
                        </a:cubicBezTo>
                        <a:cubicBezTo>
                          <a:pt x="15724" y="1726"/>
                          <a:pt x="15034" y="432"/>
                          <a:pt x="13999" y="175"/>
                        </a:cubicBezTo>
                        <a:cubicBezTo>
                          <a:pt x="13579" y="70"/>
                          <a:pt x="12742" y="0"/>
                          <a:pt x="11835" y="0"/>
                        </a:cubicBezTo>
                        <a:close/>
                      </a:path>
                    </a:pathLst>
                  </a:custGeom>
                  <a:solidFill>
                    <a:srgbClr val="EB9A4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" name="Google Shape;409;p9"/>
                  <p:cNvSpPr/>
                  <p:nvPr/>
                </p:nvSpPr>
                <p:spPr>
                  <a:xfrm>
                    <a:off x="7157544" y="3552209"/>
                    <a:ext cx="87520" cy="39073"/>
                  </a:xfrm>
                  <a:custGeom>
                    <a:rect b="b" l="l" r="r" t="t"/>
                    <a:pathLst>
                      <a:path extrusionOk="0" h="1463" w="3277">
                        <a:moveTo>
                          <a:pt x="3247" y="1"/>
                        </a:moveTo>
                        <a:cubicBezTo>
                          <a:pt x="3227" y="1"/>
                          <a:pt x="3186" y="24"/>
                          <a:pt x="3129" y="66"/>
                        </a:cubicBezTo>
                        <a:cubicBezTo>
                          <a:pt x="3057" y="122"/>
                          <a:pt x="2962" y="191"/>
                          <a:pt x="2848" y="278"/>
                        </a:cubicBezTo>
                        <a:cubicBezTo>
                          <a:pt x="2726" y="362"/>
                          <a:pt x="2590" y="456"/>
                          <a:pt x="2430" y="547"/>
                        </a:cubicBezTo>
                        <a:cubicBezTo>
                          <a:pt x="2271" y="642"/>
                          <a:pt x="2097" y="726"/>
                          <a:pt x="1923" y="805"/>
                        </a:cubicBezTo>
                        <a:cubicBezTo>
                          <a:pt x="1740" y="878"/>
                          <a:pt x="1562" y="946"/>
                          <a:pt x="1384" y="992"/>
                        </a:cubicBezTo>
                        <a:cubicBezTo>
                          <a:pt x="1202" y="1044"/>
                          <a:pt x="1039" y="1078"/>
                          <a:pt x="891" y="1101"/>
                        </a:cubicBezTo>
                        <a:cubicBezTo>
                          <a:pt x="743" y="1124"/>
                          <a:pt x="622" y="1139"/>
                          <a:pt x="527" y="1146"/>
                        </a:cubicBezTo>
                        <a:cubicBezTo>
                          <a:pt x="432" y="1155"/>
                          <a:pt x="375" y="1155"/>
                          <a:pt x="364" y="1155"/>
                        </a:cubicBezTo>
                        <a:cubicBezTo>
                          <a:pt x="330" y="1158"/>
                          <a:pt x="291" y="1162"/>
                          <a:pt x="250" y="1174"/>
                        </a:cubicBezTo>
                        <a:cubicBezTo>
                          <a:pt x="209" y="1185"/>
                          <a:pt x="170" y="1192"/>
                          <a:pt x="132" y="1207"/>
                        </a:cubicBezTo>
                        <a:cubicBezTo>
                          <a:pt x="95" y="1223"/>
                          <a:pt x="64" y="1242"/>
                          <a:pt x="41" y="1265"/>
                        </a:cubicBezTo>
                        <a:cubicBezTo>
                          <a:pt x="15" y="1287"/>
                          <a:pt x="4" y="1314"/>
                          <a:pt x="0" y="1340"/>
                        </a:cubicBezTo>
                        <a:cubicBezTo>
                          <a:pt x="0" y="1370"/>
                          <a:pt x="4" y="1389"/>
                          <a:pt x="11" y="1409"/>
                        </a:cubicBezTo>
                        <a:cubicBezTo>
                          <a:pt x="18" y="1424"/>
                          <a:pt x="30" y="1435"/>
                          <a:pt x="46" y="1442"/>
                        </a:cubicBezTo>
                        <a:cubicBezTo>
                          <a:pt x="60" y="1450"/>
                          <a:pt x="79" y="1458"/>
                          <a:pt x="102" y="1458"/>
                        </a:cubicBezTo>
                        <a:cubicBezTo>
                          <a:pt x="125" y="1458"/>
                          <a:pt x="151" y="1461"/>
                          <a:pt x="178" y="1461"/>
                        </a:cubicBezTo>
                        <a:cubicBezTo>
                          <a:pt x="188" y="1462"/>
                          <a:pt x="201" y="1463"/>
                          <a:pt x="218" y="1463"/>
                        </a:cubicBezTo>
                        <a:cubicBezTo>
                          <a:pt x="259" y="1463"/>
                          <a:pt x="320" y="1460"/>
                          <a:pt x="405" y="1458"/>
                        </a:cubicBezTo>
                        <a:cubicBezTo>
                          <a:pt x="524" y="1454"/>
                          <a:pt x="667" y="1442"/>
                          <a:pt x="838" y="1419"/>
                        </a:cubicBezTo>
                        <a:cubicBezTo>
                          <a:pt x="1009" y="1397"/>
                          <a:pt x="1194" y="1356"/>
                          <a:pt x="1399" y="1298"/>
                        </a:cubicBezTo>
                        <a:cubicBezTo>
                          <a:pt x="1600" y="1237"/>
                          <a:pt x="1801" y="1165"/>
                          <a:pt x="1994" y="1074"/>
                        </a:cubicBezTo>
                        <a:cubicBezTo>
                          <a:pt x="2188" y="983"/>
                          <a:pt x="2374" y="885"/>
                          <a:pt x="2541" y="768"/>
                        </a:cubicBezTo>
                        <a:cubicBezTo>
                          <a:pt x="2708" y="658"/>
                          <a:pt x="2845" y="540"/>
                          <a:pt x="2958" y="434"/>
                        </a:cubicBezTo>
                        <a:cubicBezTo>
                          <a:pt x="3068" y="324"/>
                          <a:pt x="3151" y="229"/>
                          <a:pt x="3204" y="150"/>
                        </a:cubicBezTo>
                        <a:cubicBezTo>
                          <a:pt x="3261" y="70"/>
                          <a:pt x="3277" y="20"/>
                          <a:pt x="3258" y="5"/>
                        </a:cubicBezTo>
                        <a:cubicBezTo>
                          <a:pt x="3255" y="2"/>
                          <a:pt x="3252" y="1"/>
                          <a:pt x="3247" y="1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" name="Google Shape;410;p9"/>
                  <p:cNvSpPr/>
                  <p:nvPr/>
                </p:nvSpPr>
                <p:spPr>
                  <a:xfrm>
                    <a:off x="7083780" y="3394828"/>
                    <a:ext cx="89256" cy="91340"/>
                  </a:xfrm>
                  <a:custGeom>
                    <a:rect b="b" l="l" r="r" t="t"/>
                    <a:pathLst>
                      <a:path extrusionOk="0" h="3420" w="3342">
                        <a:moveTo>
                          <a:pt x="2443" y="0"/>
                        </a:moveTo>
                        <a:cubicBezTo>
                          <a:pt x="2138" y="0"/>
                          <a:pt x="1857" y="217"/>
                          <a:pt x="1734" y="494"/>
                        </a:cubicBezTo>
                        <a:cubicBezTo>
                          <a:pt x="1662" y="661"/>
                          <a:pt x="1635" y="839"/>
                          <a:pt x="1647" y="1021"/>
                        </a:cubicBezTo>
                        <a:cubicBezTo>
                          <a:pt x="1552" y="839"/>
                          <a:pt x="1381" y="695"/>
                          <a:pt x="1177" y="653"/>
                        </a:cubicBezTo>
                        <a:cubicBezTo>
                          <a:pt x="1139" y="646"/>
                          <a:pt x="1100" y="642"/>
                          <a:pt x="1062" y="642"/>
                        </a:cubicBezTo>
                        <a:cubicBezTo>
                          <a:pt x="766" y="642"/>
                          <a:pt x="472" y="854"/>
                          <a:pt x="391" y="1142"/>
                        </a:cubicBezTo>
                        <a:cubicBezTo>
                          <a:pt x="342" y="1324"/>
                          <a:pt x="384" y="1522"/>
                          <a:pt x="482" y="1681"/>
                        </a:cubicBezTo>
                        <a:cubicBezTo>
                          <a:pt x="473" y="1680"/>
                          <a:pt x="465" y="1680"/>
                          <a:pt x="456" y="1680"/>
                        </a:cubicBezTo>
                        <a:cubicBezTo>
                          <a:pt x="393" y="1680"/>
                          <a:pt x="331" y="1692"/>
                          <a:pt x="277" y="1723"/>
                        </a:cubicBezTo>
                        <a:cubicBezTo>
                          <a:pt x="72" y="1837"/>
                          <a:pt x="1" y="2117"/>
                          <a:pt x="84" y="2334"/>
                        </a:cubicBezTo>
                        <a:cubicBezTo>
                          <a:pt x="168" y="2553"/>
                          <a:pt x="376" y="2705"/>
                          <a:pt x="600" y="2770"/>
                        </a:cubicBezTo>
                        <a:cubicBezTo>
                          <a:pt x="638" y="2780"/>
                          <a:pt x="680" y="2789"/>
                          <a:pt x="718" y="2792"/>
                        </a:cubicBezTo>
                        <a:cubicBezTo>
                          <a:pt x="687" y="2978"/>
                          <a:pt x="751" y="3179"/>
                          <a:pt x="896" y="3300"/>
                        </a:cubicBezTo>
                        <a:cubicBezTo>
                          <a:pt x="995" y="3381"/>
                          <a:pt x="1122" y="3419"/>
                          <a:pt x="1250" y="3419"/>
                        </a:cubicBezTo>
                        <a:cubicBezTo>
                          <a:pt x="1407" y="3419"/>
                          <a:pt x="1566" y="3362"/>
                          <a:pt x="1681" y="3251"/>
                        </a:cubicBezTo>
                        <a:cubicBezTo>
                          <a:pt x="1814" y="3122"/>
                          <a:pt x="1882" y="2936"/>
                          <a:pt x="1882" y="2750"/>
                        </a:cubicBezTo>
                        <a:cubicBezTo>
                          <a:pt x="1973" y="2910"/>
                          <a:pt x="2155" y="3034"/>
                          <a:pt x="2337" y="3088"/>
                        </a:cubicBezTo>
                        <a:cubicBezTo>
                          <a:pt x="2402" y="3106"/>
                          <a:pt x="2471" y="3119"/>
                          <a:pt x="2539" y="3119"/>
                        </a:cubicBezTo>
                        <a:cubicBezTo>
                          <a:pt x="2598" y="3119"/>
                          <a:pt x="2657" y="3109"/>
                          <a:pt x="2712" y="3084"/>
                        </a:cubicBezTo>
                        <a:cubicBezTo>
                          <a:pt x="2906" y="3001"/>
                          <a:pt x="2985" y="2766"/>
                          <a:pt x="2990" y="2553"/>
                        </a:cubicBezTo>
                        <a:cubicBezTo>
                          <a:pt x="2993" y="2352"/>
                          <a:pt x="2948" y="2147"/>
                          <a:pt x="2857" y="1965"/>
                        </a:cubicBezTo>
                        <a:cubicBezTo>
                          <a:pt x="2876" y="1973"/>
                          <a:pt x="2894" y="1973"/>
                          <a:pt x="2913" y="1973"/>
                        </a:cubicBezTo>
                        <a:cubicBezTo>
                          <a:pt x="3073" y="1973"/>
                          <a:pt x="3209" y="1856"/>
                          <a:pt x="3274" y="1711"/>
                        </a:cubicBezTo>
                        <a:cubicBezTo>
                          <a:pt x="3338" y="1571"/>
                          <a:pt x="3342" y="1408"/>
                          <a:pt x="3335" y="1252"/>
                        </a:cubicBezTo>
                        <a:cubicBezTo>
                          <a:pt x="3319" y="972"/>
                          <a:pt x="3274" y="683"/>
                          <a:pt x="3130" y="445"/>
                        </a:cubicBezTo>
                        <a:cubicBezTo>
                          <a:pt x="2990" y="202"/>
                          <a:pt x="2739" y="8"/>
                          <a:pt x="2458" y="1"/>
                        </a:cubicBezTo>
                        <a:cubicBezTo>
                          <a:pt x="2453" y="0"/>
                          <a:pt x="2448" y="0"/>
                          <a:pt x="244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1" name="Google Shape;411;p9"/>
                  <p:cNvSpPr/>
                  <p:nvPr/>
                </p:nvSpPr>
                <p:spPr>
                  <a:xfrm>
                    <a:off x="7338426" y="3648005"/>
                    <a:ext cx="104026" cy="26307"/>
                  </a:xfrm>
                  <a:custGeom>
                    <a:rect b="b" l="l" r="r" t="t"/>
                    <a:pathLst>
                      <a:path extrusionOk="0" h="985" w="3895">
                        <a:moveTo>
                          <a:pt x="3786" y="1"/>
                        </a:moveTo>
                        <a:cubicBezTo>
                          <a:pt x="3780" y="1"/>
                          <a:pt x="3773" y="1"/>
                          <a:pt x="3767" y="2"/>
                        </a:cubicBezTo>
                        <a:cubicBezTo>
                          <a:pt x="3740" y="6"/>
                          <a:pt x="3713" y="6"/>
                          <a:pt x="3683" y="10"/>
                        </a:cubicBezTo>
                        <a:cubicBezTo>
                          <a:pt x="3649" y="13"/>
                          <a:pt x="3569" y="25"/>
                          <a:pt x="3444" y="40"/>
                        </a:cubicBezTo>
                        <a:cubicBezTo>
                          <a:pt x="3319" y="59"/>
                          <a:pt x="3167" y="82"/>
                          <a:pt x="2985" y="108"/>
                        </a:cubicBezTo>
                        <a:cubicBezTo>
                          <a:pt x="2803" y="139"/>
                          <a:pt x="2598" y="173"/>
                          <a:pt x="2378" y="215"/>
                        </a:cubicBezTo>
                        <a:cubicBezTo>
                          <a:pt x="2158" y="260"/>
                          <a:pt x="1934" y="306"/>
                          <a:pt x="1710" y="358"/>
                        </a:cubicBezTo>
                        <a:cubicBezTo>
                          <a:pt x="1487" y="412"/>
                          <a:pt x="1271" y="468"/>
                          <a:pt x="1062" y="529"/>
                        </a:cubicBezTo>
                        <a:cubicBezTo>
                          <a:pt x="854" y="586"/>
                          <a:pt x="672" y="647"/>
                          <a:pt x="513" y="708"/>
                        </a:cubicBezTo>
                        <a:cubicBezTo>
                          <a:pt x="353" y="764"/>
                          <a:pt x="228" y="818"/>
                          <a:pt x="133" y="863"/>
                        </a:cubicBezTo>
                        <a:cubicBezTo>
                          <a:pt x="42" y="913"/>
                          <a:pt x="0" y="946"/>
                          <a:pt x="8" y="973"/>
                        </a:cubicBezTo>
                        <a:cubicBezTo>
                          <a:pt x="10" y="980"/>
                          <a:pt x="24" y="984"/>
                          <a:pt x="50" y="984"/>
                        </a:cubicBezTo>
                        <a:cubicBezTo>
                          <a:pt x="76" y="984"/>
                          <a:pt x="114" y="980"/>
                          <a:pt x="163" y="973"/>
                        </a:cubicBezTo>
                        <a:cubicBezTo>
                          <a:pt x="262" y="955"/>
                          <a:pt x="391" y="927"/>
                          <a:pt x="550" y="894"/>
                        </a:cubicBezTo>
                        <a:cubicBezTo>
                          <a:pt x="709" y="859"/>
                          <a:pt x="891" y="818"/>
                          <a:pt x="1096" y="772"/>
                        </a:cubicBezTo>
                        <a:cubicBezTo>
                          <a:pt x="1297" y="731"/>
                          <a:pt x="1510" y="685"/>
                          <a:pt x="1722" y="643"/>
                        </a:cubicBezTo>
                        <a:cubicBezTo>
                          <a:pt x="1938" y="601"/>
                          <a:pt x="2151" y="559"/>
                          <a:pt x="2356" y="522"/>
                        </a:cubicBezTo>
                        <a:cubicBezTo>
                          <a:pt x="2564" y="488"/>
                          <a:pt x="2754" y="458"/>
                          <a:pt x="2921" y="427"/>
                        </a:cubicBezTo>
                        <a:cubicBezTo>
                          <a:pt x="3088" y="404"/>
                          <a:pt x="3224" y="381"/>
                          <a:pt x="3334" y="367"/>
                        </a:cubicBezTo>
                        <a:cubicBezTo>
                          <a:pt x="3440" y="351"/>
                          <a:pt x="3501" y="340"/>
                          <a:pt x="3516" y="340"/>
                        </a:cubicBezTo>
                        <a:cubicBezTo>
                          <a:pt x="3554" y="332"/>
                          <a:pt x="3595" y="325"/>
                          <a:pt x="3641" y="309"/>
                        </a:cubicBezTo>
                        <a:cubicBezTo>
                          <a:pt x="3686" y="295"/>
                          <a:pt x="3728" y="275"/>
                          <a:pt x="3770" y="253"/>
                        </a:cubicBezTo>
                        <a:cubicBezTo>
                          <a:pt x="3808" y="234"/>
                          <a:pt x="3838" y="211"/>
                          <a:pt x="3865" y="184"/>
                        </a:cubicBezTo>
                        <a:cubicBezTo>
                          <a:pt x="3888" y="158"/>
                          <a:pt x="3895" y="131"/>
                          <a:pt x="3895" y="101"/>
                        </a:cubicBezTo>
                        <a:cubicBezTo>
                          <a:pt x="3891" y="74"/>
                          <a:pt x="3884" y="52"/>
                          <a:pt x="3872" y="36"/>
                        </a:cubicBezTo>
                        <a:cubicBezTo>
                          <a:pt x="3861" y="25"/>
                          <a:pt x="3846" y="13"/>
                          <a:pt x="3827" y="6"/>
                        </a:cubicBezTo>
                        <a:cubicBezTo>
                          <a:pt x="3814" y="3"/>
                          <a:pt x="3800" y="1"/>
                          <a:pt x="3786" y="1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" name="Google Shape;412;p9"/>
                  <p:cNvSpPr/>
                  <p:nvPr/>
                </p:nvSpPr>
                <p:spPr>
                  <a:xfrm>
                    <a:off x="7238037" y="3555681"/>
                    <a:ext cx="76597" cy="81378"/>
                  </a:xfrm>
                  <a:custGeom>
                    <a:rect b="b" l="l" r="r" t="t"/>
                    <a:pathLst>
                      <a:path extrusionOk="0" h="3047" w="2868">
                        <a:moveTo>
                          <a:pt x="2754" y="1"/>
                        </a:moveTo>
                        <a:cubicBezTo>
                          <a:pt x="2735" y="4"/>
                          <a:pt x="2712" y="11"/>
                          <a:pt x="2690" y="23"/>
                        </a:cubicBezTo>
                        <a:cubicBezTo>
                          <a:pt x="2667" y="34"/>
                          <a:pt x="2644" y="50"/>
                          <a:pt x="2614" y="65"/>
                        </a:cubicBezTo>
                        <a:cubicBezTo>
                          <a:pt x="2584" y="83"/>
                          <a:pt x="2508" y="125"/>
                          <a:pt x="2390" y="194"/>
                        </a:cubicBezTo>
                        <a:cubicBezTo>
                          <a:pt x="2273" y="262"/>
                          <a:pt x="2133" y="349"/>
                          <a:pt x="1965" y="459"/>
                        </a:cubicBezTo>
                        <a:cubicBezTo>
                          <a:pt x="1802" y="569"/>
                          <a:pt x="1620" y="698"/>
                          <a:pt x="1431" y="846"/>
                        </a:cubicBezTo>
                        <a:cubicBezTo>
                          <a:pt x="1241" y="994"/>
                          <a:pt x="1051" y="1149"/>
                          <a:pt x="869" y="1320"/>
                        </a:cubicBezTo>
                        <a:cubicBezTo>
                          <a:pt x="687" y="1483"/>
                          <a:pt x="513" y="1662"/>
                          <a:pt x="369" y="1855"/>
                        </a:cubicBezTo>
                        <a:cubicBezTo>
                          <a:pt x="225" y="2045"/>
                          <a:pt x="118" y="2238"/>
                          <a:pt x="65" y="2424"/>
                        </a:cubicBezTo>
                        <a:cubicBezTo>
                          <a:pt x="4" y="2609"/>
                          <a:pt x="1" y="2769"/>
                          <a:pt x="20" y="2882"/>
                        </a:cubicBezTo>
                        <a:cubicBezTo>
                          <a:pt x="35" y="2997"/>
                          <a:pt x="70" y="3046"/>
                          <a:pt x="93" y="3046"/>
                        </a:cubicBezTo>
                        <a:cubicBezTo>
                          <a:pt x="94" y="3046"/>
                          <a:pt x="95" y="3046"/>
                          <a:pt x="95" y="3046"/>
                        </a:cubicBezTo>
                        <a:cubicBezTo>
                          <a:pt x="115" y="3046"/>
                          <a:pt x="118" y="2989"/>
                          <a:pt x="130" y="2891"/>
                        </a:cubicBezTo>
                        <a:cubicBezTo>
                          <a:pt x="141" y="2788"/>
                          <a:pt x="172" y="2655"/>
                          <a:pt x="236" y="2507"/>
                        </a:cubicBezTo>
                        <a:cubicBezTo>
                          <a:pt x="304" y="2355"/>
                          <a:pt x="407" y="2196"/>
                          <a:pt x="543" y="2029"/>
                        </a:cubicBezTo>
                        <a:cubicBezTo>
                          <a:pt x="683" y="1867"/>
                          <a:pt x="843" y="1711"/>
                          <a:pt x="1017" y="1559"/>
                        </a:cubicBezTo>
                        <a:cubicBezTo>
                          <a:pt x="1191" y="1408"/>
                          <a:pt x="1370" y="1267"/>
                          <a:pt x="1548" y="1130"/>
                        </a:cubicBezTo>
                        <a:cubicBezTo>
                          <a:pt x="1723" y="994"/>
                          <a:pt x="1889" y="880"/>
                          <a:pt x="2038" y="778"/>
                        </a:cubicBezTo>
                        <a:cubicBezTo>
                          <a:pt x="2185" y="683"/>
                          <a:pt x="2311" y="603"/>
                          <a:pt x="2406" y="539"/>
                        </a:cubicBezTo>
                        <a:cubicBezTo>
                          <a:pt x="2504" y="478"/>
                          <a:pt x="2561" y="444"/>
                          <a:pt x="2572" y="437"/>
                        </a:cubicBezTo>
                        <a:cubicBezTo>
                          <a:pt x="2607" y="417"/>
                          <a:pt x="2644" y="391"/>
                          <a:pt x="2682" y="356"/>
                        </a:cubicBezTo>
                        <a:cubicBezTo>
                          <a:pt x="2724" y="323"/>
                          <a:pt x="2758" y="288"/>
                          <a:pt x="2789" y="255"/>
                        </a:cubicBezTo>
                        <a:cubicBezTo>
                          <a:pt x="2819" y="220"/>
                          <a:pt x="2842" y="186"/>
                          <a:pt x="2857" y="152"/>
                        </a:cubicBezTo>
                        <a:cubicBezTo>
                          <a:pt x="2868" y="118"/>
                          <a:pt x="2868" y="88"/>
                          <a:pt x="2853" y="61"/>
                        </a:cubicBezTo>
                        <a:cubicBezTo>
                          <a:pt x="2842" y="38"/>
                          <a:pt x="2826" y="23"/>
                          <a:pt x="2812" y="11"/>
                        </a:cubicBezTo>
                        <a:cubicBezTo>
                          <a:pt x="2792" y="4"/>
                          <a:pt x="2773" y="1"/>
                          <a:pt x="2754" y="1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" name="Google Shape;413;p9"/>
                  <p:cNvSpPr/>
                  <p:nvPr/>
                </p:nvSpPr>
                <p:spPr>
                  <a:xfrm>
                    <a:off x="7236835" y="3500051"/>
                    <a:ext cx="111744" cy="64205"/>
                  </a:xfrm>
                  <a:custGeom>
                    <a:rect b="b" l="l" r="r" t="t"/>
                    <a:pathLst>
                      <a:path extrusionOk="0" h="2404" w="4184">
                        <a:moveTo>
                          <a:pt x="4089" y="1"/>
                        </a:moveTo>
                        <a:cubicBezTo>
                          <a:pt x="4066" y="1"/>
                          <a:pt x="4043" y="1"/>
                          <a:pt x="4013" y="9"/>
                        </a:cubicBezTo>
                        <a:cubicBezTo>
                          <a:pt x="3986" y="13"/>
                          <a:pt x="3952" y="24"/>
                          <a:pt x="3914" y="32"/>
                        </a:cubicBezTo>
                        <a:cubicBezTo>
                          <a:pt x="3876" y="39"/>
                          <a:pt x="3781" y="66"/>
                          <a:pt x="3630" y="104"/>
                        </a:cubicBezTo>
                        <a:cubicBezTo>
                          <a:pt x="3482" y="141"/>
                          <a:pt x="3296" y="187"/>
                          <a:pt x="3080" y="251"/>
                        </a:cubicBezTo>
                        <a:cubicBezTo>
                          <a:pt x="2864" y="316"/>
                          <a:pt x="2621" y="391"/>
                          <a:pt x="2363" y="491"/>
                        </a:cubicBezTo>
                        <a:cubicBezTo>
                          <a:pt x="2101" y="589"/>
                          <a:pt x="1840" y="699"/>
                          <a:pt x="1586" y="836"/>
                        </a:cubicBezTo>
                        <a:cubicBezTo>
                          <a:pt x="1332" y="969"/>
                          <a:pt x="1096" y="1124"/>
                          <a:pt x="884" y="1291"/>
                        </a:cubicBezTo>
                        <a:cubicBezTo>
                          <a:pt x="672" y="1457"/>
                          <a:pt x="497" y="1628"/>
                          <a:pt x="361" y="1791"/>
                        </a:cubicBezTo>
                        <a:cubicBezTo>
                          <a:pt x="224" y="1951"/>
                          <a:pt x="133" y="2094"/>
                          <a:pt x="72" y="2208"/>
                        </a:cubicBezTo>
                        <a:cubicBezTo>
                          <a:pt x="16" y="2322"/>
                          <a:pt x="0" y="2390"/>
                          <a:pt x="23" y="2402"/>
                        </a:cubicBezTo>
                        <a:cubicBezTo>
                          <a:pt x="25" y="2403"/>
                          <a:pt x="26" y="2404"/>
                          <a:pt x="28" y="2404"/>
                        </a:cubicBezTo>
                        <a:cubicBezTo>
                          <a:pt x="48" y="2404"/>
                          <a:pt x="91" y="2359"/>
                          <a:pt x="160" y="2277"/>
                        </a:cubicBezTo>
                        <a:cubicBezTo>
                          <a:pt x="240" y="2186"/>
                          <a:pt x="345" y="2068"/>
                          <a:pt x="490" y="1935"/>
                        </a:cubicBezTo>
                        <a:cubicBezTo>
                          <a:pt x="630" y="1799"/>
                          <a:pt x="800" y="1655"/>
                          <a:pt x="1002" y="1506"/>
                        </a:cubicBezTo>
                        <a:cubicBezTo>
                          <a:pt x="1206" y="1363"/>
                          <a:pt x="1430" y="1230"/>
                          <a:pt x="1661" y="1109"/>
                        </a:cubicBezTo>
                        <a:cubicBezTo>
                          <a:pt x="1901" y="991"/>
                          <a:pt x="2136" y="888"/>
                          <a:pt x="2379" y="801"/>
                        </a:cubicBezTo>
                        <a:cubicBezTo>
                          <a:pt x="2617" y="710"/>
                          <a:pt x="2837" y="642"/>
                          <a:pt x="3034" y="585"/>
                        </a:cubicBezTo>
                        <a:cubicBezTo>
                          <a:pt x="3232" y="528"/>
                          <a:pt x="3394" y="482"/>
                          <a:pt x="3524" y="445"/>
                        </a:cubicBezTo>
                        <a:cubicBezTo>
                          <a:pt x="3653" y="411"/>
                          <a:pt x="3725" y="391"/>
                          <a:pt x="3744" y="388"/>
                        </a:cubicBezTo>
                        <a:cubicBezTo>
                          <a:pt x="3790" y="377"/>
                          <a:pt x="3839" y="358"/>
                          <a:pt x="3891" y="335"/>
                        </a:cubicBezTo>
                        <a:cubicBezTo>
                          <a:pt x="3944" y="312"/>
                          <a:pt x="3998" y="286"/>
                          <a:pt x="4043" y="259"/>
                        </a:cubicBezTo>
                        <a:cubicBezTo>
                          <a:pt x="4089" y="232"/>
                          <a:pt x="4123" y="202"/>
                          <a:pt x="4149" y="172"/>
                        </a:cubicBezTo>
                        <a:cubicBezTo>
                          <a:pt x="4176" y="141"/>
                          <a:pt x="4184" y="111"/>
                          <a:pt x="4176" y="85"/>
                        </a:cubicBezTo>
                        <a:cubicBezTo>
                          <a:pt x="4172" y="58"/>
                          <a:pt x="4161" y="39"/>
                          <a:pt x="4145" y="24"/>
                        </a:cubicBezTo>
                        <a:cubicBezTo>
                          <a:pt x="4131" y="13"/>
                          <a:pt x="4112" y="5"/>
                          <a:pt x="4089" y="1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" name="Google Shape;414;p9"/>
                  <p:cNvSpPr/>
                  <p:nvPr/>
                </p:nvSpPr>
                <p:spPr>
                  <a:xfrm>
                    <a:off x="7250001" y="3456867"/>
                    <a:ext cx="68398" cy="29458"/>
                  </a:xfrm>
                  <a:custGeom>
                    <a:rect b="b" l="l" r="r" t="t"/>
                    <a:pathLst>
                      <a:path extrusionOk="0" h="1103" w="2561">
                        <a:moveTo>
                          <a:pt x="2475" y="1"/>
                        </a:moveTo>
                        <a:cubicBezTo>
                          <a:pt x="2471" y="1"/>
                          <a:pt x="2466" y="1"/>
                          <a:pt x="2462" y="2"/>
                        </a:cubicBezTo>
                        <a:cubicBezTo>
                          <a:pt x="2446" y="2"/>
                          <a:pt x="2427" y="6"/>
                          <a:pt x="2405" y="11"/>
                        </a:cubicBezTo>
                        <a:cubicBezTo>
                          <a:pt x="2382" y="14"/>
                          <a:pt x="2325" y="21"/>
                          <a:pt x="2238" y="37"/>
                        </a:cubicBezTo>
                        <a:cubicBezTo>
                          <a:pt x="2151" y="51"/>
                          <a:pt x="2045" y="71"/>
                          <a:pt x="1919" y="102"/>
                        </a:cubicBezTo>
                        <a:cubicBezTo>
                          <a:pt x="1795" y="132"/>
                          <a:pt x="1654" y="170"/>
                          <a:pt x="1502" y="215"/>
                        </a:cubicBezTo>
                        <a:cubicBezTo>
                          <a:pt x="1354" y="264"/>
                          <a:pt x="1203" y="317"/>
                          <a:pt x="1055" y="382"/>
                        </a:cubicBezTo>
                        <a:cubicBezTo>
                          <a:pt x="903" y="443"/>
                          <a:pt x="762" y="511"/>
                          <a:pt x="630" y="583"/>
                        </a:cubicBezTo>
                        <a:cubicBezTo>
                          <a:pt x="498" y="655"/>
                          <a:pt x="384" y="727"/>
                          <a:pt x="285" y="795"/>
                        </a:cubicBezTo>
                        <a:cubicBezTo>
                          <a:pt x="190" y="867"/>
                          <a:pt x="118" y="928"/>
                          <a:pt x="69" y="981"/>
                        </a:cubicBezTo>
                        <a:cubicBezTo>
                          <a:pt x="15" y="1035"/>
                          <a:pt x="1" y="1072"/>
                          <a:pt x="12" y="1095"/>
                        </a:cubicBezTo>
                        <a:cubicBezTo>
                          <a:pt x="16" y="1100"/>
                          <a:pt x="23" y="1103"/>
                          <a:pt x="33" y="1103"/>
                        </a:cubicBezTo>
                        <a:cubicBezTo>
                          <a:pt x="53" y="1103"/>
                          <a:pt x="83" y="1093"/>
                          <a:pt x="125" y="1075"/>
                        </a:cubicBezTo>
                        <a:cubicBezTo>
                          <a:pt x="190" y="1045"/>
                          <a:pt x="274" y="1012"/>
                          <a:pt x="372" y="966"/>
                        </a:cubicBezTo>
                        <a:cubicBezTo>
                          <a:pt x="475" y="921"/>
                          <a:pt x="592" y="871"/>
                          <a:pt x="721" y="814"/>
                        </a:cubicBezTo>
                        <a:cubicBezTo>
                          <a:pt x="850" y="757"/>
                          <a:pt x="986" y="704"/>
                          <a:pt x="1127" y="651"/>
                        </a:cubicBezTo>
                        <a:cubicBezTo>
                          <a:pt x="1267" y="602"/>
                          <a:pt x="1403" y="557"/>
                          <a:pt x="1544" y="515"/>
                        </a:cubicBezTo>
                        <a:cubicBezTo>
                          <a:pt x="1681" y="477"/>
                          <a:pt x="1806" y="443"/>
                          <a:pt x="1916" y="416"/>
                        </a:cubicBezTo>
                        <a:cubicBezTo>
                          <a:pt x="2026" y="393"/>
                          <a:pt x="2121" y="370"/>
                          <a:pt x="2192" y="355"/>
                        </a:cubicBezTo>
                        <a:cubicBezTo>
                          <a:pt x="2264" y="340"/>
                          <a:pt x="2306" y="333"/>
                          <a:pt x="2313" y="333"/>
                        </a:cubicBezTo>
                        <a:cubicBezTo>
                          <a:pt x="2341" y="325"/>
                          <a:pt x="2367" y="317"/>
                          <a:pt x="2397" y="302"/>
                        </a:cubicBezTo>
                        <a:cubicBezTo>
                          <a:pt x="2427" y="287"/>
                          <a:pt x="2455" y="272"/>
                          <a:pt x="2481" y="253"/>
                        </a:cubicBezTo>
                        <a:cubicBezTo>
                          <a:pt x="2507" y="230"/>
                          <a:pt x="2526" y="211"/>
                          <a:pt x="2541" y="184"/>
                        </a:cubicBezTo>
                        <a:cubicBezTo>
                          <a:pt x="2557" y="158"/>
                          <a:pt x="2560" y="132"/>
                          <a:pt x="2557" y="102"/>
                        </a:cubicBezTo>
                        <a:cubicBezTo>
                          <a:pt x="2553" y="74"/>
                          <a:pt x="2549" y="56"/>
                          <a:pt x="2537" y="41"/>
                        </a:cubicBezTo>
                        <a:cubicBezTo>
                          <a:pt x="2530" y="25"/>
                          <a:pt x="2518" y="14"/>
                          <a:pt x="2507" y="6"/>
                        </a:cubicBezTo>
                        <a:cubicBezTo>
                          <a:pt x="2496" y="3"/>
                          <a:pt x="2486" y="1"/>
                          <a:pt x="2475" y="1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" name="Google Shape;415;p9"/>
                  <p:cNvSpPr/>
                  <p:nvPr/>
                </p:nvSpPr>
                <p:spPr>
                  <a:xfrm>
                    <a:off x="7369590" y="3465840"/>
                    <a:ext cx="12701" cy="125024"/>
                  </a:xfrm>
                  <a:custGeom>
                    <a:rect b="b" l="l" r="r" t="t"/>
                    <a:pathLst>
                      <a:path extrusionOk="0" h="4669" w="506">
                        <a:moveTo>
                          <a:pt x="251" y="0"/>
                        </a:moveTo>
                        <a:cubicBezTo>
                          <a:pt x="111" y="0"/>
                          <a:pt x="1" y="114"/>
                          <a:pt x="1" y="254"/>
                        </a:cubicBezTo>
                        <a:lnTo>
                          <a:pt x="1" y="4415"/>
                        </a:lnTo>
                        <a:cubicBezTo>
                          <a:pt x="1" y="4555"/>
                          <a:pt x="111" y="4669"/>
                          <a:pt x="251" y="4669"/>
                        </a:cubicBezTo>
                        <a:cubicBezTo>
                          <a:pt x="391" y="4669"/>
                          <a:pt x="505" y="4555"/>
                          <a:pt x="505" y="4415"/>
                        </a:cubicBezTo>
                        <a:lnTo>
                          <a:pt x="505" y="254"/>
                        </a:lnTo>
                        <a:cubicBezTo>
                          <a:pt x="505" y="114"/>
                          <a:pt x="391" y="0"/>
                          <a:pt x="251" y="0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" name="Google Shape;416;p9"/>
                  <p:cNvSpPr/>
                  <p:nvPr/>
                </p:nvSpPr>
                <p:spPr>
                  <a:xfrm>
                    <a:off x="7353714" y="3458696"/>
                    <a:ext cx="44452" cy="28577"/>
                  </a:xfrm>
                  <a:custGeom>
                    <a:rect b="b" l="l" r="r" t="t"/>
                    <a:pathLst>
                      <a:path extrusionOk="0" h="1054" w="1632">
                        <a:moveTo>
                          <a:pt x="827" y="0"/>
                        </a:moveTo>
                        <a:cubicBezTo>
                          <a:pt x="764" y="0"/>
                          <a:pt x="701" y="24"/>
                          <a:pt x="653" y="72"/>
                        </a:cubicBezTo>
                        <a:lnTo>
                          <a:pt x="107" y="595"/>
                        </a:lnTo>
                        <a:cubicBezTo>
                          <a:pt x="4" y="694"/>
                          <a:pt x="1" y="854"/>
                          <a:pt x="100" y="956"/>
                        </a:cubicBezTo>
                        <a:cubicBezTo>
                          <a:pt x="151" y="1006"/>
                          <a:pt x="217" y="1032"/>
                          <a:pt x="284" y="1032"/>
                        </a:cubicBezTo>
                        <a:cubicBezTo>
                          <a:pt x="346" y="1032"/>
                          <a:pt x="408" y="1009"/>
                          <a:pt x="456" y="963"/>
                        </a:cubicBezTo>
                        <a:lnTo>
                          <a:pt x="820" y="614"/>
                        </a:lnTo>
                        <a:lnTo>
                          <a:pt x="1169" y="975"/>
                        </a:lnTo>
                        <a:cubicBezTo>
                          <a:pt x="1222" y="1028"/>
                          <a:pt x="1287" y="1054"/>
                          <a:pt x="1355" y="1054"/>
                        </a:cubicBezTo>
                        <a:cubicBezTo>
                          <a:pt x="1415" y="1054"/>
                          <a:pt x="1480" y="1031"/>
                          <a:pt x="1529" y="982"/>
                        </a:cubicBezTo>
                        <a:cubicBezTo>
                          <a:pt x="1632" y="887"/>
                          <a:pt x="1632" y="724"/>
                          <a:pt x="1537" y="626"/>
                        </a:cubicBezTo>
                        <a:lnTo>
                          <a:pt x="1010" y="80"/>
                        </a:lnTo>
                        <a:cubicBezTo>
                          <a:pt x="961" y="27"/>
                          <a:pt x="894" y="0"/>
                          <a:pt x="827" y="0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" name="Google Shape;417;p9"/>
                  <p:cNvSpPr/>
                  <p:nvPr/>
                </p:nvSpPr>
                <p:spPr>
                  <a:xfrm>
                    <a:off x="7441033" y="3458696"/>
                    <a:ext cx="14288" cy="125016"/>
                  </a:xfrm>
                  <a:custGeom>
                    <a:rect b="b" l="l" r="r" t="t"/>
                    <a:pathLst>
                      <a:path extrusionOk="0" h="4670" w="509">
                        <a:moveTo>
                          <a:pt x="254" y="1"/>
                        </a:moveTo>
                        <a:cubicBezTo>
                          <a:pt x="114" y="1"/>
                          <a:pt x="0" y="115"/>
                          <a:pt x="0" y="255"/>
                        </a:cubicBezTo>
                        <a:lnTo>
                          <a:pt x="0" y="4416"/>
                        </a:lnTo>
                        <a:cubicBezTo>
                          <a:pt x="0" y="4556"/>
                          <a:pt x="114" y="4669"/>
                          <a:pt x="254" y="4669"/>
                        </a:cubicBezTo>
                        <a:cubicBezTo>
                          <a:pt x="394" y="4669"/>
                          <a:pt x="508" y="4556"/>
                          <a:pt x="508" y="4416"/>
                        </a:cubicBezTo>
                        <a:lnTo>
                          <a:pt x="508" y="255"/>
                        </a:lnTo>
                        <a:cubicBezTo>
                          <a:pt x="508" y="115"/>
                          <a:pt x="394" y="1"/>
                          <a:pt x="254" y="1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" name="Google Shape;418;p9"/>
                  <p:cNvSpPr/>
                  <p:nvPr/>
                </p:nvSpPr>
                <p:spPr>
                  <a:xfrm>
                    <a:off x="7426744" y="3562284"/>
                    <a:ext cx="42864" cy="28577"/>
                  </a:xfrm>
                  <a:custGeom>
                    <a:rect b="b" l="l" r="r" t="t"/>
                    <a:pathLst>
                      <a:path extrusionOk="0" h="1055" w="1632">
                        <a:moveTo>
                          <a:pt x="281" y="1"/>
                        </a:moveTo>
                        <a:cubicBezTo>
                          <a:pt x="218" y="1"/>
                          <a:pt x="155" y="25"/>
                          <a:pt x="107" y="72"/>
                        </a:cubicBezTo>
                        <a:cubicBezTo>
                          <a:pt x="4" y="171"/>
                          <a:pt x="1" y="330"/>
                          <a:pt x="100" y="433"/>
                        </a:cubicBezTo>
                        <a:lnTo>
                          <a:pt x="623" y="979"/>
                        </a:lnTo>
                        <a:cubicBezTo>
                          <a:pt x="669" y="1025"/>
                          <a:pt x="732" y="1055"/>
                          <a:pt x="801" y="1055"/>
                        </a:cubicBezTo>
                        <a:lnTo>
                          <a:pt x="805" y="1055"/>
                        </a:lnTo>
                        <a:cubicBezTo>
                          <a:pt x="874" y="1055"/>
                          <a:pt x="934" y="1028"/>
                          <a:pt x="983" y="983"/>
                        </a:cubicBezTo>
                        <a:lnTo>
                          <a:pt x="1529" y="459"/>
                        </a:lnTo>
                        <a:cubicBezTo>
                          <a:pt x="1628" y="361"/>
                          <a:pt x="1632" y="202"/>
                          <a:pt x="1537" y="99"/>
                        </a:cubicBezTo>
                        <a:cubicBezTo>
                          <a:pt x="1487" y="49"/>
                          <a:pt x="1420" y="23"/>
                          <a:pt x="1354" y="23"/>
                        </a:cubicBezTo>
                        <a:cubicBezTo>
                          <a:pt x="1291" y="23"/>
                          <a:pt x="1227" y="47"/>
                          <a:pt x="1177" y="95"/>
                        </a:cubicBezTo>
                        <a:lnTo>
                          <a:pt x="813" y="444"/>
                        </a:lnTo>
                        <a:lnTo>
                          <a:pt x="464" y="80"/>
                        </a:lnTo>
                        <a:cubicBezTo>
                          <a:pt x="415" y="27"/>
                          <a:pt x="348" y="1"/>
                          <a:pt x="281" y="1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" name="Google Shape;419;p9"/>
                  <p:cNvSpPr/>
                  <p:nvPr/>
                </p:nvSpPr>
                <p:spPr>
                  <a:xfrm>
                    <a:off x="7085596" y="3470381"/>
                    <a:ext cx="18775" cy="8253"/>
                  </a:xfrm>
                  <a:custGeom>
                    <a:rect b="b" l="l" r="r" t="t"/>
                    <a:pathLst>
                      <a:path extrusionOk="0" h="309" w="703">
                        <a:moveTo>
                          <a:pt x="1" y="1"/>
                        </a:moveTo>
                        <a:lnTo>
                          <a:pt x="1" y="308"/>
                        </a:lnTo>
                        <a:lnTo>
                          <a:pt x="703" y="308"/>
                        </a:lnTo>
                        <a:lnTo>
                          <a:pt x="703" y="1"/>
                        </a:ln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" name="Google Shape;420;p9"/>
                  <p:cNvSpPr/>
                  <p:nvPr/>
                </p:nvSpPr>
                <p:spPr>
                  <a:xfrm>
                    <a:off x="7068905" y="3476176"/>
                    <a:ext cx="82686" cy="76170"/>
                  </a:xfrm>
                  <a:custGeom>
                    <a:rect b="b" l="l" r="r" t="t"/>
                    <a:pathLst>
                      <a:path extrusionOk="0" h="2852" w="3096">
                        <a:moveTo>
                          <a:pt x="2378" y="0"/>
                        </a:moveTo>
                        <a:cubicBezTo>
                          <a:pt x="2344" y="76"/>
                          <a:pt x="2299" y="148"/>
                          <a:pt x="2238" y="205"/>
                        </a:cubicBezTo>
                        <a:cubicBezTo>
                          <a:pt x="2124" y="315"/>
                          <a:pt x="1965" y="372"/>
                          <a:pt x="1809" y="372"/>
                        </a:cubicBezTo>
                        <a:cubicBezTo>
                          <a:pt x="1681" y="372"/>
                          <a:pt x="1551" y="334"/>
                          <a:pt x="1453" y="254"/>
                        </a:cubicBezTo>
                        <a:cubicBezTo>
                          <a:pt x="1399" y="209"/>
                          <a:pt x="1358" y="156"/>
                          <a:pt x="1328" y="91"/>
                        </a:cubicBezTo>
                        <a:lnTo>
                          <a:pt x="626" y="65"/>
                        </a:lnTo>
                        <a:cubicBezTo>
                          <a:pt x="247" y="345"/>
                          <a:pt x="0" y="797"/>
                          <a:pt x="0" y="1305"/>
                        </a:cubicBezTo>
                        <a:cubicBezTo>
                          <a:pt x="0" y="2162"/>
                          <a:pt x="694" y="2852"/>
                          <a:pt x="1548" y="2852"/>
                        </a:cubicBezTo>
                        <a:cubicBezTo>
                          <a:pt x="1703" y="2852"/>
                          <a:pt x="1855" y="2829"/>
                          <a:pt x="1999" y="2787"/>
                        </a:cubicBezTo>
                        <a:cubicBezTo>
                          <a:pt x="1931" y="2674"/>
                          <a:pt x="1893" y="2542"/>
                          <a:pt x="1893" y="2400"/>
                        </a:cubicBezTo>
                        <a:cubicBezTo>
                          <a:pt x="1893" y="1991"/>
                          <a:pt x="2227" y="1658"/>
                          <a:pt x="2640" y="1658"/>
                        </a:cubicBezTo>
                        <a:cubicBezTo>
                          <a:pt x="2780" y="1658"/>
                          <a:pt x="2913" y="1695"/>
                          <a:pt x="3023" y="1763"/>
                        </a:cubicBezTo>
                        <a:cubicBezTo>
                          <a:pt x="3069" y="1620"/>
                          <a:pt x="3095" y="1464"/>
                          <a:pt x="3095" y="1305"/>
                        </a:cubicBezTo>
                        <a:cubicBezTo>
                          <a:pt x="3095" y="758"/>
                          <a:pt x="2807" y="277"/>
                          <a:pt x="2378" y="0"/>
                        </a:cubicBezTo>
                        <a:close/>
                      </a:path>
                    </a:pathLst>
                  </a:custGeom>
                  <a:solidFill>
                    <a:srgbClr val="F3C28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" name="Google Shape;421;p9"/>
                  <p:cNvSpPr/>
                  <p:nvPr/>
                </p:nvSpPr>
                <p:spPr>
                  <a:xfrm>
                    <a:off x="7102528" y="3469766"/>
                    <a:ext cx="29886" cy="16345"/>
                  </a:xfrm>
                  <a:custGeom>
                    <a:rect b="b" l="l" r="r" t="t"/>
                    <a:pathLst>
                      <a:path extrusionOk="0" h="612" w="1119">
                        <a:moveTo>
                          <a:pt x="289" y="1"/>
                        </a:moveTo>
                        <a:cubicBezTo>
                          <a:pt x="194" y="1"/>
                          <a:pt x="99" y="9"/>
                          <a:pt x="8" y="24"/>
                        </a:cubicBezTo>
                        <a:cubicBezTo>
                          <a:pt x="0" y="130"/>
                          <a:pt x="19" y="240"/>
                          <a:pt x="69" y="331"/>
                        </a:cubicBezTo>
                        <a:cubicBezTo>
                          <a:pt x="99" y="396"/>
                          <a:pt x="140" y="449"/>
                          <a:pt x="194" y="494"/>
                        </a:cubicBezTo>
                        <a:cubicBezTo>
                          <a:pt x="292" y="574"/>
                          <a:pt x="422" y="612"/>
                          <a:pt x="550" y="612"/>
                        </a:cubicBezTo>
                        <a:cubicBezTo>
                          <a:pt x="706" y="612"/>
                          <a:pt x="865" y="555"/>
                          <a:pt x="979" y="445"/>
                        </a:cubicBezTo>
                        <a:cubicBezTo>
                          <a:pt x="1040" y="388"/>
                          <a:pt x="1085" y="316"/>
                          <a:pt x="1119" y="240"/>
                        </a:cubicBezTo>
                        <a:cubicBezTo>
                          <a:pt x="880" y="88"/>
                          <a:pt x="592" y="1"/>
                          <a:pt x="28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2" name="Google Shape;422;p9"/>
                  <p:cNvSpPr/>
                  <p:nvPr/>
                </p:nvSpPr>
                <p:spPr>
                  <a:xfrm>
                    <a:off x="7122291" y="3523259"/>
                    <a:ext cx="36963" cy="36990"/>
                  </a:xfrm>
                  <a:custGeom>
                    <a:rect b="b" l="l" r="r" t="t"/>
                    <a:pathLst>
                      <a:path extrusionOk="0" h="1385" w="1384">
                        <a:moveTo>
                          <a:pt x="1024" y="0"/>
                        </a:moveTo>
                        <a:cubicBezTo>
                          <a:pt x="876" y="490"/>
                          <a:pt x="489" y="873"/>
                          <a:pt x="0" y="1024"/>
                        </a:cubicBezTo>
                        <a:cubicBezTo>
                          <a:pt x="132" y="1241"/>
                          <a:pt x="368" y="1385"/>
                          <a:pt x="641" y="1385"/>
                        </a:cubicBezTo>
                        <a:cubicBezTo>
                          <a:pt x="1051" y="1385"/>
                          <a:pt x="1384" y="1052"/>
                          <a:pt x="1384" y="637"/>
                        </a:cubicBezTo>
                        <a:cubicBezTo>
                          <a:pt x="1384" y="369"/>
                          <a:pt x="1240" y="133"/>
                          <a:pt x="1024" y="0"/>
                        </a:cubicBezTo>
                        <a:close/>
                      </a:path>
                    </a:pathLst>
                  </a:custGeom>
                  <a:solidFill>
                    <a:srgbClr val="F3C28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3" name="Google Shape;423;p9"/>
                  <p:cNvSpPr/>
                  <p:nvPr/>
                </p:nvSpPr>
                <p:spPr>
                  <a:xfrm>
                    <a:off x="7119433" y="3520428"/>
                    <a:ext cx="30233" cy="30206"/>
                  </a:xfrm>
                  <a:custGeom>
                    <a:rect b="b" l="l" r="r" t="t"/>
                    <a:pathLst>
                      <a:path extrusionOk="0" h="1131" w="1132">
                        <a:moveTo>
                          <a:pt x="748" y="1"/>
                        </a:moveTo>
                        <a:cubicBezTo>
                          <a:pt x="335" y="1"/>
                          <a:pt x="1" y="334"/>
                          <a:pt x="1" y="743"/>
                        </a:cubicBezTo>
                        <a:cubicBezTo>
                          <a:pt x="1" y="885"/>
                          <a:pt x="39" y="1017"/>
                          <a:pt x="107" y="1130"/>
                        </a:cubicBezTo>
                        <a:cubicBezTo>
                          <a:pt x="596" y="979"/>
                          <a:pt x="983" y="596"/>
                          <a:pt x="1131" y="106"/>
                        </a:cubicBezTo>
                        <a:cubicBezTo>
                          <a:pt x="1021" y="38"/>
                          <a:pt x="888" y="1"/>
                          <a:pt x="748" y="1"/>
                        </a:cubicBezTo>
                        <a:close/>
                      </a:path>
                    </a:pathLst>
                  </a:custGeom>
                  <a:solidFill>
                    <a:srgbClr val="F8DABB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4" name="Google Shape;424;p9"/>
                  <p:cNvSpPr/>
                  <p:nvPr/>
                </p:nvSpPr>
                <p:spPr>
                  <a:xfrm>
                    <a:off x="7524784" y="3396965"/>
                    <a:ext cx="82873" cy="64953"/>
                  </a:xfrm>
                  <a:custGeom>
                    <a:rect b="b" l="l" r="r" t="t"/>
                    <a:pathLst>
                      <a:path extrusionOk="0" h="2432" w="3103">
                        <a:moveTo>
                          <a:pt x="1552" y="1"/>
                        </a:moveTo>
                        <a:cubicBezTo>
                          <a:pt x="713" y="1"/>
                          <a:pt x="24" y="672"/>
                          <a:pt x="8" y="1514"/>
                        </a:cubicBezTo>
                        <a:cubicBezTo>
                          <a:pt x="1" y="1813"/>
                          <a:pt x="80" y="2090"/>
                          <a:pt x="221" y="2329"/>
                        </a:cubicBezTo>
                        <a:lnTo>
                          <a:pt x="2822" y="2431"/>
                        </a:lnTo>
                        <a:cubicBezTo>
                          <a:pt x="2993" y="2189"/>
                          <a:pt x="3092" y="1897"/>
                          <a:pt x="3099" y="1578"/>
                        </a:cubicBezTo>
                        <a:cubicBezTo>
                          <a:pt x="3103" y="1422"/>
                          <a:pt x="3084" y="1270"/>
                          <a:pt x="3043" y="1127"/>
                        </a:cubicBezTo>
                        <a:cubicBezTo>
                          <a:pt x="2933" y="1188"/>
                          <a:pt x="2807" y="1225"/>
                          <a:pt x="2670" y="1225"/>
                        </a:cubicBezTo>
                        <a:lnTo>
                          <a:pt x="2656" y="1225"/>
                        </a:lnTo>
                        <a:cubicBezTo>
                          <a:pt x="2246" y="1214"/>
                          <a:pt x="1916" y="873"/>
                          <a:pt x="1928" y="463"/>
                        </a:cubicBezTo>
                        <a:cubicBezTo>
                          <a:pt x="1931" y="323"/>
                          <a:pt x="1973" y="190"/>
                          <a:pt x="2041" y="80"/>
                        </a:cubicBezTo>
                        <a:cubicBezTo>
                          <a:pt x="1897" y="31"/>
                          <a:pt x="1746" y="4"/>
                          <a:pt x="1586" y="1"/>
                        </a:cubicBezTo>
                        <a:lnTo>
                          <a:pt x="1552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5" name="Google Shape;425;p9"/>
                  <p:cNvSpPr/>
                  <p:nvPr/>
                </p:nvSpPr>
                <p:spPr>
                  <a:xfrm>
                    <a:off x="7530686" y="3459164"/>
                    <a:ext cx="69493" cy="20485"/>
                  </a:xfrm>
                  <a:custGeom>
                    <a:rect b="b" l="l" r="r" t="t"/>
                    <a:pathLst>
                      <a:path extrusionOk="0" h="767" w="2602">
                        <a:moveTo>
                          <a:pt x="0" y="0"/>
                        </a:moveTo>
                        <a:cubicBezTo>
                          <a:pt x="261" y="448"/>
                          <a:pt x="743" y="751"/>
                          <a:pt x="1301" y="766"/>
                        </a:cubicBezTo>
                        <a:lnTo>
                          <a:pt x="1331" y="766"/>
                        </a:lnTo>
                        <a:cubicBezTo>
                          <a:pt x="1858" y="766"/>
                          <a:pt x="2321" y="504"/>
                          <a:pt x="2601" y="10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CD09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" name="Google Shape;426;p9"/>
                  <p:cNvSpPr/>
                  <p:nvPr/>
                </p:nvSpPr>
                <p:spPr>
                  <a:xfrm>
                    <a:off x="7579292" y="3389861"/>
                    <a:ext cx="36990" cy="37204"/>
                  </a:xfrm>
                  <a:custGeom>
                    <a:rect b="b" l="l" r="r" t="t"/>
                    <a:pathLst>
                      <a:path extrusionOk="0" h="1393" w="1385">
                        <a:moveTo>
                          <a:pt x="629" y="1"/>
                        </a:moveTo>
                        <a:cubicBezTo>
                          <a:pt x="368" y="1"/>
                          <a:pt x="132" y="137"/>
                          <a:pt x="0" y="346"/>
                        </a:cubicBezTo>
                        <a:cubicBezTo>
                          <a:pt x="486" y="505"/>
                          <a:pt x="861" y="899"/>
                          <a:pt x="1002" y="1393"/>
                        </a:cubicBezTo>
                        <a:cubicBezTo>
                          <a:pt x="1221" y="1268"/>
                          <a:pt x="1369" y="1032"/>
                          <a:pt x="1377" y="759"/>
                        </a:cubicBezTo>
                        <a:cubicBezTo>
                          <a:pt x="1384" y="350"/>
                          <a:pt x="1058" y="8"/>
                          <a:pt x="645" y="1"/>
                        </a:cubicBezTo>
                        <a:lnTo>
                          <a:pt x="629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" name="Google Shape;427;p9"/>
                  <p:cNvSpPr/>
                  <p:nvPr/>
                </p:nvSpPr>
                <p:spPr>
                  <a:xfrm>
                    <a:off x="7575927" y="3399075"/>
                    <a:ext cx="30126" cy="30607"/>
                  </a:xfrm>
                  <a:custGeom>
                    <a:rect b="b" l="l" r="r" t="t"/>
                    <a:pathLst>
                      <a:path extrusionOk="0" h="1146" w="1128">
                        <a:moveTo>
                          <a:pt x="126" y="1"/>
                        </a:moveTo>
                        <a:cubicBezTo>
                          <a:pt x="58" y="111"/>
                          <a:pt x="16" y="244"/>
                          <a:pt x="13" y="384"/>
                        </a:cubicBezTo>
                        <a:cubicBezTo>
                          <a:pt x="1" y="794"/>
                          <a:pt x="331" y="1135"/>
                          <a:pt x="741" y="1146"/>
                        </a:cubicBezTo>
                        <a:lnTo>
                          <a:pt x="755" y="1146"/>
                        </a:lnTo>
                        <a:cubicBezTo>
                          <a:pt x="892" y="1146"/>
                          <a:pt x="1018" y="1109"/>
                          <a:pt x="1128" y="1048"/>
                        </a:cubicBezTo>
                        <a:cubicBezTo>
                          <a:pt x="987" y="554"/>
                          <a:pt x="612" y="160"/>
                          <a:pt x="126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" name="Google Shape;428;p9"/>
                  <p:cNvSpPr/>
                  <p:nvPr/>
                </p:nvSpPr>
                <p:spPr>
                  <a:xfrm>
                    <a:off x="7161897" y="3365745"/>
                    <a:ext cx="46605" cy="46631"/>
                  </a:xfrm>
                  <a:custGeom>
                    <a:rect b="b" l="l" r="r" t="t"/>
                    <a:pathLst>
                      <a:path extrusionOk="0" h="1746" w="1745">
                        <a:moveTo>
                          <a:pt x="872" y="255"/>
                        </a:moveTo>
                        <a:cubicBezTo>
                          <a:pt x="1213" y="255"/>
                          <a:pt x="1490" y="533"/>
                          <a:pt x="1490" y="874"/>
                        </a:cubicBezTo>
                        <a:cubicBezTo>
                          <a:pt x="1490" y="1215"/>
                          <a:pt x="1213" y="1492"/>
                          <a:pt x="872" y="1492"/>
                        </a:cubicBezTo>
                        <a:cubicBezTo>
                          <a:pt x="531" y="1492"/>
                          <a:pt x="254" y="1215"/>
                          <a:pt x="254" y="874"/>
                        </a:cubicBezTo>
                        <a:cubicBezTo>
                          <a:pt x="254" y="533"/>
                          <a:pt x="531" y="255"/>
                          <a:pt x="872" y="255"/>
                        </a:cubicBezTo>
                        <a:close/>
                        <a:moveTo>
                          <a:pt x="872" y="1"/>
                        </a:moveTo>
                        <a:cubicBezTo>
                          <a:pt x="391" y="1"/>
                          <a:pt x="0" y="396"/>
                          <a:pt x="0" y="874"/>
                        </a:cubicBezTo>
                        <a:cubicBezTo>
                          <a:pt x="0" y="1355"/>
                          <a:pt x="391" y="1746"/>
                          <a:pt x="872" y="1746"/>
                        </a:cubicBezTo>
                        <a:cubicBezTo>
                          <a:pt x="1354" y="1746"/>
                          <a:pt x="1744" y="1355"/>
                          <a:pt x="1744" y="874"/>
                        </a:cubicBezTo>
                        <a:cubicBezTo>
                          <a:pt x="1744" y="396"/>
                          <a:pt x="1354" y="1"/>
                          <a:pt x="87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" name="Google Shape;429;p9"/>
                  <p:cNvSpPr/>
                  <p:nvPr/>
                </p:nvSpPr>
                <p:spPr>
                  <a:xfrm>
                    <a:off x="7207672" y="3525209"/>
                    <a:ext cx="46605" cy="46498"/>
                  </a:xfrm>
                  <a:custGeom>
                    <a:rect b="b" l="l" r="r" t="t"/>
                    <a:pathLst>
                      <a:path extrusionOk="0" h="1741" w="1745">
                        <a:moveTo>
                          <a:pt x="872" y="250"/>
                        </a:moveTo>
                        <a:cubicBezTo>
                          <a:pt x="1213" y="250"/>
                          <a:pt x="1491" y="531"/>
                          <a:pt x="1491" y="869"/>
                        </a:cubicBezTo>
                        <a:cubicBezTo>
                          <a:pt x="1491" y="1210"/>
                          <a:pt x="1213" y="1490"/>
                          <a:pt x="872" y="1490"/>
                        </a:cubicBezTo>
                        <a:cubicBezTo>
                          <a:pt x="531" y="1490"/>
                          <a:pt x="254" y="1210"/>
                          <a:pt x="254" y="869"/>
                        </a:cubicBezTo>
                        <a:cubicBezTo>
                          <a:pt x="254" y="531"/>
                          <a:pt x="531" y="250"/>
                          <a:pt x="872" y="250"/>
                        </a:cubicBezTo>
                        <a:close/>
                        <a:moveTo>
                          <a:pt x="872" y="0"/>
                        </a:moveTo>
                        <a:cubicBezTo>
                          <a:pt x="390" y="0"/>
                          <a:pt x="0" y="391"/>
                          <a:pt x="0" y="869"/>
                        </a:cubicBezTo>
                        <a:cubicBezTo>
                          <a:pt x="0" y="1350"/>
                          <a:pt x="390" y="1740"/>
                          <a:pt x="872" y="1740"/>
                        </a:cubicBezTo>
                        <a:cubicBezTo>
                          <a:pt x="1354" y="1740"/>
                          <a:pt x="1745" y="1350"/>
                          <a:pt x="1745" y="869"/>
                        </a:cubicBezTo>
                        <a:cubicBezTo>
                          <a:pt x="1745" y="391"/>
                          <a:pt x="1354" y="0"/>
                          <a:pt x="8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" name="Google Shape;430;p9"/>
                  <p:cNvSpPr/>
                  <p:nvPr/>
                </p:nvSpPr>
                <p:spPr>
                  <a:xfrm>
                    <a:off x="7592752" y="3613607"/>
                    <a:ext cx="46605" cy="46631"/>
                  </a:xfrm>
                  <a:custGeom>
                    <a:rect b="b" l="l" r="r" t="t"/>
                    <a:pathLst>
                      <a:path extrusionOk="0" h="1746" w="1745">
                        <a:moveTo>
                          <a:pt x="873" y="255"/>
                        </a:moveTo>
                        <a:cubicBezTo>
                          <a:pt x="1214" y="255"/>
                          <a:pt x="1491" y="531"/>
                          <a:pt x="1491" y="873"/>
                        </a:cubicBezTo>
                        <a:cubicBezTo>
                          <a:pt x="1491" y="1214"/>
                          <a:pt x="1214" y="1492"/>
                          <a:pt x="873" y="1492"/>
                        </a:cubicBezTo>
                        <a:cubicBezTo>
                          <a:pt x="531" y="1492"/>
                          <a:pt x="255" y="1214"/>
                          <a:pt x="255" y="873"/>
                        </a:cubicBezTo>
                        <a:cubicBezTo>
                          <a:pt x="255" y="531"/>
                          <a:pt x="531" y="255"/>
                          <a:pt x="873" y="255"/>
                        </a:cubicBezTo>
                        <a:close/>
                        <a:moveTo>
                          <a:pt x="873" y="1"/>
                        </a:moveTo>
                        <a:cubicBezTo>
                          <a:pt x="391" y="1"/>
                          <a:pt x="1" y="391"/>
                          <a:pt x="1" y="873"/>
                        </a:cubicBezTo>
                        <a:cubicBezTo>
                          <a:pt x="1" y="1355"/>
                          <a:pt x="391" y="1746"/>
                          <a:pt x="873" y="1746"/>
                        </a:cubicBezTo>
                        <a:cubicBezTo>
                          <a:pt x="1351" y="1746"/>
                          <a:pt x="1745" y="1355"/>
                          <a:pt x="1745" y="873"/>
                        </a:cubicBezTo>
                        <a:cubicBezTo>
                          <a:pt x="1745" y="391"/>
                          <a:pt x="1351" y="1"/>
                          <a:pt x="87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1" name="Google Shape;431;p9"/>
                  <p:cNvSpPr/>
                  <p:nvPr/>
                </p:nvSpPr>
                <p:spPr>
                  <a:xfrm>
                    <a:off x="7213841" y="3445277"/>
                    <a:ext cx="13487" cy="13487"/>
                  </a:xfrm>
                  <a:custGeom>
                    <a:rect b="b" l="l" r="r" t="t"/>
                    <a:pathLst>
                      <a:path extrusionOk="0" h="505" w="505">
                        <a:moveTo>
                          <a:pt x="251" y="0"/>
                        </a:moveTo>
                        <a:cubicBezTo>
                          <a:pt x="110" y="0"/>
                          <a:pt x="0" y="110"/>
                          <a:pt x="0" y="251"/>
                        </a:cubicBezTo>
                        <a:cubicBezTo>
                          <a:pt x="0" y="391"/>
                          <a:pt x="110" y="505"/>
                          <a:pt x="251" y="505"/>
                        </a:cubicBezTo>
                        <a:cubicBezTo>
                          <a:pt x="391" y="505"/>
                          <a:pt x="504" y="391"/>
                          <a:pt x="504" y="251"/>
                        </a:cubicBezTo>
                        <a:cubicBezTo>
                          <a:pt x="504" y="110"/>
                          <a:pt x="391" y="0"/>
                          <a:pt x="25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" name="Google Shape;432;p9"/>
                  <p:cNvSpPr/>
                  <p:nvPr/>
                </p:nvSpPr>
                <p:spPr>
                  <a:xfrm>
                    <a:off x="7242390" y="3322214"/>
                    <a:ext cx="13621" cy="13514"/>
                  </a:xfrm>
                  <a:custGeom>
                    <a:rect b="b" l="l" r="r" t="t"/>
                    <a:pathLst>
                      <a:path extrusionOk="0" h="506" w="510">
                        <a:moveTo>
                          <a:pt x="255" y="1"/>
                        </a:moveTo>
                        <a:cubicBezTo>
                          <a:pt x="114" y="1"/>
                          <a:pt x="1" y="115"/>
                          <a:pt x="1" y="251"/>
                        </a:cubicBezTo>
                        <a:cubicBezTo>
                          <a:pt x="1" y="391"/>
                          <a:pt x="114" y="505"/>
                          <a:pt x="255" y="505"/>
                        </a:cubicBezTo>
                        <a:cubicBezTo>
                          <a:pt x="396" y="505"/>
                          <a:pt x="510" y="391"/>
                          <a:pt x="510" y="251"/>
                        </a:cubicBezTo>
                        <a:cubicBezTo>
                          <a:pt x="510" y="115"/>
                          <a:pt x="396" y="1"/>
                          <a:pt x="255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" name="Google Shape;433;p9"/>
                  <p:cNvSpPr/>
                  <p:nvPr/>
                </p:nvSpPr>
                <p:spPr>
                  <a:xfrm>
                    <a:off x="7451261" y="3315403"/>
                    <a:ext cx="13487" cy="13541"/>
                  </a:xfrm>
                  <a:custGeom>
                    <a:rect b="b" l="l" r="r" t="t"/>
                    <a:pathLst>
                      <a:path extrusionOk="0" h="507" w="505">
                        <a:moveTo>
                          <a:pt x="251" y="1"/>
                        </a:moveTo>
                        <a:cubicBezTo>
                          <a:pt x="110" y="1"/>
                          <a:pt x="0" y="115"/>
                          <a:pt x="0" y="256"/>
                        </a:cubicBezTo>
                        <a:cubicBezTo>
                          <a:pt x="0" y="392"/>
                          <a:pt x="110" y="506"/>
                          <a:pt x="251" y="506"/>
                        </a:cubicBezTo>
                        <a:cubicBezTo>
                          <a:pt x="391" y="506"/>
                          <a:pt x="505" y="392"/>
                          <a:pt x="505" y="256"/>
                        </a:cubicBezTo>
                        <a:cubicBezTo>
                          <a:pt x="505" y="115"/>
                          <a:pt x="391" y="1"/>
                          <a:pt x="25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4" name="Google Shape;434;p9"/>
                  <p:cNvSpPr/>
                  <p:nvPr/>
                </p:nvSpPr>
                <p:spPr>
                  <a:xfrm>
                    <a:off x="7609257" y="3498957"/>
                    <a:ext cx="13514" cy="13514"/>
                  </a:xfrm>
                  <a:custGeom>
                    <a:rect b="b" l="l" r="r" t="t"/>
                    <a:pathLst>
                      <a:path extrusionOk="0" h="506" w="506">
                        <a:moveTo>
                          <a:pt x="255" y="0"/>
                        </a:moveTo>
                        <a:cubicBezTo>
                          <a:pt x="115" y="0"/>
                          <a:pt x="1" y="110"/>
                          <a:pt x="1" y="250"/>
                        </a:cubicBezTo>
                        <a:cubicBezTo>
                          <a:pt x="1" y="392"/>
                          <a:pt x="115" y="505"/>
                          <a:pt x="255" y="505"/>
                        </a:cubicBezTo>
                        <a:cubicBezTo>
                          <a:pt x="395" y="505"/>
                          <a:pt x="505" y="392"/>
                          <a:pt x="505" y="250"/>
                        </a:cubicBezTo>
                        <a:cubicBezTo>
                          <a:pt x="505" y="110"/>
                          <a:pt x="395" y="0"/>
                          <a:pt x="25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" name="Google Shape;435;p9"/>
                  <p:cNvSpPr/>
                  <p:nvPr/>
                </p:nvSpPr>
                <p:spPr>
                  <a:xfrm>
                    <a:off x="7132626" y="3622020"/>
                    <a:ext cx="13487" cy="13487"/>
                  </a:xfrm>
                  <a:custGeom>
                    <a:rect b="b" l="l" r="r" t="t"/>
                    <a:pathLst>
                      <a:path extrusionOk="0" h="505" w="505">
                        <a:moveTo>
                          <a:pt x="254" y="1"/>
                        </a:moveTo>
                        <a:cubicBezTo>
                          <a:pt x="114" y="1"/>
                          <a:pt x="0" y="114"/>
                          <a:pt x="0" y="255"/>
                        </a:cubicBezTo>
                        <a:cubicBezTo>
                          <a:pt x="0" y="395"/>
                          <a:pt x="114" y="505"/>
                          <a:pt x="254" y="505"/>
                        </a:cubicBezTo>
                        <a:cubicBezTo>
                          <a:pt x="391" y="505"/>
                          <a:pt x="504" y="395"/>
                          <a:pt x="504" y="255"/>
                        </a:cubicBezTo>
                        <a:cubicBezTo>
                          <a:pt x="504" y="114"/>
                          <a:pt x="391" y="1"/>
                          <a:pt x="25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" name="Google Shape;436;p9"/>
                  <p:cNvSpPr/>
                  <p:nvPr/>
                </p:nvSpPr>
                <p:spPr>
                  <a:xfrm>
                    <a:off x="7062121" y="3587381"/>
                    <a:ext cx="13594" cy="13487"/>
                  </a:xfrm>
                  <a:custGeom>
                    <a:rect b="b" l="l" r="r" t="t"/>
                    <a:pathLst>
                      <a:path extrusionOk="0" h="505" w="509">
                        <a:moveTo>
                          <a:pt x="254" y="1"/>
                        </a:moveTo>
                        <a:cubicBezTo>
                          <a:pt x="114" y="1"/>
                          <a:pt x="1" y="114"/>
                          <a:pt x="1" y="254"/>
                        </a:cubicBezTo>
                        <a:cubicBezTo>
                          <a:pt x="1" y="395"/>
                          <a:pt x="114" y="505"/>
                          <a:pt x="254" y="505"/>
                        </a:cubicBezTo>
                        <a:cubicBezTo>
                          <a:pt x="395" y="505"/>
                          <a:pt x="508" y="395"/>
                          <a:pt x="508" y="254"/>
                        </a:cubicBezTo>
                        <a:cubicBezTo>
                          <a:pt x="508" y="114"/>
                          <a:pt x="395" y="1"/>
                          <a:pt x="25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37" name="Google Shape;437;p9"/>
              <p:cNvGrpSpPr/>
              <p:nvPr/>
            </p:nvGrpSpPr>
            <p:grpSpPr>
              <a:xfrm>
                <a:off x="4968275" y="5099784"/>
                <a:ext cx="714000" cy="951976"/>
                <a:chOff x="6810191" y="1401398"/>
                <a:chExt cx="714000" cy="714000"/>
              </a:xfrm>
            </p:grpSpPr>
            <p:sp>
              <p:nvSpPr>
                <p:cNvPr id="438" name="Google Shape;438;p9"/>
                <p:cNvSpPr/>
                <p:nvPr/>
              </p:nvSpPr>
              <p:spPr>
                <a:xfrm>
                  <a:off x="6810191" y="1401398"/>
                  <a:ext cx="714000" cy="7140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39" name="Google Shape;439;p9"/>
                <p:cNvGrpSpPr/>
                <p:nvPr/>
              </p:nvGrpSpPr>
              <p:grpSpPr>
                <a:xfrm>
                  <a:off x="6877488" y="1561613"/>
                  <a:ext cx="596400" cy="515989"/>
                  <a:chOff x="-438087" y="1770427"/>
                  <a:chExt cx="596400" cy="515989"/>
                </a:xfrm>
              </p:grpSpPr>
              <p:sp>
                <p:nvSpPr>
                  <p:cNvPr id="440" name="Google Shape;440;p9"/>
                  <p:cNvSpPr/>
                  <p:nvPr/>
                </p:nvSpPr>
                <p:spPr>
                  <a:xfrm>
                    <a:off x="-438087" y="1792781"/>
                    <a:ext cx="461506" cy="493635"/>
                  </a:xfrm>
                  <a:custGeom>
                    <a:rect b="b" l="l" r="r" t="t"/>
                    <a:pathLst>
                      <a:path extrusionOk="0" h="18483" w="17280">
                        <a:moveTo>
                          <a:pt x="14036" y="0"/>
                        </a:moveTo>
                        <a:cubicBezTo>
                          <a:pt x="13029" y="0"/>
                          <a:pt x="7544" y="5929"/>
                          <a:pt x="7544" y="5929"/>
                        </a:cubicBezTo>
                        <a:cubicBezTo>
                          <a:pt x="7544" y="5929"/>
                          <a:pt x="7676" y="1777"/>
                          <a:pt x="6463" y="1742"/>
                        </a:cubicBezTo>
                        <a:cubicBezTo>
                          <a:pt x="6460" y="1742"/>
                          <a:pt x="6458" y="1742"/>
                          <a:pt x="6455" y="1742"/>
                        </a:cubicBezTo>
                        <a:cubicBezTo>
                          <a:pt x="5249" y="1742"/>
                          <a:pt x="5394" y="9468"/>
                          <a:pt x="5394" y="9468"/>
                        </a:cubicBezTo>
                        <a:lnTo>
                          <a:pt x="1" y="14516"/>
                        </a:lnTo>
                        <a:cubicBezTo>
                          <a:pt x="1217" y="16165"/>
                          <a:pt x="2803" y="17527"/>
                          <a:pt x="4634" y="18483"/>
                        </a:cubicBezTo>
                        <a:cubicBezTo>
                          <a:pt x="5818" y="17117"/>
                          <a:pt x="8173" y="14534"/>
                          <a:pt x="9440" y="14068"/>
                        </a:cubicBezTo>
                        <a:cubicBezTo>
                          <a:pt x="11173" y="13427"/>
                          <a:pt x="15387" y="9346"/>
                          <a:pt x="16335" y="7553"/>
                        </a:cubicBezTo>
                        <a:cubicBezTo>
                          <a:pt x="17279" y="5762"/>
                          <a:pt x="16938" y="4117"/>
                          <a:pt x="16938" y="4117"/>
                        </a:cubicBezTo>
                        <a:cubicBezTo>
                          <a:pt x="17234" y="3377"/>
                          <a:pt x="16563" y="2183"/>
                          <a:pt x="16563" y="2183"/>
                        </a:cubicBezTo>
                        <a:cubicBezTo>
                          <a:pt x="16563" y="2183"/>
                          <a:pt x="16999" y="1196"/>
                          <a:pt x="16441" y="601"/>
                        </a:cubicBezTo>
                        <a:cubicBezTo>
                          <a:pt x="16410" y="568"/>
                          <a:pt x="16369" y="552"/>
                          <a:pt x="16319" y="552"/>
                        </a:cubicBezTo>
                        <a:cubicBezTo>
                          <a:pt x="15456" y="552"/>
                          <a:pt x="11879" y="5087"/>
                          <a:pt x="11879" y="5087"/>
                        </a:cubicBezTo>
                        <a:cubicBezTo>
                          <a:pt x="11879" y="5087"/>
                          <a:pt x="14894" y="335"/>
                          <a:pt x="14105" y="13"/>
                        </a:cubicBezTo>
                        <a:cubicBezTo>
                          <a:pt x="14085" y="4"/>
                          <a:pt x="14062" y="0"/>
                          <a:pt x="14036" y="0"/>
                        </a:cubicBezTo>
                        <a:close/>
                      </a:path>
                    </a:pathLst>
                  </a:custGeom>
                  <a:solidFill>
                    <a:srgbClr val="EB9A4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1" name="Google Shape;441;p9"/>
                  <p:cNvSpPr/>
                  <p:nvPr/>
                </p:nvSpPr>
                <p:spPr>
                  <a:xfrm>
                    <a:off x="-197755" y="1791098"/>
                    <a:ext cx="92915" cy="80603"/>
                  </a:xfrm>
                  <a:custGeom>
                    <a:rect b="b" l="l" r="r" t="t"/>
                    <a:pathLst>
                      <a:path extrusionOk="0" h="3018" w="3479">
                        <a:moveTo>
                          <a:pt x="1817" y="0"/>
                        </a:moveTo>
                        <a:cubicBezTo>
                          <a:pt x="1662" y="0"/>
                          <a:pt x="1508" y="68"/>
                          <a:pt x="1389" y="170"/>
                        </a:cubicBezTo>
                        <a:cubicBezTo>
                          <a:pt x="1135" y="383"/>
                          <a:pt x="1018" y="747"/>
                          <a:pt x="1093" y="1070"/>
                        </a:cubicBezTo>
                        <a:cubicBezTo>
                          <a:pt x="942" y="968"/>
                          <a:pt x="765" y="891"/>
                          <a:pt x="589" y="891"/>
                        </a:cubicBezTo>
                        <a:cubicBezTo>
                          <a:pt x="539" y="891"/>
                          <a:pt x="490" y="897"/>
                          <a:pt x="441" y="910"/>
                        </a:cubicBezTo>
                        <a:cubicBezTo>
                          <a:pt x="176" y="982"/>
                          <a:pt x="1" y="1278"/>
                          <a:pt x="32" y="1555"/>
                        </a:cubicBezTo>
                        <a:cubicBezTo>
                          <a:pt x="58" y="1831"/>
                          <a:pt x="267" y="2071"/>
                          <a:pt x="521" y="2177"/>
                        </a:cubicBezTo>
                        <a:cubicBezTo>
                          <a:pt x="573" y="2195"/>
                          <a:pt x="627" y="2215"/>
                          <a:pt x="669" y="2253"/>
                        </a:cubicBezTo>
                        <a:cubicBezTo>
                          <a:pt x="775" y="2344"/>
                          <a:pt x="752" y="2514"/>
                          <a:pt x="794" y="2651"/>
                        </a:cubicBezTo>
                        <a:cubicBezTo>
                          <a:pt x="850" y="2845"/>
                          <a:pt x="1051" y="2948"/>
                          <a:pt x="1255" y="2948"/>
                        </a:cubicBezTo>
                        <a:cubicBezTo>
                          <a:pt x="1354" y="2948"/>
                          <a:pt x="1453" y="2924"/>
                          <a:pt x="1537" y="2874"/>
                        </a:cubicBezTo>
                        <a:cubicBezTo>
                          <a:pt x="1638" y="2961"/>
                          <a:pt x="1763" y="3017"/>
                          <a:pt x="1889" y="3017"/>
                        </a:cubicBezTo>
                        <a:cubicBezTo>
                          <a:pt x="1923" y="3017"/>
                          <a:pt x="1958" y="3013"/>
                          <a:pt x="1992" y="3004"/>
                        </a:cubicBezTo>
                        <a:cubicBezTo>
                          <a:pt x="2258" y="2937"/>
                          <a:pt x="2398" y="2555"/>
                          <a:pt x="2210" y="2363"/>
                        </a:cubicBezTo>
                        <a:cubicBezTo>
                          <a:pt x="2330" y="2472"/>
                          <a:pt x="2491" y="2526"/>
                          <a:pt x="2654" y="2526"/>
                        </a:cubicBezTo>
                        <a:cubicBezTo>
                          <a:pt x="2760" y="2526"/>
                          <a:pt x="2867" y="2503"/>
                          <a:pt x="2963" y="2458"/>
                        </a:cubicBezTo>
                        <a:cubicBezTo>
                          <a:pt x="3213" y="2344"/>
                          <a:pt x="3384" y="2094"/>
                          <a:pt x="3441" y="1824"/>
                        </a:cubicBezTo>
                        <a:cubicBezTo>
                          <a:pt x="3479" y="1649"/>
                          <a:pt x="3463" y="1453"/>
                          <a:pt x="3350" y="1313"/>
                        </a:cubicBezTo>
                        <a:cubicBezTo>
                          <a:pt x="3237" y="1174"/>
                          <a:pt x="3067" y="1129"/>
                          <a:pt x="2885" y="1129"/>
                        </a:cubicBezTo>
                        <a:cubicBezTo>
                          <a:pt x="2738" y="1129"/>
                          <a:pt x="2583" y="1159"/>
                          <a:pt x="2444" y="1194"/>
                        </a:cubicBezTo>
                        <a:cubicBezTo>
                          <a:pt x="2455" y="956"/>
                          <a:pt x="2462" y="713"/>
                          <a:pt x="2390" y="485"/>
                        </a:cubicBezTo>
                        <a:cubicBezTo>
                          <a:pt x="2315" y="258"/>
                          <a:pt x="2136" y="49"/>
                          <a:pt x="1901" y="7"/>
                        </a:cubicBezTo>
                        <a:cubicBezTo>
                          <a:pt x="1873" y="3"/>
                          <a:pt x="1845" y="0"/>
                          <a:pt x="18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2" name="Google Shape;442;p9"/>
                  <p:cNvSpPr/>
                  <p:nvPr/>
                </p:nvSpPr>
                <p:spPr>
                  <a:xfrm>
                    <a:off x="-237254" y="1951417"/>
                    <a:ext cx="36402" cy="127795"/>
                  </a:xfrm>
                  <a:custGeom>
                    <a:rect b="b" l="l" r="r" t="t"/>
                    <a:pathLst>
                      <a:path extrusionOk="0" h="4785" w="1363">
                        <a:moveTo>
                          <a:pt x="24" y="0"/>
                        </a:moveTo>
                        <a:cubicBezTo>
                          <a:pt x="18" y="0"/>
                          <a:pt x="15" y="2"/>
                          <a:pt x="13" y="4"/>
                        </a:cubicBezTo>
                        <a:cubicBezTo>
                          <a:pt x="1" y="20"/>
                          <a:pt x="46" y="69"/>
                          <a:pt x="141" y="164"/>
                        </a:cubicBezTo>
                        <a:cubicBezTo>
                          <a:pt x="232" y="258"/>
                          <a:pt x="354" y="391"/>
                          <a:pt x="479" y="566"/>
                        </a:cubicBezTo>
                        <a:cubicBezTo>
                          <a:pt x="608" y="740"/>
                          <a:pt x="737" y="953"/>
                          <a:pt x="846" y="1207"/>
                        </a:cubicBezTo>
                        <a:cubicBezTo>
                          <a:pt x="953" y="1461"/>
                          <a:pt x="1028" y="1738"/>
                          <a:pt x="1067" y="2022"/>
                        </a:cubicBezTo>
                        <a:cubicBezTo>
                          <a:pt x="1101" y="2306"/>
                          <a:pt x="1097" y="2591"/>
                          <a:pt x="1048" y="2864"/>
                        </a:cubicBezTo>
                        <a:cubicBezTo>
                          <a:pt x="1002" y="3137"/>
                          <a:pt x="923" y="3376"/>
                          <a:pt x="832" y="3577"/>
                        </a:cubicBezTo>
                        <a:cubicBezTo>
                          <a:pt x="744" y="3782"/>
                          <a:pt x="650" y="3938"/>
                          <a:pt x="570" y="4055"/>
                        </a:cubicBezTo>
                        <a:cubicBezTo>
                          <a:pt x="490" y="4176"/>
                          <a:pt x="437" y="4237"/>
                          <a:pt x="426" y="4252"/>
                        </a:cubicBezTo>
                        <a:cubicBezTo>
                          <a:pt x="396" y="4293"/>
                          <a:pt x="361" y="4335"/>
                          <a:pt x="328" y="4389"/>
                        </a:cubicBezTo>
                        <a:cubicBezTo>
                          <a:pt x="293" y="4438"/>
                          <a:pt x="255" y="4487"/>
                          <a:pt x="228" y="4536"/>
                        </a:cubicBezTo>
                        <a:cubicBezTo>
                          <a:pt x="198" y="4586"/>
                          <a:pt x="176" y="4628"/>
                          <a:pt x="164" y="4666"/>
                        </a:cubicBezTo>
                        <a:cubicBezTo>
                          <a:pt x="149" y="4703"/>
                          <a:pt x="153" y="4734"/>
                          <a:pt x="168" y="4753"/>
                        </a:cubicBezTo>
                        <a:cubicBezTo>
                          <a:pt x="183" y="4771"/>
                          <a:pt x="202" y="4783"/>
                          <a:pt x="221" y="4783"/>
                        </a:cubicBezTo>
                        <a:cubicBezTo>
                          <a:pt x="224" y="4784"/>
                          <a:pt x="228" y="4784"/>
                          <a:pt x="231" y="4784"/>
                        </a:cubicBezTo>
                        <a:cubicBezTo>
                          <a:pt x="248" y="4784"/>
                          <a:pt x="266" y="4777"/>
                          <a:pt x="282" y="4768"/>
                        </a:cubicBezTo>
                        <a:cubicBezTo>
                          <a:pt x="305" y="4760"/>
                          <a:pt x="331" y="4741"/>
                          <a:pt x="354" y="4719"/>
                        </a:cubicBezTo>
                        <a:cubicBezTo>
                          <a:pt x="380" y="4699"/>
                          <a:pt x="407" y="4669"/>
                          <a:pt x="437" y="4639"/>
                        </a:cubicBezTo>
                        <a:cubicBezTo>
                          <a:pt x="471" y="4605"/>
                          <a:pt x="551" y="4526"/>
                          <a:pt x="661" y="4384"/>
                        </a:cubicBezTo>
                        <a:cubicBezTo>
                          <a:pt x="771" y="4244"/>
                          <a:pt x="892" y="4062"/>
                          <a:pt x="1010" y="3831"/>
                        </a:cubicBezTo>
                        <a:cubicBezTo>
                          <a:pt x="1124" y="3600"/>
                          <a:pt x="1226" y="3327"/>
                          <a:pt x="1287" y="3015"/>
                        </a:cubicBezTo>
                        <a:cubicBezTo>
                          <a:pt x="1343" y="2705"/>
                          <a:pt x="1362" y="2378"/>
                          <a:pt x="1317" y="2056"/>
                        </a:cubicBezTo>
                        <a:cubicBezTo>
                          <a:pt x="1279" y="1734"/>
                          <a:pt x="1184" y="1431"/>
                          <a:pt x="1059" y="1153"/>
                        </a:cubicBezTo>
                        <a:cubicBezTo>
                          <a:pt x="930" y="880"/>
                          <a:pt x="778" y="657"/>
                          <a:pt x="623" y="479"/>
                        </a:cubicBezTo>
                        <a:cubicBezTo>
                          <a:pt x="471" y="300"/>
                          <a:pt x="328" y="175"/>
                          <a:pt x="209" y="95"/>
                        </a:cubicBezTo>
                        <a:cubicBezTo>
                          <a:pt x="113" y="30"/>
                          <a:pt x="50" y="0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" name="Google Shape;443;p9"/>
                  <p:cNvSpPr/>
                  <p:nvPr/>
                </p:nvSpPr>
                <p:spPr>
                  <a:xfrm>
                    <a:off x="-102734" y="1846888"/>
                    <a:ext cx="104159" cy="134579"/>
                  </a:xfrm>
                  <a:custGeom>
                    <a:rect b="b" l="l" r="r" t="t"/>
                    <a:pathLst>
                      <a:path extrusionOk="0" h="5039" w="3900">
                        <a:moveTo>
                          <a:pt x="3880" y="0"/>
                        </a:moveTo>
                        <a:cubicBezTo>
                          <a:pt x="3862" y="0"/>
                          <a:pt x="3805" y="54"/>
                          <a:pt x="3706" y="164"/>
                        </a:cubicBezTo>
                        <a:cubicBezTo>
                          <a:pt x="3600" y="281"/>
                          <a:pt x="3463" y="441"/>
                          <a:pt x="3296" y="642"/>
                        </a:cubicBezTo>
                        <a:cubicBezTo>
                          <a:pt x="3133" y="843"/>
                          <a:pt x="2944" y="1070"/>
                          <a:pt x="2735" y="1328"/>
                        </a:cubicBezTo>
                        <a:cubicBezTo>
                          <a:pt x="2527" y="1586"/>
                          <a:pt x="2310" y="1851"/>
                          <a:pt x="2094" y="2124"/>
                        </a:cubicBezTo>
                        <a:cubicBezTo>
                          <a:pt x="1874" y="2401"/>
                          <a:pt x="1662" y="2671"/>
                          <a:pt x="1449" y="2933"/>
                        </a:cubicBezTo>
                        <a:cubicBezTo>
                          <a:pt x="1244" y="3198"/>
                          <a:pt x="1055" y="3437"/>
                          <a:pt x="888" y="3649"/>
                        </a:cubicBezTo>
                        <a:cubicBezTo>
                          <a:pt x="721" y="3861"/>
                          <a:pt x="584" y="4036"/>
                          <a:pt x="474" y="4172"/>
                        </a:cubicBezTo>
                        <a:cubicBezTo>
                          <a:pt x="369" y="4313"/>
                          <a:pt x="308" y="4393"/>
                          <a:pt x="297" y="4407"/>
                        </a:cubicBezTo>
                        <a:cubicBezTo>
                          <a:pt x="259" y="4457"/>
                          <a:pt x="217" y="4514"/>
                          <a:pt x="178" y="4578"/>
                        </a:cubicBezTo>
                        <a:cubicBezTo>
                          <a:pt x="137" y="4643"/>
                          <a:pt x="103" y="4708"/>
                          <a:pt x="73" y="4768"/>
                        </a:cubicBezTo>
                        <a:cubicBezTo>
                          <a:pt x="42" y="4829"/>
                          <a:pt x="24" y="4881"/>
                          <a:pt x="12" y="4927"/>
                        </a:cubicBezTo>
                        <a:cubicBezTo>
                          <a:pt x="1" y="4973"/>
                          <a:pt x="8" y="5003"/>
                          <a:pt x="27" y="5022"/>
                        </a:cubicBezTo>
                        <a:cubicBezTo>
                          <a:pt x="42" y="5034"/>
                          <a:pt x="56" y="5038"/>
                          <a:pt x="71" y="5038"/>
                        </a:cubicBezTo>
                        <a:cubicBezTo>
                          <a:pt x="75" y="5038"/>
                          <a:pt x="79" y="5038"/>
                          <a:pt x="84" y="5037"/>
                        </a:cubicBezTo>
                        <a:cubicBezTo>
                          <a:pt x="107" y="5033"/>
                          <a:pt x="126" y="5026"/>
                          <a:pt x="148" y="5007"/>
                        </a:cubicBezTo>
                        <a:cubicBezTo>
                          <a:pt x="171" y="4992"/>
                          <a:pt x="194" y="4969"/>
                          <a:pt x="217" y="4939"/>
                        </a:cubicBezTo>
                        <a:cubicBezTo>
                          <a:pt x="239" y="4908"/>
                          <a:pt x="266" y="4874"/>
                          <a:pt x="297" y="4836"/>
                        </a:cubicBezTo>
                        <a:cubicBezTo>
                          <a:pt x="330" y="4794"/>
                          <a:pt x="406" y="4696"/>
                          <a:pt x="532" y="4537"/>
                        </a:cubicBezTo>
                        <a:cubicBezTo>
                          <a:pt x="653" y="4381"/>
                          <a:pt x="805" y="4188"/>
                          <a:pt x="983" y="3957"/>
                        </a:cubicBezTo>
                        <a:cubicBezTo>
                          <a:pt x="1161" y="3729"/>
                          <a:pt x="1362" y="3474"/>
                          <a:pt x="1578" y="3194"/>
                        </a:cubicBezTo>
                        <a:cubicBezTo>
                          <a:pt x="1794" y="2910"/>
                          <a:pt x="2014" y="2625"/>
                          <a:pt x="2238" y="2337"/>
                        </a:cubicBezTo>
                        <a:cubicBezTo>
                          <a:pt x="2459" y="2049"/>
                          <a:pt x="2671" y="1768"/>
                          <a:pt x="2879" y="1495"/>
                        </a:cubicBezTo>
                        <a:cubicBezTo>
                          <a:pt x="3080" y="1218"/>
                          <a:pt x="3259" y="976"/>
                          <a:pt x="3418" y="759"/>
                        </a:cubicBezTo>
                        <a:cubicBezTo>
                          <a:pt x="3574" y="543"/>
                          <a:pt x="3695" y="365"/>
                          <a:pt x="3782" y="228"/>
                        </a:cubicBezTo>
                        <a:cubicBezTo>
                          <a:pt x="3865" y="92"/>
                          <a:pt x="3899" y="15"/>
                          <a:pt x="3884" y="1"/>
                        </a:cubicBezTo>
                        <a:cubicBezTo>
                          <a:pt x="3883" y="0"/>
                          <a:pt x="3882" y="0"/>
                          <a:pt x="3880" y="0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4" name="Google Shape;444;p9"/>
                  <p:cNvSpPr/>
                  <p:nvPr/>
                </p:nvSpPr>
                <p:spPr>
                  <a:xfrm>
                    <a:off x="-82570" y="1917873"/>
                    <a:ext cx="97562" cy="111370"/>
                  </a:xfrm>
                  <a:custGeom>
                    <a:rect b="b" l="l" r="r" t="t"/>
                    <a:pathLst>
                      <a:path extrusionOk="0" h="4170" w="3653">
                        <a:moveTo>
                          <a:pt x="3630" y="1"/>
                        </a:moveTo>
                        <a:cubicBezTo>
                          <a:pt x="3611" y="1"/>
                          <a:pt x="3563" y="50"/>
                          <a:pt x="3482" y="149"/>
                        </a:cubicBezTo>
                        <a:cubicBezTo>
                          <a:pt x="3395" y="256"/>
                          <a:pt x="3281" y="396"/>
                          <a:pt x="3141" y="571"/>
                        </a:cubicBezTo>
                        <a:cubicBezTo>
                          <a:pt x="2996" y="744"/>
                          <a:pt x="2833" y="942"/>
                          <a:pt x="2651" y="1166"/>
                        </a:cubicBezTo>
                        <a:cubicBezTo>
                          <a:pt x="2469" y="1390"/>
                          <a:pt x="2276" y="1609"/>
                          <a:pt x="2075" y="1840"/>
                        </a:cubicBezTo>
                        <a:cubicBezTo>
                          <a:pt x="1870" y="2064"/>
                          <a:pt x="1673" y="2284"/>
                          <a:pt x="1471" y="2497"/>
                        </a:cubicBezTo>
                        <a:cubicBezTo>
                          <a:pt x="1271" y="2710"/>
                          <a:pt x="1085" y="2895"/>
                          <a:pt x="918" y="3062"/>
                        </a:cubicBezTo>
                        <a:cubicBezTo>
                          <a:pt x="751" y="3225"/>
                          <a:pt x="615" y="3358"/>
                          <a:pt x="505" y="3464"/>
                        </a:cubicBezTo>
                        <a:cubicBezTo>
                          <a:pt x="395" y="3570"/>
                          <a:pt x="334" y="3627"/>
                          <a:pt x="319" y="3643"/>
                        </a:cubicBezTo>
                        <a:cubicBezTo>
                          <a:pt x="281" y="3676"/>
                          <a:pt x="239" y="3722"/>
                          <a:pt x="197" y="3771"/>
                        </a:cubicBezTo>
                        <a:cubicBezTo>
                          <a:pt x="156" y="3820"/>
                          <a:pt x="118" y="3870"/>
                          <a:pt x="83" y="3919"/>
                        </a:cubicBezTo>
                        <a:cubicBezTo>
                          <a:pt x="50" y="3968"/>
                          <a:pt x="27" y="4014"/>
                          <a:pt x="11" y="4052"/>
                        </a:cubicBezTo>
                        <a:cubicBezTo>
                          <a:pt x="1" y="4089"/>
                          <a:pt x="1" y="4120"/>
                          <a:pt x="20" y="4139"/>
                        </a:cubicBezTo>
                        <a:cubicBezTo>
                          <a:pt x="34" y="4158"/>
                          <a:pt x="53" y="4170"/>
                          <a:pt x="72" y="4170"/>
                        </a:cubicBezTo>
                        <a:cubicBezTo>
                          <a:pt x="92" y="4170"/>
                          <a:pt x="111" y="4166"/>
                          <a:pt x="133" y="4154"/>
                        </a:cubicBezTo>
                        <a:cubicBezTo>
                          <a:pt x="156" y="4143"/>
                          <a:pt x="179" y="4128"/>
                          <a:pt x="202" y="4109"/>
                        </a:cubicBezTo>
                        <a:cubicBezTo>
                          <a:pt x="228" y="4086"/>
                          <a:pt x="254" y="4059"/>
                          <a:pt x="288" y="4033"/>
                        </a:cubicBezTo>
                        <a:cubicBezTo>
                          <a:pt x="323" y="3998"/>
                          <a:pt x="402" y="3927"/>
                          <a:pt x="531" y="3805"/>
                        </a:cubicBezTo>
                        <a:cubicBezTo>
                          <a:pt x="660" y="3688"/>
                          <a:pt x="816" y="3540"/>
                          <a:pt x="994" y="3361"/>
                        </a:cubicBezTo>
                        <a:cubicBezTo>
                          <a:pt x="1176" y="3183"/>
                          <a:pt x="1373" y="2978"/>
                          <a:pt x="1585" y="2755"/>
                        </a:cubicBezTo>
                        <a:cubicBezTo>
                          <a:pt x="1798" y="2528"/>
                          <a:pt x="2007" y="2292"/>
                          <a:pt x="2215" y="2050"/>
                        </a:cubicBezTo>
                        <a:cubicBezTo>
                          <a:pt x="2420" y="1807"/>
                          <a:pt x="2614" y="1567"/>
                          <a:pt x="2796" y="1332"/>
                        </a:cubicBezTo>
                        <a:cubicBezTo>
                          <a:pt x="2978" y="1094"/>
                          <a:pt x="3133" y="877"/>
                          <a:pt x="3262" y="684"/>
                        </a:cubicBezTo>
                        <a:cubicBezTo>
                          <a:pt x="3391" y="490"/>
                          <a:pt x="3489" y="331"/>
                          <a:pt x="3558" y="210"/>
                        </a:cubicBezTo>
                        <a:cubicBezTo>
                          <a:pt x="3626" y="84"/>
                          <a:pt x="3652" y="16"/>
                          <a:pt x="3633" y="2"/>
                        </a:cubicBezTo>
                        <a:cubicBezTo>
                          <a:pt x="3632" y="1"/>
                          <a:pt x="3631" y="1"/>
                          <a:pt x="3630" y="1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5" name="Google Shape;445;p9"/>
                  <p:cNvSpPr/>
                  <p:nvPr/>
                </p:nvSpPr>
                <p:spPr>
                  <a:xfrm>
                    <a:off x="-143568" y="1921532"/>
                    <a:ext cx="78947" cy="146517"/>
                  </a:xfrm>
                  <a:custGeom>
                    <a:rect b="b" l="l" r="r" t="t"/>
                    <a:pathLst>
                      <a:path extrusionOk="0" h="5486" w="2956">
                        <a:moveTo>
                          <a:pt x="21" y="1"/>
                        </a:moveTo>
                        <a:cubicBezTo>
                          <a:pt x="16" y="1"/>
                          <a:pt x="12" y="2"/>
                          <a:pt x="9" y="5"/>
                        </a:cubicBezTo>
                        <a:cubicBezTo>
                          <a:pt x="1" y="16"/>
                          <a:pt x="46" y="80"/>
                          <a:pt x="149" y="198"/>
                        </a:cubicBezTo>
                        <a:cubicBezTo>
                          <a:pt x="256" y="312"/>
                          <a:pt x="388" y="471"/>
                          <a:pt x="555" y="665"/>
                        </a:cubicBezTo>
                        <a:cubicBezTo>
                          <a:pt x="714" y="866"/>
                          <a:pt x="896" y="1093"/>
                          <a:pt x="1082" y="1367"/>
                        </a:cubicBezTo>
                        <a:cubicBezTo>
                          <a:pt x="1271" y="1631"/>
                          <a:pt x="1443" y="1920"/>
                          <a:pt x="1613" y="2219"/>
                        </a:cubicBezTo>
                        <a:cubicBezTo>
                          <a:pt x="1776" y="2522"/>
                          <a:pt x="1931" y="2823"/>
                          <a:pt x="2057" y="3130"/>
                        </a:cubicBezTo>
                        <a:cubicBezTo>
                          <a:pt x="2185" y="3437"/>
                          <a:pt x="2285" y="3718"/>
                          <a:pt x="2364" y="3968"/>
                        </a:cubicBezTo>
                        <a:cubicBezTo>
                          <a:pt x="2444" y="4222"/>
                          <a:pt x="2500" y="4434"/>
                          <a:pt x="2542" y="4601"/>
                        </a:cubicBezTo>
                        <a:cubicBezTo>
                          <a:pt x="2584" y="4768"/>
                          <a:pt x="2599" y="4863"/>
                          <a:pt x="2607" y="4882"/>
                        </a:cubicBezTo>
                        <a:cubicBezTo>
                          <a:pt x="2618" y="4943"/>
                          <a:pt x="2637" y="5007"/>
                          <a:pt x="2660" y="5079"/>
                        </a:cubicBezTo>
                        <a:cubicBezTo>
                          <a:pt x="2682" y="5151"/>
                          <a:pt x="2701" y="5216"/>
                          <a:pt x="2724" y="5280"/>
                        </a:cubicBezTo>
                        <a:cubicBezTo>
                          <a:pt x="2751" y="5341"/>
                          <a:pt x="2773" y="5394"/>
                          <a:pt x="2800" y="5432"/>
                        </a:cubicBezTo>
                        <a:cubicBezTo>
                          <a:pt x="2827" y="5470"/>
                          <a:pt x="2853" y="5485"/>
                          <a:pt x="2880" y="5485"/>
                        </a:cubicBezTo>
                        <a:cubicBezTo>
                          <a:pt x="2903" y="5481"/>
                          <a:pt x="2922" y="5470"/>
                          <a:pt x="2933" y="5451"/>
                        </a:cubicBezTo>
                        <a:cubicBezTo>
                          <a:pt x="2944" y="5435"/>
                          <a:pt x="2948" y="5412"/>
                          <a:pt x="2952" y="5386"/>
                        </a:cubicBezTo>
                        <a:cubicBezTo>
                          <a:pt x="2955" y="5356"/>
                          <a:pt x="2955" y="5326"/>
                          <a:pt x="2948" y="5288"/>
                        </a:cubicBezTo>
                        <a:cubicBezTo>
                          <a:pt x="2944" y="5250"/>
                          <a:pt x="2936" y="5208"/>
                          <a:pt x="2929" y="5158"/>
                        </a:cubicBezTo>
                        <a:cubicBezTo>
                          <a:pt x="2922" y="5106"/>
                          <a:pt x="2895" y="4980"/>
                          <a:pt x="2857" y="4783"/>
                        </a:cubicBezTo>
                        <a:cubicBezTo>
                          <a:pt x="2815" y="4586"/>
                          <a:pt x="2759" y="4343"/>
                          <a:pt x="2671" y="4063"/>
                        </a:cubicBezTo>
                        <a:cubicBezTo>
                          <a:pt x="2591" y="3782"/>
                          <a:pt x="2481" y="3475"/>
                          <a:pt x="2345" y="3145"/>
                        </a:cubicBezTo>
                        <a:cubicBezTo>
                          <a:pt x="2204" y="2815"/>
                          <a:pt x="2049" y="2489"/>
                          <a:pt x="1863" y="2170"/>
                        </a:cubicBezTo>
                        <a:cubicBezTo>
                          <a:pt x="1681" y="1852"/>
                          <a:pt x="1492" y="1552"/>
                          <a:pt x="1283" y="1275"/>
                        </a:cubicBezTo>
                        <a:cubicBezTo>
                          <a:pt x="1082" y="998"/>
                          <a:pt x="877" y="767"/>
                          <a:pt x="695" y="574"/>
                        </a:cubicBezTo>
                        <a:cubicBezTo>
                          <a:pt x="510" y="380"/>
                          <a:pt x="354" y="232"/>
                          <a:pt x="225" y="133"/>
                        </a:cubicBezTo>
                        <a:cubicBezTo>
                          <a:pt x="115" y="46"/>
                          <a:pt x="50" y="1"/>
                          <a:pt x="21" y="1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6" name="Google Shape;446;p9"/>
                  <p:cNvSpPr/>
                  <p:nvPr/>
                </p:nvSpPr>
                <p:spPr>
                  <a:xfrm>
                    <a:off x="-258806" y="1922867"/>
                    <a:ext cx="258315" cy="212725"/>
                  </a:xfrm>
                  <a:custGeom>
                    <a:rect b="b" l="l" r="r" t="t"/>
                    <a:pathLst>
                      <a:path extrusionOk="0" h="7965" w="9672">
                        <a:moveTo>
                          <a:pt x="3522" y="1"/>
                        </a:moveTo>
                        <a:cubicBezTo>
                          <a:pt x="3501" y="1"/>
                          <a:pt x="3480" y="2"/>
                          <a:pt x="3459" y="4"/>
                        </a:cubicBezTo>
                        <a:cubicBezTo>
                          <a:pt x="3076" y="30"/>
                          <a:pt x="2780" y="398"/>
                          <a:pt x="2723" y="781"/>
                        </a:cubicBezTo>
                        <a:cubicBezTo>
                          <a:pt x="2666" y="1164"/>
                          <a:pt x="2796" y="1548"/>
                          <a:pt x="2955" y="1900"/>
                        </a:cubicBezTo>
                        <a:cubicBezTo>
                          <a:pt x="2548" y="1545"/>
                          <a:pt x="2022" y="1298"/>
                          <a:pt x="1490" y="1298"/>
                        </a:cubicBezTo>
                        <a:cubicBezTo>
                          <a:pt x="1391" y="1298"/>
                          <a:pt x="1293" y="1306"/>
                          <a:pt x="1195" y="1324"/>
                        </a:cubicBezTo>
                        <a:cubicBezTo>
                          <a:pt x="566" y="1434"/>
                          <a:pt x="0" y="1991"/>
                          <a:pt x="15" y="2632"/>
                        </a:cubicBezTo>
                        <a:cubicBezTo>
                          <a:pt x="25" y="3167"/>
                          <a:pt x="528" y="3648"/>
                          <a:pt x="1042" y="3648"/>
                        </a:cubicBezTo>
                        <a:cubicBezTo>
                          <a:pt x="1140" y="3648"/>
                          <a:pt x="1239" y="3630"/>
                          <a:pt x="1335" y="3592"/>
                        </a:cubicBezTo>
                        <a:cubicBezTo>
                          <a:pt x="1089" y="4002"/>
                          <a:pt x="842" y="4419"/>
                          <a:pt x="751" y="4885"/>
                        </a:cubicBezTo>
                        <a:cubicBezTo>
                          <a:pt x="664" y="5355"/>
                          <a:pt x="766" y="5886"/>
                          <a:pt x="1130" y="6193"/>
                        </a:cubicBezTo>
                        <a:cubicBezTo>
                          <a:pt x="1288" y="6328"/>
                          <a:pt x="1502" y="6397"/>
                          <a:pt x="1711" y="6397"/>
                        </a:cubicBezTo>
                        <a:cubicBezTo>
                          <a:pt x="1978" y="6397"/>
                          <a:pt x="2239" y="6285"/>
                          <a:pt x="2371" y="6053"/>
                        </a:cubicBezTo>
                        <a:cubicBezTo>
                          <a:pt x="2591" y="6789"/>
                          <a:pt x="3061" y="7483"/>
                          <a:pt x="3759" y="7802"/>
                        </a:cubicBezTo>
                        <a:cubicBezTo>
                          <a:pt x="3996" y="7910"/>
                          <a:pt x="4261" y="7965"/>
                          <a:pt x="4524" y="7965"/>
                        </a:cubicBezTo>
                        <a:cubicBezTo>
                          <a:pt x="5033" y="7965"/>
                          <a:pt x="5538" y="7760"/>
                          <a:pt x="5833" y="7350"/>
                        </a:cubicBezTo>
                        <a:cubicBezTo>
                          <a:pt x="5905" y="7248"/>
                          <a:pt x="5989" y="7126"/>
                          <a:pt x="6113" y="7126"/>
                        </a:cubicBezTo>
                        <a:cubicBezTo>
                          <a:pt x="6178" y="7126"/>
                          <a:pt x="6235" y="7165"/>
                          <a:pt x="6288" y="7195"/>
                        </a:cubicBezTo>
                        <a:cubicBezTo>
                          <a:pt x="6507" y="7318"/>
                          <a:pt x="6753" y="7374"/>
                          <a:pt x="7003" y="7374"/>
                        </a:cubicBezTo>
                        <a:cubicBezTo>
                          <a:pt x="7321" y="7374"/>
                          <a:pt x="7643" y="7283"/>
                          <a:pt x="7919" y="7126"/>
                        </a:cubicBezTo>
                        <a:cubicBezTo>
                          <a:pt x="8416" y="6850"/>
                          <a:pt x="8780" y="6379"/>
                          <a:pt x="9053" y="5879"/>
                        </a:cubicBezTo>
                        <a:cubicBezTo>
                          <a:pt x="9455" y="5131"/>
                          <a:pt x="9671" y="4233"/>
                          <a:pt x="9406" y="3425"/>
                        </a:cubicBezTo>
                        <a:cubicBezTo>
                          <a:pt x="9171" y="2712"/>
                          <a:pt x="8474" y="2130"/>
                          <a:pt x="7743" y="2130"/>
                        </a:cubicBezTo>
                        <a:cubicBezTo>
                          <a:pt x="7645" y="2130"/>
                          <a:pt x="7547" y="2140"/>
                          <a:pt x="7449" y="2162"/>
                        </a:cubicBezTo>
                        <a:cubicBezTo>
                          <a:pt x="7741" y="1369"/>
                          <a:pt x="7237" y="379"/>
                          <a:pt x="6425" y="151"/>
                        </a:cubicBezTo>
                        <a:cubicBezTo>
                          <a:pt x="6302" y="117"/>
                          <a:pt x="6176" y="100"/>
                          <a:pt x="6050" y="100"/>
                        </a:cubicBezTo>
                        <a:cubicBezTo>
                          <a:pt x="5598" y="100"/>
                          <a:pt x="5149" y="312"/>
                          <a:pt x="4845" y="648"/>
                        </a:cubicBezTo>
                        <a:cubicBezTo>
                          <a:pt x="4574" y="406"/>
                          <a:pt x="4259" y="213"/>
                          <a:pt x="3918" y="88"/>
                        </a:cubicBezTo>
                        <a:cubicBezTo>
                          <a:pt x="3790" y="41"/>
                          <a:pt x="3656" y="1"/>
                          <a:pt x="3522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7" name="Google Shape;447;p9"/>
                  <p:cNvSpPr/>
                  <p:nvPr/>
                </p:nvSpPr>
                <p:spPr>
                  <a:xfrm>
                    <a:off x="-319190" y="1844431"/>
                    <a:ext cx="477503" cy="423047"/>
                  </a:xfrm>
                  <a:custGeom>
                    <a:rect b="b" l="l" r="r" t="t"/>
                    <a:pathLst>
                      <a:path extrusionOk="0" h="15840" w="17879">
                        <a:moveTo>
                          <a:pt x="3983" y="0"/>
                        </a:moveTo>
                        <a:cubicBezTo>
                          <a:pt x="3288" y="0"/>
                          <a:pt x="2493" y="449"/>
                          <a:pt x="2493" y="449"/>
                        </a:cubicBezTo>
                        <a:cubicBezTo>
                          <a:pt x="2493" y="449"/>
                          <a:pt x="2125" y="288"/>
                          <a:pt x="1703" y="288"/>
                        </a:cubicBezTo>
                        <a:cubicBezTo>
                          <a:pt x="1432" y="288"/>
                          <a:pt x="1140" y="354"/>
                          <a:pt x="907" y="571"/>
                        </a:cubicBezTo>
                        <a:cubicBezTo>
                          <a:pt x="312" y="1124"/>
                          <a:pt x="5398" y="5136"/>
                          <a:pt x="5398" y="5136"/>
                        </a:cubicBezTo>
                        <a:cubicBezTo>
                          <a:pt x="5398" y="5136"/>
                          <a:pt x="1679" y="2779"/>
                          <a:pt x="595" y="2779"/>
                        </a:cubicBezTo>
                        <a:cubicBezTo>
                          <a:pt x="453" y="2779"/>
                          <a:pt x="356" y="2820"/>
                          <a:pt x="319" y="2911"/>
                        </a:cubicBezTo>
                        <a:cubicBezTo>
                          <a:pt x="0" y="3699"/>
                          <a:pt x="6235" y="9468"/>
                          <a:pt x="6235" y="9468"/>
                        </a:cubicBezTo>
                        <a:cubicBezTo>
                          <a:pt x="6235" y="9468"/>
                          <a:pt x="6107" y="9464"/>
                          <a:pt x="5896" y="9464"/>
                        </a:cubicBezTo>
                        <a:cubicBezTo>
                          <a:pt x="4905" y="9464"/>
                          <a:pt x="2080" y="9552"/>
                          <a:pt x="2048" y="10552"/>
                        </a:cubicBezTo>
                        <a:cubicBezTo>
                          <a:pt x="2021" y="11529"/>
                          <a:pt x="7072" y="11624"/>
                          <a:pt x="9023" y="11624"/>
                        </a:cubicBezTo>
                        <a:cubicBezTo>
                          <a:pt x="9489" y="11624"/>
                          <a:pt x="9778" y="11618"/>
                          <a:pt x="9778" y="11618"/>
                        </a:cubicBezTo>
                        <a:lnTo>
                          <a:pt x="13727" y="15840"/>
                        </a:lnTo>
                        <a:cubicBezTo>
                          <a:pt x="15406" y="14744"/>
                          <a:pt x="16829" y="13283"/>
                          <a:pt x="17879" y="11569"/>
                        </a:cubicBezTo>
                        <a:cubicBezTo>
                          <a:pt x="16498" y="10317"/>
                          <a:pt x="14751" y="8592"/>
                          <a:pt x="14375" y="7571"/>
                        </a:cubicBezTo>
                        <a:cubicBezTo>
                          <a:pt x="13734" y="5838"/>
                          <a:pt x="9653" y="1625"/>
                          <a:pt x="7859" y="676"/>
                        </a:cubicBezTo>
                        <a:cubicBezTo>
                          <a:pt x="6825" y="131"/>
                          <a:pt x="5839" y="16"/>
                          <a:pt x="5191" y="16"/>
                        </a:cubicBezTo>
                        <a:cubicBezTo>
                          <a:pt x="4717" y="16"/>
                          <a:pt x="4423" y="77"/>
                          <a:pt x="4423" y="77"/>
                        </a:cubicBezTo>
                        <a:cubicBezTo>
                          <a:pt x="4288" y="23"/>
                          <a:pt x="4138" y="0"/>
                          <a:pt x="3983" y="0"/>
                        </a:cubicBezTo>
                        <a:close/>
                      </a:path>
                    </a:pathLst>
                  </a:custGeom>
                  <a:solidFill>
                    <a:srgbClr val="FAB05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8" name="Google Shape;448;p9"/>
                  <p:cNvSpPr/>
                  <p:nvPr/>
                </p:nvSpPr>
                <p:spPr>
                  <a:xfrm>
                    <a:off x="-257070" y="1859627"/>
                    <a:ext cx="134926" cy="103625"/>
                  </a:xfrm>
                  <a:custGeom>
                    <a:rect b="b" l="l" r="r" t="t"/>
                    <a:pathLst>
                      <a:path extrusionOk="0" h="3880" w="5052">
                        <a:moveTo>
                          <a:pt x="23" y="0"/>
                        </a:moveTo>
                        <a:cubicBezTo>
                          <a:pt x="17" y="0"/>
                          <a:pt x="13" y="2"/>
                          <a:pt x="11" y="5"/>
                        </a:cubicBezTo>
                        <a:cubicBezTo>
                          <a:pt x="0" y="16"/>
                          <a:pt x="56" y="74"/>
                          <a:pt x="174" y="180"/>
                        </a:cubicBezTo>
                        <a:cubicBezTo>
                          <a:pt x="291" y="286"/>
                          <a:pt x="447" y="422"/>
                          <a:pt x="648" y="590"/>
                        </a:cubicBezTo>
                        <a:cubicBezTo>
                          <a:pt x="849" y="753"/>
                          <a:pt x="1077" y="942"/>
                          <a:pt x="1334" y="1150"/>
                        </a:cubicBezTo>
                        <a:cubicBezTo>
                          <a:pt x="1597" y="1359"/>
                          <a:pt x="1861" y="1576"/>
                          <a:pt x="2134" y="1796"/>
                        </a:cubicBezTo>
                        <a:cubicBezTo>
                          <a:pt x="2408" y="2012"/>
                          <a:pt x="2677" y="2228"/>
                          <a:pt x="2939" y="2437"/>
                        </a:cubicBezTo>
                        <a:cubicBezTo>
                          <a:pt x="3204" y="2645"/>
                          <a:pt x="3443" y="2831"/>
                          <a:pt x="3655" y="3002"/>
                        </a:cubicBezTo>
                        <a:cubicBezTo>
                          <a:pt x="3868" y="3165"/>
                          <a:pt x="4042" y="3305"/>
                          <a:pt x="4182" y="3411"/>
                        </a:cubicBezTo>
                        <a:cubicBezTo>
                          <a:pt x="4319" y="3517"/>
                          <a:pt x="4399" y="3578"/>
                          <a:pt x="4418" y="3593"/>
                        </a:cubicBezTo>
                        <a:cubicBezTo>
                          <a:pt x="4464" y="3631"/>
                          <a:pt x="4520" y="3669"/>
                          <a:pt x="4585" y="3711"/>
                        </a:cubicBezTo>
                        <a:cubicBezTo>
                          <a:pt x="4649" y="3748"/>
                          <a:pt x="4714" y="3783"/>
                          <a:pt x="4774" y="3813"/>
                        </a:cubicBezTo>
                        <a:cubicBezTo>
                          <a:pt x="4835" y="3844"/>
                          <a:pt x="4888" y="3867"/>
                          <a:pt x="4938" y="3874"/>
                        </a:cubicBezTo>
                        <a:cubicBezTo>
                          <a:pt x="4954" y="3878"/>
                          <a:pt x="4968" y="3880"/>
                          <a:pt x="4981" y="3880"/>
                        </a:cubicBezTo>
                        <a:cubicBezTo>
                          <a:pt x="5003" y="3880"/>
                          <a:pt x="5019" y="3873"/>
                          <a:pt x="5029" y="3858"/>
                        </a:cubicBezTo>
                        <a:cubicBezTo>
                          <a:pt x="5044" y="3839"/>
                          <a:pt x="5052" y="3821"/>
                          <a:pt x="5047" y="3802"/>
                        </a:cubicBezTo>
                        <a:cubicBezTo>
                          <a:pt x="5044" y="3783"/>
                          <a:pt x="5033" y="3760"/>
                          <a:pt x="5017" y="3737"/>
                        </a:cubicBezTo>
                        <a:cubicBezTo>
                          <a:pt x="4998" y="3718"/>
                          <a:pt x="4975" y="3695"/>
                          <a:pt x="4949" y="3669"/>
                        </a:cubicBezTo>
                        <a:cubicBezTo>
                          <a:pt x="4919" y="3646"/>
                          <a:pt x="4884" y="3620"/>
                          <a:pt x="4847" y="3589"/>
                        </a:cubicBezTo>
                        <a:cubicBezTo>
                          <a:pt x="4805" y="3555"/>
                          <a:pt x="4702" y="3480"/>
                          <a:pt x="4547" y="3358"/>
                        </a:cubicBezTo>
                        <a:cubicBezTo>
                          <a:pt x="4387" y="3233"/>
                          <a:pt x="4194" y="3081"/>
                          <a:pt x="3967" y="2903"/>
                        </a:cubicBezTo>
                        <a:cubicBezTo>
                          <a:pt x="3736" y="2724"/>
                          <a:pt x="3482" y="2528"/>
                          <a:pt x="3200" y="2307"/>
                        </a:cubicBezTo>
                        <a:cubicBezTo>
                          <a:pt x="2920" y="2092"/>
                          <a:pt x="2635" y="1871"/>
                          <a:pt x="2347" y="1651"/>
                        </a:cubicBezTo>
                        <a:cubicBezTo>
                          <a:pt x="2055" y="1432"/>
                          <a:pt x="1775" y="1215"/>
                          <a:pt x="1502" y="1010"/>
                        </a:cubicBezTo>
                        <a:cubicBezTo>
                          <a:pt x="1229" y="809"/>
                          <a:pt x="982" y="627"/>
                          <a:pt x="766" y="468"/>
                        </a:cubicBezTo>
                        <a:cubicBezTo>
                          <a:pt x="550" y="312"/>
                          <a:pt x="371" y="195"/>
                          <a:pt x="235" y="107"/>
                        </a:cubicBezTo>
                        <a:cubicBezTo>
                          <a:pt x="123" y="36"/>
                          <a:pt x="52" y="0"/>
                          <a:pt x="23" y="0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9" name="Google Shape;449;p9"/>
                  <p:cNvSpPr/>
                  <p:nvPr/>
                </p:nvSpPr>
                <p:spPr>
                  <a:xfrm>
                    <a:off x="-186111" y="1846060"/>
                    <a:ext cx="111557" cy="97135"/>
                  </a:xfrm>
                  <a:custGeom>
                    <a:rect b="b" l="l" r="r" t="t"/>
                    <a:pathLst>
                      <a:path extrusionOk="0" h="3637" w="4177">
                        <a:moveTo>
                          <a:pt x="26" y="1"/>
                        </a:moveTo>
                        <a:cubicBezTo>
                          <a:pt x="19" y="1"/>
                          <a:pt x="15" y="2"/>
                          <a:pt x="13" y="5"/>
                        </a:cubicBezTo>
                        <a:cubicBezTo>
                          <a:pt x="1" y="20"/>
                          <a:pt x="51" y="69"/>
                          <a:pt x="157" y="157"/>
                        </a:cubicBezTo>
                        <a:cubicBezTo>
                          <a:pt x="263" y="244"/>
                          <a:pt x="403" y="358"/>
                          <a:pt x="578" y="502"/>
                        </a:cubicBezTo>
                        <a:cubicBezTo>
                          <a:pt x="752" y="643"/>
                          <a:pt x="953" y="806"/>
                          <a:pt x="1173" y="988"/>
                        </a:cubicBezTo>
                        <a:cubicBezTo>
                          <a:pt x="1397" y="1173"/>
                          <a:pt x="1621" y="1366"/>
                          <a:pt x="1849" y="1567"/>
                        </a:cubicBezTo>
                        <a:cubicBezTo>
                          <a:pt x="2072" y="1769"/>
                          <a:pt x="2296" y="1966"/>
                          <a:pt x="2504" y="2171"/>
                        </a:cubicBezTo>
                        <a:cubicBezTo>
                          <a:pt x="2717" y="2368"/>
                          <a:pt x="2903" y="2554"/>
                          <a:pt x="3069" y="2721"/>
                        </a:cubicBezTo>
                        <a:cubicBezTo>
                          <a:pt x="3232" y="2887"/>
                          <a:pt x="3369" y="3024"/>
                          <a:pt x="3472" y="3134"/>
                        </a:cubicBezTo>
                        <a:cubicBezTo>
                          <a:pt x="3578" y="3244"/>
                          <a:pt x="3634" y="3305"/>
                          <a:pt x="3650" y="3320"/>
                        </a:cubicBezTo>
                        <a:cubicBezTo>
                          <a:pt x="3687" y="3358"/>
                          <a:pt x="3729" y="3400"/>
                          <a:pt x="3778" y="3442"/>
                        </a:cubicBezTo>
                        <a:cubicBezTo>
                          <a:pt x="3832" y="3483"/>
                          <a:pt x="3878" y="3524"/>
                          <a:pt x="3927" y="3555"/>
                        </a:cubicBezTo>
                        <a:cubicBezTo>
                          <a:pt x="3976" y="3589"/>
                          <a:pt x="4021" y="3612"/>
                          <a:pt x="4060" y="3627"/>
                        </a:cubicBezTo>
                        <a:cubicBezTo>
                          <a:pt x="4078" y="3634"/>
                          <a:pt x="4093" y="3637"/>
                          <a:pt x="4107" y="3637"/>
                        </a:cubicBezTo>
                        <a:cubicBezTo>
                          <a:pt x="4124" y="3637"/>
                          <a:pt x="4138" y="3632"/>
                          <a:pt x="4151" y="3624"/>
                        </a:cubicBezTo>
                        <a:cubicBezTo>
                          <a:pt x="4165" y="3604"/>
                          <a:pt x="4177" y="3589"/>
                          <a:pt x="4177" y="3570"/>
                        </a:cubicBezTo>
                        <a:cubicBezTo>
                          <a:pt x="4177" y="3551"/>
                          <a:pt x="4173" y="3528"/>
                          <a:pt x="4165" y="3505"/>
                        </a:cubicBezTo>
                        <a:cubicBezTo>
                          <a:pt x="4154" y="3487"/>
                          <a:pt x="4139" y="3460"/>
                          <a:pt x="4116" y="3437"/>
                        </a:cubicBezTo>
                        <a:cubicBezTo>
                          <a:pt x="4093" y="3411"/>
                          <a:pt x="4067" y="3384"/>
                          <a:pt x="4040" y="3354"/>
                        </a:cubicBezTo>
                        <a:cubicBezTo>
                          <a:pt x="4010" y="3316"/>
                          <a:pt x="3934" y="3237"/>
                          <a:pt x="3817" y="3108"/>
                        </a:cubicBezTo>
                        <a:cubicBezTo>
                          <a:pt x="3695" y="2982"/>
                          <a:pt x="3547" y="2823"/>
                          <a:pt x="3369" y="2645"/>
                        </a:cubicBezTo>
                        <a:cubicBezTo>
                          <a:pt x="3191" y="2463"/>
                          <a:pt x="2990" y="2266"/>
                          <a:pt x="2762" y="2053"/>
                        </a:cubicBezTo>
                        <a:cubicBezTo>
                          <a:pt x="2535" y="1844"/>
                          <a:pt x="2304" y="1632"/>
                          <a:pt x="2061" y="1427"/>
                        </a:cubicBezTo>
                        <a:cubicBezTo>
                          <a:pt x="1818" y="1219"/>
                          <a:pt x="1579" y="1025"/>
                          <a:pt x="1340" y="843"/>
                        </a:cubicBezTo>
                        <a:cubicBezTo>
                          <a:pt x="1105" y="661"/>
                          <a:pt x="885" y="510"/>
                          <a:pt x="695" y="377"/>
                        </a:cubicBezTo>
                        <a:cubicBezTo>
                          <a:pt x="501" y="248"/>
                          <a:pt x="342" y="149"/>
                          <a:pt x="217" y="81"/>
                        </a:cubicBezTo>
                        <a:cubicBezTo>
                          <a:pt x="117" y="26"/>
                          <a:pt x="53" y="1"/>
                          <a:pt x="26" y="1"/>
                        </a:cubicBezTo>
                        <a:close/>
                      </a:path>
                    </a:pathLst>
                  </a:custGeom>
                  <a:solidFill>
                    <a:srgbClr val="A6522B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0" name="Google Shape;450;p9"/>
                  <p:cNvSpPr/>
                  <p:nvPr/>
                </p:nvSpPr>
                <p:spPr>
                  <a:xfrm>
                    <a:off x="-122275" y="1965822"/>
                    <a:ext cx="103199" cy="108347"/>
                  </a:xfrm>
                  <a:custGeom>
                    <a:rect b="b" l="l" r="r" t="t"/>
                    <a:pathLst>
                      <a:path extrusionOk="0" h="4033" w="4032">
                        <a:moveTo>
                          <a:pt x="2015" y="1"/>
                        </a:moveTo>
                        <a:cubicBezTo>
                          <a:pt x="903" y="1"/>
                          <a:pt x="0" y="907"/>
                          <a:pt x="0" y="2019"/>
                        </a:cubicBezTo>
                        <a:cubicBezTo>
                          <a:pt x="0" y="3130"/>
                          <a:pt x="903" y="4032"/>
                          <a:pt x="2015" y="4032"/>
                        </a:cubicBezTo>
                        <a:cubicBezTo>
                          <a:pt x="3125" y="4032"/>
                          <a:pt x="4032" y="3130"/>
                          <a:pt x="4032" y="2019"/>
                        </a:cubicBezTo>
                        <a:cubicBezTo>
                          <a:pt x="4032" y="1893"/>
                          <a:pt x="3933" y="1795"/>
                          <a:pt x="3808" y="1795"/>
                        </a:cubicBezTo>
                        <a:cubicBezTo>
                          <a:pt x="3687" y="1795"/>
                          <a:pt x="3589" y="1893"/>
                          <a:pt x="3589" y="2019"/>
                        </a:cubicBezTo>
                        <a:cubicBezTo>
                          <a:pt x="3589" y="2884"/>
                          <a:pt x="2883" y="3589"/>
                          <a:pt x="2015" y="3589"/>
                        </a:cubicBezTo>
                        <a:cubicBezTo>
                          <a:pt x="1150" y="3589"/>
                          <a:pt x="445" y="2884"/>
                          <a:pt x="445" y="2019"/>
                        </a:cubicBezTo>
                        <a:cubicBezTo>
                          <a:pt x="445" y="1151"/>
                          <a:pt x="1150" y="445"/>
                          <a:pt x="2015" y="445"/>
                        </a:cubicBezTo>
                        <a:cubicBezTo>
                          <a:pt x="2139" y="445"/>
                          <a:pt x="2238" y="346"/>
                          <a:pt x="2238" y="225"/>
                        </a:cubicBezTo>
                        <a:cubicBezTo>
                          <a:pt x="2238" y="100"/>
                          <a:pt x="2139" y="1"/>
                          <a:pt x="2015" y="1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1" name="Google Shape;451;p9"/>
                  <p:cNvSpPr/>
                  <p:nvPr/>
                </p:nvSpPr>
                <p:spPr>
                  <a:xfrm>
                    <a:off x="-88935" y="1956296"/>
                    <a:ext cx="26989" cy="36909"/>
                  </a:xfrm>
                  <a:custGeom>
                    <a:rect b="b" l="l" r="r" t="t"/>
                    <a:pathLst>
                      <a:path extrusionOk="0" h="1366" w="1059">
                        <a:moveTo>
                          <a:pt x="255" y="1"/>
                        </a:moveTo>
                        <a:cubicBezTo>
                          <a:pt x="184" y="1"/>
                          <a:pt x="113" y="35"/>
                          <a:pt x="68" y="99"/>
                        </a:cubicBezTo>
                        <a:cubicBezTo>
                          <a:pt x="0" y="202"/>
                          <a:pt x="31" y="338"/>
                          <a:pt x="129" y="410"/>
                        </a:cubicBezTo>
                        <a:lnTo>
                          <a:pt x="497" y="657"/>
                        </a:lnTo>
                        <a:lnTo>
                          <a:pt x="250" y="1021"/>
                        </a:lnTo>
                        <a:cubicBezTo>
                          <a:pt x="182" y="1123"/>
                          <a:pt x="209" y="1259"/>
                          <a:pt x="311" y="1328"/>
                        </a:cubicBezTo>
                        <a:cubicBezTo>
                          <a:pt x="350" y="1354"/>
                          <a:pt x="391" y="1366"/>
                          <a:pt x="432" y="1366"/>
                        </a:cubicBezTo>
                        <a:cubicBezTo>
                          <a:pt x="504" y="1366"/>
                          <a:pt x="577" y="1331"/>
                          <a:pt x="618" y="1271"/>
                        </a:cubicBezTo>
                        <a:lnTo>
                          <a:pt x="990" y="717"/>
                        </a:lnTo>
                        <a:cubicBezTo>
                          <a:pt x="1059" y="619"/>
                          <a:pt x="1032" y="478"/>
                          <a:pt x="929" y="410"/>
                        </a:cubicBezTo>
                        <a:lnTo>
                          <a:pt x="380" y="39"/>
                        </a:lnTo>
                        <a:cubicBezTo>
                          <a:pt x="341" y="13"/>
                          <a:pt x="298" y="1"/>
                          <a:pt x="255" y="1"/>
                        </a:cubicBezTo>
                        <a:close/>
                      </a:path>
                    </a:pathLst>
                  </a:custGeom>
                  <a:solidFill>
                    <a:srgbClr val="9BBB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2" name="Google Shape;452;p9"/>
                  <p:cNvSpPr/>
                  <p:nvPr/>
                </p:nvSpPr>
                <p:spPr>
                  <a:xfrm>
                    <a:off x="-6617" y="1929090"/>
                    <a:ext cx="118928" cy="104346"/>
                  </a:xfrm>
                  <a:custGeom>
                    <a:rect b="b" l="l" r="r" t="t"/>
                    <a:pathLst>
                      <a:path extrusionOk="0" h="3907" w="4453">
                        <a:moveTo>
                          <a:pt x="2275" y="0"/>
                        </a:moveTo>
                        <a:cubicBezTo>
                          <a:pt x="2259" y="0"/>
                          <a:pt x="2243" y="1"/>
                          <a:pt x="2227" y="2"/>
                        </a:cubicBezTo>
                        <a:cubicBezTo>
                          <a:pt x="1871" y="28"/>
                          <a:pt x="1609" y="493"/>
                          <a:pt x="1810" y="779"/>
                        </a:cubicBezTo>
                        <a:cubicBezTo>
                          <a:pt x="1646" y="567"/>
                          <a:pt x="1378" y="455"/>
                          <a:pt x="1109" y="455"/>
                        </a:cubicBezTo>
                        <a:cubicBezTo>
                          <a:pt x="1026" y="455"/>
                          <a:pt x="943" y="465"/>
                          <a:pt x="862" y="487"/>
                        </a:cubicBezTo>
                        <a:cubicBezTo>
                          <a:pt x="516" y="583"/>
                          <a:pt x="239" y="863"/>
                          <a:pt x="111" y="1197"/>
                        </a:cubicBezTo>
                        <a:cubicBezTo>
                          <a:pt x="24" y="1413"/>
                          <a:pt x="1" y="1671"/>
                          <a:pt x="115" y="1872"/>
                        </a:cubicBezTo>
                        <a:cubicBezTo>
                          <a:pt x="279" y="2167"/>
                          <a:pt x="641" y="2235"/>
                          <a:pt x="995" y="2235"/>
                        </a:cubicBezTo>
                        <a:cubicBezTo>
                          <a:pt x="1082" y="2235"/>
                          <a:pt x="1169" y="2231"/>
                          <a:pt x="1252" y="2225"/>
                        </a:cubicBezTo>
                        <a:cubicBezTo>
                          <a:pt x="1188" y="2528"/>
                          <a:pt x="1120" y="2839"/>
                          <a:pt x="1165" y="3150"/>
                        </a:cubicBezTo>
                        <a:cubicBezTo>
                          <a:pt x="1211" y="3457"/>
                          <a:pt x="1393" y="3764"/>
                          <a:pt x="1685" y="3867"/>
                        </a:cubicBezTo>
                        <a:cubicBezTo>
                          <a:pt x="1759" y="3894"/>
                          <a:pt x="1837" y="3907"/>
                          <a:pt x="1915" y="3907"/>
                        </a:cubicBezTo>
                        <a:cubicBezTo>
                          <a:pt x="2077" y="3907"/>
                          <a:pt x="2242" y="3854"/>
                          <a:pt x="2382" y="3772"/>
                        </a:cubicBezTo>
                        <a:cubicBezTo>
                          <a:pt x="2754" y="3552"/>
                          <a:pt x="2986" y="3116"/>
                          <a:pt x="2956" y="2684"/>
                        </a:cubicBezTo>
                        <a:cubicBezTo>
                          <a:pt x="3158" y="2873"/>
                          <a:pt x="3416" y="3032"/>
                          <a:pt x="3690" y="3032"/>
                        </a:cubicBezTo>
                        <a:cubicBezTo>
                          <a:pt x="3713" y="3032"/>
                          <a:pt x="3736" y="3031"/>
                          <a:pt x="3759" y="3029"/>
                        </a:cubicBezTo>
                        <a:cubicBezTo>
                          <a:pt x="4120" y="2995"/>
                          <a:pt x="4407" y="2654"/>
                          <a:pt x="4430" y="2293"/>
                        </a:cubicBezTo>
                        <a:cubicBezTo>
                          <a:pt x="4453" y="1933"/>
                          <a:pt x="4241" y="1580"/>
                          <a:pt x="3934" y="1387"/>
                        </a:cubicBezTo>
                        <a:cubicBezTo>
                          <a:pt x="3873" y="1348"/>
                          <a:pt x="3808" y="1315"/>
                          <a:pt x="3763" y="1257"/>
                        </a:cubicBezTo>
                        <a:cubicBezTo>
                          <a:pt x="3645" y="1114"/>
                          <a:pt x="3714" y="905"/>
                          <a:pt x="3691" y="719"/>
                        </a:cubicBezTo>
                        <a:cubicBezTo>
                          <a:pt x="3655" y="414"/>
                          <a:pt x="3338" y="222"/>
                          <a:pt x="3026" y="222"/>
                        </a:cubicBezTo>
                        <a:cubicBezTo>
                          <a:pt x="2943" y="222"/>
                          <a:pt x="2861" y="236"/>
                          <a:pt x="2784" y="264"/>
                        </a:cubicBezTo>
                        <a:cubicBezTo>
                          <a:pt x="2655" y="109"/>
                          <a:pt x="2472" y="0"/>
                          <a:pt x="227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" name="Google Shape;453;p9"/>
                  <p:cNvSpPr/>
                  <p:nvPr/>
                </p:nvSpPr>
                <p:spPr>
                  <a:xfrm>
                    <a:off x="-363042" y="1905749"/>
                    <a:ext cx="67570" cy="72351"/>
                  </a:xfrm>
                  <a:custGeom>
                    <a:rect b="b" l="l" r="r" t="t"/>
                    <a:pathLst>
                      <a:path extrusionOk="0" h="2709" w="2530">
                        <a:moveTo>
                          <a:pt x="1358" y="1"/>
                        </a:moveTo>
                        <a:cubicBezTo>
                          <a:pt x="607" y="1"/>
                          <a:pt x="0" y="607"/>
                          <a:pt x="0" y="1354"/>
                        </a:cubicBezTo>
                        <a:cubicBezTo>
                          <a:pt x="0" y="2101"/>
                          <a:pt x="607" y="2708"/>
                          <a:pt x="1358" y="2708"/>
                        </a:cubicBezTo>
                        <a:cubicBezTo>
                          <a:pt x="1495" y="2708"/>
                          <a:pt x="1628" y="2689"/>
                          <a:pt x="1753" y="2651"/>
                        </a:cubicBezTo>
                        <a:cubicBezTo>
                          <a:pt x="1696" y="2553"/>
                          <a:pt x="1662" y="2439"/>
                          <a:pt x="1662" y="2313"/>
                        </a:cubicBezTo>
                        <a:cubicBezTo>
                          <a:pt x="1662" y="1953"/>
                          <a:pt x="1954" y="1662"/>
                          <a:pt x="2314" y="1662"/>
                        </a:cubicBezTo>
                        <a:cubicBezTo>
                          <a:pt x="2390" y="1662"/>
                          <a:pt x="2462" y="1673"/>
                          <a:pt x="2530" y="1699"/>
                        </a:cubicBezTo>
                        <a:cubicBezTo>
                          <a:pt x="2125" y="1179"/>
                          <a:pt x="1893" y="781"/>
                          <a:pt x="1961" y="615"/>
                        </a:cubicBezTo>
                        <a:cubicBezTo>
                          <a:pt x="1999" y="524"/>
                          <a:pt x="2098" y="482"/>
                          <a:pt x="2239" y="482"/>
                        </a:cubicBezTo>
                        <a:cubicBezTo>
                          <a:pt x="2291" y="482"/>
                          <a:pt x="2344" y="486"/>
                          <a:pt x="2409" y="497"/>
                        </a:cubicBezTo>
                        <a:cubicBezTo>
                          <a:pt x="2158" y="193"/>
                          <a:pt x="1779" y="1"/>
                          <a:pt x="1358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4" name="Google Shape;454;p9"/>
                  <p:cNvSpPr/>
                  <p:nvPr/>
                </p:nvSpPr>
                <p:spPr>
                  <a:xfrm>
                    <a:off x="-312513" y="1918621"/>
                    <a:ext cx="21900" cy="34052"/>
                  </a:xfrm>
                  <a:custGeom>
                    <a:rect b="b" l="l" r="r" t="t"/>
                    <a:pathLst>
                      <a:path extrusionOk="0" h="1275" w="820">
                        <a:moveTo>
                          <a:pt x="347" y="0"/>
                        </a:moveTo>
                        <a:cubicBezTo>
                          <a:pt x="206" y="0"/>
                          <a:pt x="107" y="42"/>
                          <a:pt x="69" y="133"/>
                        </a:cubicBezTo>
                        <a:cubicBezTo>
                          <a:pt x="1" y="299"/>
                          <a:pt x="233" y="697"/>
                          <a:pt x="638" y="1217"/>
                        </a:cubicBezTo>
                        <a:cubicBezTo>
                          <a:pt x="683" y="1232"/>
                          <a:pt x="722" y="1252"/>
                          <a:pt x="760" y="1274"/>
                        </a:cubicBezTo>
                        <a:cubicBezTo>
                          <a:pt x="802" y="1145"/>
                          <a:pt x="820" y="1012"/>
                          <a:pt x="820" y="872"/>
                        </a:cubicBezTo>
                        <a:cubicBezTo>
                          <a:pt x="820" y="546"/>
                          <a:pt x="706" y="247"/>
                          <a:pt x="517" y="15"/>
                        </a:cubicBezTo>
                        <a:cubicBezTo>
                          <a:pt x="452" y="4"/>
                          <a:pt x="399" y="0"/>
                          <a:pt x="347" y="0"/>
                        </a:cubicBezTo>
                        <a:close/>
                      </a:path>
                    </a:pathLst>
                  </a:custGeom>
                  <a:solidFill>
                    <a:srgbClr val="FCD09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" name="Google Shape;455;p9"/>
                  <p:cNvSpPr/>
                  <p:nvPr/>
                </p:nvSpPr>
                <p:spPr>
                  <a:xfrm>
                    <a:off x="-316252" y="1954354"/>
                    <a:ext cx="23636" cy="30634"/>
                  </a:xfrm>
                  <a:custGeom>
                    <a:rect b="b" l="l" r="r" t="t"/>
                    <a:pathLst>
                      <a:path extrusionOk="0" h="1147" w="885">
                        <a:moveTo>
                          <a:pt x="877" y="1"/>
                        </a:moveTo>
                        <a:cubicBezTo>
                          <a:pt x="732" y="399"/>
                          <a:pt x="406" y="706"/>
                          <a:pt x="1" y="831"/>
                        </a:cubicBezTo>
                        <a:cubicBezTo>
                          <a:pt x="118" y="1020"/>
                          <a:pt x="323" y="1146"/>
                          <a:pt x="562" y="1146"/>
                        </a:cubicBezTo>
                        <a:cubicBezTo>
                          <a:pt x="664" y="1146"/>
                          <a:pt x="760" y="1123"/>
                          <a:pt x="846" y="1081"/>
                        </a:cubicBezTo>
                        <a:cubicBezTo>
                          <a:pt x="854" y="740"/>
                          <a:pt x="869" y="380"/>
                          <a:pt x="884" y="12"/>
                        </a:cubicBezTo>
                        <a:cubicBezTo>
                          <a:pt x="884" y="8"/>
                          <a:pt x="881" y="5"/>
                          <a:pt x="877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6" name="Google Shape;456;p9"/>
                  <p:cNvSpPr/>
                  <p:nvPr/>
                </p:nvSpPr>
                <p:spPr>
                  <a:xfrm>
                    <a:off x="-293658" y="1954648"/>
                    <a:ext cx="9855" cy="28604"/>
                  </a:xfrm>
                  <a:custGeom>
                    <a:rect b="b" l="l" r="r" t="t"/>
                    <a:pathLst>
                      <a:path extrusionOk="0" h="1071" w="369">
                        <a:moveTo>
                          <a:pt x="38" y="1"/>
                        </a:moveTo>
                        <a:cubicBezTo>
                          <a:pt x="23" y="369"/>
                          <a:pt x="8" y="729"/>
                          <a:pt x="0" y="1070"/>
                        </a:cubicBezTo>
                        <a:cubicBezTo>
                          <a:pt x="220" y="964"/>
                          <a:pt x="369" y="741"/>
                          <a:pt x="369" y="482"/>
                        </a:cubicBezTo>
                        <a:cubicBezTo>
                          <a:pt x="369" y="452"/>
                          <a:pt x="369" y="418"/>
                          <a:pt x="361" y="388"/>
                        </a:cubicBezTo>
                        <a:cubicBezTo>
                          <a:pt x="247" y="255"/>
                          <a:pt x="141" y="122"/>
                          <a:pt x="38" y="1"/>
                        </a:cubicBezTo>
                        <a:close/>
                      </a:path>
                    </a:pathLst>
                  </a:custGeom>
                  <a:solidFill>
                    <a:srgbClr val="F3C28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7" name="Google Shape;457;p9"/>
                  <p:cNvSpPr/>
                  <p:nvPr/>
                </p:nvSpPr>
                <p:spPr>
                  <a:xfrm>
                    <a:off x="-292830" y="1952645"/>
                    <a:ext cx="8813" cy="12366"/>
                  </a:xfrm>
                  <a:custGeom>
                    <a:rect b="b" l="l" r="r" t="t"/>
                    <a:pathLst>
                      <a:path extrusionOk="0" h="463" w="330">
                        <a:moveTo>
                          <a:pt x="23" y="0"/>
                        </a:moveTo>
                        <a:cubicBezTo>
                          <a:pt x="15" y="23"/>
                          <a:pt x="7" y="46"/>
                          <a:pt x="0" y="65"/>
                        </a:cubicBezTo>
                        <a:cubicBezTo>
                          <a:pt x="4" y="69"/>
                          <a:pt x="7" y="72"/>
                          <a:pt x="7" y="76"/>
                        </a:cubicBezTo>
                        <a:cubicBezTo>
                          <a:pt x="110" y="197"/>
                          <a:pt x="216" y="330"/>
                          <a:pt x="330" y="463"/>
                        </a:cubicBezTo>
                        <a:cubicBezTo>
                          <a:pt x="303" y="265"/>
                          <a:pt x="186" y="99"/>
                          <a:pt x="23" y="0"/>
                        </a:cubicBezTo>
                        <a:close/>
                      </a:path>
                    </a:pathLst>
                  </a:custGeom>
                  <a:solidFill>
                    <a:srgbClr val="FCD09E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8" name="Google Shape;458;p9"/>
                  <p:cNvSpPr/>
                  <p:nvPr/>
                </p:nvSpPr>
                <p:spPr>
                  <a:xfrm>
                    <a:off x="-318682" y="1950108"/>
                    <a:ext cx="25880" cy="26467"/>
                  </a:xfrm>
                  <a:custGeom>
                    <a:rect b="b" l="l" r="r" t="t"/>
                    <a:pathLst>
                      <a:path extrusionOk="0" h="991" w="969">
                        <a:moveTo>
                          <a:pt x="653" y="1"/>
                        </a:moveTo>
                        <a:cubicBezTo>
                          <a:pt x="293" y="1"/>
                          <a:pt x="1" y="292"/>
                          <a:pt x="1" y="652"/>
                        </a:cubicBezTo>
                        <a:cubicBezTo>
                          <a:pt x="1" y="778"/>
                          <a:pt x="35" y="892"/>
                          <a:pt x="92" y="990"/>
                        </a:cubicBezTo>
                        <a:cubicBezTo>
                          <a:pt x="497" y="865"/>
                          <a:pt x="823" y="558"/>
                          <a:pt x="968" y="160"/>
                        </a:cubicBezTo>
                        <a:cubicBezTo>
                          <a:pt x="933" y="118"/>
                          <a:pt x="903" y="76"/>
                          <a:pt x="869" y="38"/>
                        </a:cubicBezTo>
                        <a:cubicBezTo>
                          <a:pt x="801" y="12"/>
                          <a:pt x="729" y="1"/>
                          <a:pt x="653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9" name="Google Shape;459;p9"/>
                  <p:cNvSpPr/>
                  <p:nvPr/>
                </p:nvSpPr>
                <p:spPr>
                  <a:xfrm>
                    <a:off x="-295501" y="1951096"/>
                    <a:ext cx="3285" cy="3285"/>
                  </a:xfrm>
                  <a:custGeom>
                    <a:rect b="b" l="l" r="r" t="t"/>
                    <a:pathLst>
                      <a:path extrusionOk="0" h="123" w="123"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35" y="39"/>
                          <a:pt x="65" y="81"/>
                          <a:pt x="100" y="123"/>
                        </a:cubicBezTo>
                        <a:cubicBezTo>
                          <a:pt x="107" y="104"/>
                          <a:pt x="115" y="81"/>
                          <a:pt x="123" y="58"/>
                        </a:cubicBezTo>
                        <a:cubicBezTo>
                          <a:pt x="85" y="36"/>
                          <a:pt x="46" y="16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FDE3C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0" name="Google Shape;460;p9"/>
                  <p:cNvSpPr/>
                  <p:nvPr/>
                </p:nvSpPr>
                <p:spPr>
                  <a:xfrm>
                    <a:off x="36220" y="1841947"/>
                    <a:ext cx="72965" cy="72431"/>
                  </a:xfrm>
                  <a:custGeom>
                    <a:rect b="b" l="l" r="r" t="t"/>
                    <a:pathLst>
                      <a:path extrusionOk="0" h="2712" w="2732">
                        <a:moveTo>
                          <a:pt x="1374" y="0"/>
                        </a:moveTo>
                        <a:cubicBezTo>
                          <a:pt x="638" y="0"/>
                          <a:pt x="32" y="587"/>
                          <a:pt x="16" y="1327"/>
                        </a:cubicBezTo>
                        <a:cubicBezTo>
                          <a:pt x="1" y="2075"/>
                          <a:pt x="596" y="2693"/>
                          <a:pt x="1343" y="2712"/>
                        </a:cubicBezTo>
                        <a:lnTo>
                          <a:pt x="1374" y="2712"/>
                        </a:lnTo>
                        <a:cubicBezTo>
                          <a:pt x="2110" y="2712"/>
                          <a:pt x="2712" y="2120"/>
                          <a:pt x="2728" y="1384"/>
                        </a:cubicBezTo>
                        <a:cubicBezTo>
                          <a:pt x="2731" y="1244"/>
                          <a:pt x="2712" y="1111"/>
                          <a:pt x="2679" y="986"/>
                        </a:cubicBezTo>
                        <a:cubicBezTo>
                          <a:pt x="2580" y="1039"/>
                          <a:pt x="2470" y="1073"/>
                          <a:pt x="2353" y="1073"/>
                        </a:cubicBezTo>
                        <a:cubicBezTo>
                          <a:pt x="2348" y="1073"/>
                          <a:pt x="2345" y="1073"/>
                          <a:pt x="2337" y="1070"/>
                        </a:cubicBezTo>
                        <a:cubicBezTo>
                          <a:pt x="1977" y="1062"/>
                          <a:pt x="1693" y="766"/>
                          <a:pt x="1700" y="405"/>
                        </a:cubicBezTo>
                        <a:cubicBezTo>
                          <a:pt x="1704" y="281"/>
                          <a:pt x="1738" y="167"/>
                          <a:pt x="1802" y="68"/>
                        </a:cubicBezTo>
                        <a:cubicBezTo>
                          <a:pt x="1674" y="27"/>
                          <a:pt x="1541" y="4"/>
                          <a:pt x="1401" y="0"/>
                        </a:cubicBezTo>
                        <a:lnTo>
                          <a:pt x="137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1" name="Google Shape;461;p9"/>
                  <p:cNvSpPr/>
                  <p:nvPr/>
                </p:nvSpPr>
                <p:spPr>
                  <a:xfrm>
                    <a:off x="84345" y="1835644"/>
                    <a:ext cx="32343" cy="32637"/>
                  </a:xfrm>
                  <a:custGeom>
                    <a:rect b="b" l="l" r="r" t="t"/>
                    <a:pathLst>
                      <a:path extrusionOk="0" h="1222" w="1211">
                        <a:moveTo>
                          <a:pt x="551" y="0"/>
                        </a:moveTo>
                        <a:cubicBezTo>
                          <a:pt x="319" y="0"/>
                          <a:pt x="114" y="122"/>
                          <a:pt x="0" y="304"/>
                        </a:cubicBezTo>
                        <a:cubicBezTo>
                          <a:pt x="425" y="445"/>
                          <a:pt x="756" y="790"/>
                          <a:pt x="877" y="1222"/>
                        </a:cubicBezTo>
                        <a:cubicBezTo>
                          <a:pt x="1066" y="1112"/>
                          <a:pt x="1199" y="907"/>
                          <a:pt x="1202" y="669"/>
                        </a:cubicBezTo>
                        <a:cubicBezTo>
                          <a:pt x="1211" y="308"/>
                          <a:pt x="926" y="9"/>
                          <a:pt x="565" y="0"/>
                        </a:cubicBezTo>
                        <a:lnTo>
                          <a:pt x="55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2" name="Google Shape;462;p9"/>
                  <p:cNvSpPr/>
                  <p:nvPr/>
                </p:nvSpPr>
                <p:spPr>
                  <a:xfrm>
                    <a:off x="81407" y="1843763"/>
                    <a:ext cx="26360" cy="26868"/>
                  </a:xfrm>
                  <a:custGeom>
                    <a:rect b="b" l="l" r="r" t="t"/>
                    <a:pathLst>
                      <a:path extrusionOk="0" h="1006" w="987">
                        <a:moveTo>
                          <a:pt x="110" y="0"/>
                        </a:moveTo>
                        <a:cubicBezTo>
                          <a:pt x="46" y="99"/>
                          <a:pt x="12" y="213"/>
                          <a:pt x="8" y="337"/>
                        </a:cubicBezTo>
                        <a:cubicBezTo>
                          <a:pt x="1" y="698"/>
                          <a:pt x="285" y="994"/>
                          <a:pt x="645" y="1002"/>
                        </a:cubicBezTo>
                        <a:cubicBezTo>
                          <a:pt x="653" y="1005"/>
                          <a:pt x="656" y="1005"/>
                          <a:pt x="661" y="1005"/>
                        </a:cubicBezTo>
                        <a:cubicBezTo>
                          <a:pt x="778" y="1005"/>
                          <a:pt x="888" y="971"/>
                          <a:pt x="987" y="918"/>
                        </a:cubicBezTo>
                        <a:cubicBezTo>
                          <a:pt x="866" y="486"/>
                          <a:pt x="535" y="141"/>
                          <a:pt x="11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3" name="Google Shape;463;p9"/>
                  <p:cNvSpPr/>
                  <p:nvPr/>
                </p:nvSpPr>
                <p:spPr>
                  <a:xfrm>
                    <a:off x="-281507" y="1814600"/>
                    <a:ext cx="40862" cy="40836"/>
                  </a:xfrm>
                  <a:custGeom>
                    <a:rect b="b" l="l" r="r" t="t"/>
                    <a:pathLst>
                      <a:path extrusionOk="0" h="1529" w="1530">
                        <a:moveTo>
                          <a:pt x="767" y="223"/>
                        </a:moveTo>
                        <a:cubicBezTo>
                          <a:pt x="1062" y="223"/>
                          <a:pt x="1306" y="466"/>
                          <a:pt x="1306" y="766"/>
                        </a:cubicBezTo>
                        <a:cubicBezTo>
                          <a:pt x="1306" y="1062"/>
                          <a:pt x="1062" y="1308"/>
                          <a:pt x="767" y="1308"/>
                        </a:cubicBezTo>
                        <a:cubicBezTo>
                          <a:pt x="467" y="1308"/>
                          <a:pt x="224" y="1062"/>
                          <a:pt x="224" y="766"/>
                        </a:cubicBezTo>
                        <a:cubicBezTo>
                          <a:pt x="224" y="466"/>
                          <a:pt x="467" y="223"/>
                          <a:pt x="767" y="223"/>
                        </a:cubicBezTo>
                        <a:close/>
                        <a:moveTo>
                          <a:pt x="767" y="0"/>
                        </a:moveTo>
                        <a:cubicBezTo>
                          <a:pt x="342" y="0"/>
                          <a:pt x="0" y="345"/>
                          <a:pt x="0" y="766"/>
                        </a:cubicBezTo>
                        <a:cubicBezTo>
                          <a:pt x="0" y="1187"/>
                          <a:pt x="342" y="1528"/>
                          <a:pt x="767" y="1528"/>
                        </a:cubicBezTo>
                        <a:cubicBezTo>
                          <a:pt x="1188" y="1528"/>
                          <a:pt x="1529" y="1187"/>
                          <a:pt x="1529" y="766"/>
                        </a:cubicBezTo>
                        <a:cubicBezTo>
                          <a:pt x="1529" y="345"/>
                          <a:pt x="1188" y="0"/>
                          <a:pt x="76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4" name="Google Shape;464;p9"/>
                  <p:cNvSpPr/>
                  <p:nvPr/>
                </p:nvSpPr>
                <p:spPr>
                  <a:xfrm>
                    <a:off x="-241394" y="1954247"/>
                    <a:ext cx="40862" cy="40862"/>
                  </a:xfrm>
                  <a:custGeom>
                    <a:rect b="b" l="l" r="r" t="t"/>
                    <a:pathLst>
                      <a:path extrusionOk="0" h="1530" w="1530">
                        <a:moveTo>
                          <a:pt x="767" y="224"/>
                        </a:moveTo>
                        <a:cubicBezTo>
                          <a:pt x="1062" y="224"/>
                          <a:pt x="1305" y="467"/>
                          <a:pt x="1305" y="763"/>
                        </a:cubicBezTo>
                        <a:cubicBezTo>
                          <a:pt x="1305" y="1063"/>
                          <a:pt x="1062" y="1306"/>
                          <a:pt x="767" y="1306"/>
                        </a:cubicBezTo>
                        <a:cubicBezTo>
                          <a:pt x="467" y="1306"/>
                          <a:pt x="224" y="1063"/>
                          <a:pt x="224" y="763"/>
                        </a:cubicBezTo>
                        <a:cubicBezTo>
                          <a:pt x="224" y="467"/>
                          <a:pt x="467" y="224"/>
                          <a:pt x="767" y="224"/>
                        </a:cubicBezTo>
                        <a:close/>
                        <a:moveTo>
                          <a:pt x="767" y="0"/>
                        </a:moveTo>
                        <a:cubicBezTo>
                          <a:pt x="341" y="0"/>
                          <a:pt x="0" y="342"/>
                          <a:pt x="0" y="763"/>
                        </a:cubicBezTo>
                        <a:cubicBezTo>
                          <a:pt x="0" y="1184"/>
                          <a:pt x="341" y="1530"/>
                          <a:pt x="767" y="1530"/>
                        </a:cubicBezTo>
                        <a:cubicBezTo>
                          <a:pt x="1188" y="1530"/>
                          <a:pt x="1529" y="1184"/>
                          <a:pt x="1529" y="763"/>
                        </a:cubicBezTo>
                        <a:cubicBezTo>
                          <a:pt x="1529" y="342"/>
                          <a:pt x="1188" y="0"/>
                          <a:pt x="76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5" name="Google Shape;465;p9"/>
                  <p:cNvSpPr/>
                  <p:nvPr/>
                </p:nvSpPr>
                <p:spPr>
                  <a:xfrm>
                    <a:off x="96096" y="2031749"/>
                    <a:ext cx="40836" cy="40836"/>
                  </a:xfrm>
                  <a:custGeom>
                    <a:rect b="b" l="l" r="r" t="t"/>
                    <a:pathLst>
                      <a:path extrusionOk="0" h="1529" w="1529">
                        <a:moveTo>
                          <a:pt x="762" y="224"/>
                        </a:moveTo>
                        <a:cubicBezTo>
                          <a:pt x="1062" y="224"/>
                          <a:pt x="1305" y="466"/>
                          <a:pt x="1305" y="767"/>
                        </a:cubicBezTo>
                        <a:cubicBezTo>
                          <a:pt x="1305" y="1066"/>
                          <a:pt x="1062" y="1308"/>
                          <a:pt x="762" y="1308"/>
                        </a:cubicBezTo>
                        <a:cubicBezTo>
                          <a:pt x="463" y="1308"/>
                          <a:pt x="220" y="1066"/>
                          <a:pt x="220" y="767"/>
                        </a:cubicBezTo>
                        <a:cubicBezTo>
                          <a:pt x="220" y="466"/>
                          <a:pt x="463" y="224"/>
                          <a:pt x="762" y="224"/>
                        </a:cubicBezTo>
                        <a:close/>
                        <a:moveTo>
                          <a:pt x="762" y="0"/>
                        </a:moveTo>
                        <a:cubicBezTo>
                          <a:pt x="342" y="0"/>
                          <a:pt x="1" y="345"/>
                          <a:pt x="1" y="767"/>
                        </a:cubicBezTo>
                        <a:cubicBezTo>
                          <a:pt x="1" y="1187"/>
                          <a:pt x="342" y="1528"/>
                          <a:pt x="762" y="1528"/>
                        </a:cubicBezTo>
                        <a:cubicBezTo>
                          <a:pt x="1184" y="1528"/>
                          <a:pt x="1529" y="1187"/>
                          <a:pt x="1529" y="767"/>
                        </a:cubicBezTo>
                        <a:cubicBezTo>
                          <a:pt x="1529" y="345"/>
                          <a:pt x="1184" y="0"/>
                          <a:pt x="76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6" name="Google Shape;466;p9"/>
                  <p:cNvSpPr/>
                  <p:nvPr/>
                </p:nvSpPr>
                <p:spPr>
                  <a:xfrm>
                    <a:off x="-236026" y="1884250"/>
                    <a:ext cx="11885" cy="11805"/>
                  </a:xfrm>
                  <a:custGeom>
                    <a:rect b="b" l="l" r="r" t="t"/>
                    <a:pathLst>
                      <a:path extrusionOk="0" h="442" w="445">
                        <a:moveTo>
                          <a:pt x="224" y="1"/>
                        </a:moveTo>
                        <a:cubicBezTo>
                          <a:pt x="99" y="1"/>
                          <a:pt x="0" y="100"/>
                          <a:pt x="0" y="221"/>
                        </a:cubicBezTo>
                        <a:cubicBezTo>
                          <a:pt x="0" y="342"/>
                          <a:pt x="99" y="441"/>
                          <a:pt x="224" y="441"/>
                        </a:cubicBezTo>
                        <a:cubicBezTo>
                          <a:pt x="345" y="441"/>
                          <a:pt x="444" y="342"/>
                          <a:pt x="444" y="221"/>
                        </a:cubicBezTo>
                        <a:cubicBezTo>
                          <a:pt x="444" y="100"/>
                          <a:pt x="345" y="1"/>
                          <a:pt x="224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7" name="Google Shape;467;p9"/>
                  <p:cNvSpPr/>
                  <p:nvPr/>
                </p:nvSpPr>
                <p:spPr>
                  <a:xfrm>
                    <a:off x="-210895" y="1776409"/>
                    <a:ext cx="11858" cy="11858"/>
                  </a:xfrm>
                  <a:custGeom>
                    <a:rect b="b" l="l" r="r" t="t"/>
                    <a:pathLst>
                      <a:path extrusionOk="0" h="444" w="444">
                        <a:moveTo>
                          <a:pt x="220" y="0"/>
                        </a:moveTo>
                        <a:cubicBezTo>
                          <a:pt x="99" y="0"/>
                          <a:pt x="0" y="99"/>
                          <a:pt x="0" y="220"/>
                        </a:cubicBezTo>
                        <a:cubicBezTo>
                          <a:pt x="0" y="342"/>
                          <a:pt x="99" y="443"/>
                          <a:pt x="220" y="443"/>
                        </a:cubicBezTo>
                        <a:cubicBezTo>
                          <a:pt x="345" y="443"/>
                          <a:pt x="444" y="342"/>
                          <a:pt x="444" y="220"/>
                        </a:cubicBezTo>
                        <a:cubicBezTo>
                          <a:pt x="444" y="99"/>
                          <a:pt x="345" y="0"/>
                          <a:pt x="22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" name="Google Shape;468;p9"/>
                  <p:cNvSpPr/>
                  <p:nvPr/>
                </p:nvSpPr>
                <p:spPr>
                  <a:xfrm>
                    <a:off x="-27982" y="1770427"/>
                    <a:ext cx="11885" cy="11858"/>
                  </a:xfrm>
                  <a:custGeom>
                    <a:rect b="b" l="l" r="r" t="t"/>
                    <a:pathLst>
                      <a:path extrusionOk="0" h="444" w="445">
                        <a:moveTo>
                          <a:pt x="224" y="0"/>
                        </a:moveTo>
                        <a:cubicBezTo>
                          <a:pt x="103" y="0"/>
                          <a:pt x="1" y="99"/>
                          <a:pt x="1" y="224"/>
                        </a:cubicBezTo>
                        <a:cubicBezTo>
                          <a:pt x="1" y="345"/>
                          <a:pt x="103" y="444"/>
                          <a:pt x="224" y="444"/>
                        </a:cubicBezTo>
                        <a:cubicBezTo>
                          <a:pt x="346" y="444"/>
                          <a:pt x="444" y="345"/>
                          <a:pt x="444" y="224"/>
                        </a:cubicBezTo>
                        <a:cubicBezTo>
                          <a:pt x="444" y="99"/>
                          <a:pt x="346" y="0"/>
                          <a:pt x="22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9" name="Google Shape;469;p9"/>
                  <p:cNvSpPr/>
                  <p:nvPr/>
                </p:nvSpPr>
                <p:spPr>
                  <a:xfrm>
                    <a:off x="110598" y="1931280"/>
                    <a:ext cx="11858" cy="11858"/>
                  </a:xfrm>
                  <a:custGeom>
                    <a:rect b="b" l="l" r="r" t="t"/>
                    <a:pathLst>
                      <a:path extrusionOk="0" h="444" w="444">
                        <a:moveTo>
                          <a:pt x="219" y="0"/>
                        </a:moveTo>
                        <a:cubicBezTo>
                          <a:pt x="98" y="0"/>
                          <a:pt x="0" y="99"/>
                          <a:pt x="0" y="220"/>
                        </a:cubicBezTo>
                        <a:cubicBezTo>
                          <a:pt x="0" y="345"/>
                          <a:pt x="98" y="444"/>
                          <a:pt x="219" y="444"/>
                        </a:cubicBezTo>
                        <a:cubicBezTo>
                          <a:pt x="345" y="444"/>
                          <a:pt x="443" y="345"/>
                          <a:pt x="443" y="220"/>
                        </a:cubicBezTo>
                        <a:cubicBezTo>
                          <a:pt x="443" y="99"/>
                          <a:pt x="345" y="0"/>
                          <a:pt x="21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" name="Google Shape;470;p9"/>
                  <p:cNvSpPr/>
                  <p:nvPr/>
                </p:nvSpPr>
                <p:spPr>
                  <a:xfrm>
                    <a:off x="-307145" y="2039120"/>
                    <a:ext cx="11912" cy="11912"/>
                  </a:xfrm>
                  <a:custGeom>
                    <a:rect b="b" l="l" r="r" t="t"/>
                    <a:pathLst>
                      <a:path extrusionOk="0" h="446" w="446">
                        <a:moveTo>
                          <a:pt x="221" y="1"/>
                        </a:moveTo>
                        <a:cubicBezTo>
                          <a:pt x="100" y="1"/>
                          <a:pt x="1" y="99"/>
                          <a:pt x="1" y="225"/>
                        </a:cubicBezTo>
                        <a:cubicBezTo>
                          <a:pt x="1" y="346"/>
                          <a:pt x="100" y="445"/>
                          <a:pt x="221" y="445"/>
                        </a:cubicBezTo>
                        <a:cubicBezTo>
                          <a:pt x="342" y="445"/>
                          <a:pt x="445" y="346"/>
                          <a:pt x="445" y="225"/>
                        </a:cubicBezTo>
                        <a:cubicBezTo>
                          <a:pt x="445" y="99"/>
                          <a:pt x="342" y="1"/>
                          <a:pt x="221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1" name="Google Shape;471;p9"/>
                  <p:cNvSpPr/>
                  <p:nvPr/>
                </p:nvSpPr>
                <p:spPr>
                  <a:xfrm>
                    <a:off x="-368917" y="2008755"/>
                    <a:ext cx="11885" cy="11885"/>
                  </a:xfrm>
                  <a:custGeom>
                    <a:rect b="b" l="l" r="r" t="t"/>
                    <a:pathLst>
                      <a:path extrusionOk="0" h="445" w="445">
                        <a:moveTo>
                          <a:pt x="220" y="0"/>
                        </a:moveTo>
                        <a:cubicBezTo>
                          <a:pt x="99" y="0"/>
                          <a:pt x="1" y="103"/>
                          <a:pt x="1" y="224"/>
                        </a:cubicBezTo>
                        <a:cubicBezTo>
                          <a:pt x="1" y="345"/>
                          <a:pt x="99" y="444"/>
                          <a:pt x="220" y="444"/>
                        </a:cubicBezTo>
                        <a:cubicBezTo>
                          <a:pt x="346" y="444"/>
                          <a:pt x="444" y="345"/>
                          <a:pt x="444" y="224"/>
                        </a:cubicBezTo>
                        <a:cubicBezTo>
                          <a:pt x="444" y="103"/>
                          <a:pt x="346" y="0"/>
                          <a:pt x="22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472" name="Google Shape;472;p9"/>
              <p:cNvSpPr/>
              <p:nvPr/>
            </p:nvSpPr>
            <p:spPr>
              <a:xfrm>
                <a:off x="3843144" y="3121206"/>
                <a:ext cx="1457436" cy="1941579"/>
              </a:xfrm>
              <a:custGeom>
                <a:rect b="b" l="l" r="r" t="t"/>
                <a:pathLst>
                  <a:path extrusionOk="0" h="1941579" w="1457436">
                    <a:moveTo>
                      <a:pt x="0" y="970790"/>
                    </a:moveTo>
                    <a:cubicBezTo>
                      <a:pt x="0" y="434637"/>
                      <a:pt x="326258" y="0"/>
                      <a:pt x="728718" y="0"/>
                    </a:cubicBezTo>
                    <a:cubicBezTo>
                      <a:pt x="1131178" y="0"/>
                      <a:pt x="1457436" y="434637"/>
                      <a:pt x="1457436" y="970790"/>
                    </a:cubicBezTo>
                    <a:cubicBezTo>
                      <a:pt x="1457436" y="1506943"/>
                      <a:pt x="1131178" y="1941580"/>
                      <a:pt x="728718" y="1941580"/>
                    </a:cubicBezTo>
                    <a:cubicBezTo>
                      <a:pt x="326258" y="1941580"/>
                      <a:pt x="0" y="1506943"/>
                      <a:pt x="0" y="970790"/>
                    </a:cubicBezTo>
                    <a:close/>
                    <a:moveTo>
                      <a:pt x="74839" y="970790"/>
                    </a:moveTo>
                    <a:cubicBezTo>
                      <a:pt x="74839" y="1465610"/>
                      <a:pt x="367591" y="1866740"/>
                      <a:pt x="728718" y="1866740"/>
                    </a:cubicBezTo>
                    <a:cubicBezTo>
                      <a:pt x="1089845" y="1866740"/>
                      <a:pt x="1382597" y="1465610"/>
                      <a:pt x="1382597" y="970790"/>
                    </a:cubicBezTo>
                    <a:cubicBezTo>
                      <a:pt x="1382597" y="475970"/>
                      <a:pt x="1089845" y="74840"/>
                      <a:pt x="728718" y="74840"/>
                    </a:cubicBezTo>
                    <a:cubicBezTo>
                      <a:pt x="367591" y="74840"/>
                      <a:pt x="74839" y="475970"/>
                      <a:pt x="74839" y="97079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4419451" y="2484597"/>
                <a:ext cx="314400" cy="211200"/>
              </a:xfrm>
              <a:prstGeom prst="rightArrow">
                <a:avLst>
                  <a:gd fmla="val 14346" name="adj1"/>
                  <a:gd fmla="val 50000" name="adj2"/>
                </a:avLst>
              </a:prstGeom>
              <a:solidFill>
                <a:srgbClr val="4BACC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4859222" y="1990867"/>
                <a:ext cx="931934" cy="1243056"/>
              </a:xfrm>
              <a:custGeom>
                <a:rect b="b" l="l" r="r" t="t"/>
                <a:pathLst>
                  <a:path extrusionOk="0" h="1243056" w="931934">
                    <a:moveTo>
                      <a:pt x="0" y="621528"/>
                    </a:moveTo>
                    <a:cubicBezTo>
                      <a:pt x="0" y="278268"/>
                      <a:pt x="208621" y="0"/>
                      <a:pt x="465967" y="0"/>
                    </a:cubicBezTo>
                    <a:cubicBezTo>
                      <a:pt x="723313" y="0"/>
                      <a:pt x="931934" y="278268"/>
                      <a:pt x="931934" y="621528"/>
                    </a:cubicBezTo>
                    <a:cubicBezTo>
                      <a:pt x="931934" y="964788"/>
                      <a:pt x="723313" y="1243056"/>
                      <a:pt x="465967" y="1243056"/>
                    </a:cubicBezTo>
                    <a:cubicBezTo>
                      <a:pt x="208621" y="1243056"/>
                      <a:pt x="0" y="964788"/>
                      <a:pt x="0" y="621528"/>
                    </a:cubicBezTo>
                    <a:close/>
                    <a:moveTo>
                      <a:pt x="47855" y="621528"/>
                    </a:moveTo>
                    <a:cubicBezTo>
                      <a:pt x="47855" y="938359"/>
                      <a:pt x="235050" y="1195201"/>
                      <a:pt x="465967" y="1195201"/>
                    </a:cubicBezTo>
                    <a:cubicBezTo>
                      <a:pt x="696884" y="1195201"/>
                      <a:pt x="884079" y="938359"/>
                      <a:pt x="884079" y="621528"/>
                    </a:cubicBezTo>
                    <a:cubicBezTo>
                      <a:pt x="884079" y="304697"/>
                      <a:pt x="696884" y="47855"/>
                      <a:pt x="465967" y="47855"/>
                    </a:cubicBezTo>
                    <a:cubicBezTo>
                      <a:pt x="235050" y="47855"/>
                      <a:pt x="47855" y="304697"/>
                      <a:pt x="47855" y="621528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75" name="Google Shape;475;p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5334000" y="3276600"/>
                <a:ext cx="1038225" cy="13826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6" name="Google Shape;476;p9"/>
            <p:cNvGrpSpPr/>
            <p:nvPr/>
          </p:nvGrpSpPr>
          <p:grpSpPr>
            <a:xfrm>
              <a:off x="4968267" y="2131402"/>
              <a:ext cx="714000" cy="951976"/>
              <a:chOff x="1614772" y="1419312"/>
              <a:chExt cx="714000" cy="714000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1614772" y="1419312"/>
                <a:ext cx="714000" cy="714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1659382" y="1768176"/>
                <a:ext cx="296400" cy="314267"/>
              </a:xfrm>
              <a:custGeom>
                <a:rect b="b" l="l" r="r" t="t"/>
                <a:pathLst>
                  <a:path extrusionOk="0" h="11767" w="11098">
                    <a:moveTo>
                      <a:pt x="8407" y="0"/>
                    </a:moveTo>
                    <a:cubicBezTo>
                      <a:pt x="7436" y="0"/>
                      <a:pt x="2121" y="4936"/>
                      <a:pt x="2121" y="4936"/>
                    </a:cubicBezTo>
                    <a:cubicBezTo>
                      <a:pt x="2121" y="4936"/>
                      <a:pt x="2527" y="1174"/>
                      <a:pt x="1426" y="1060"/>
                    </a:cubicBezTo>
                    <a:cubicBezTo>
                      <a:pt x="1417" y="1059"/>
                      <a:pt x="1408" y="1059"/>
                      <a:pt x="1400" y="1059"/>
                    </a:cubicBezTo>
                    <a:cubicBezTo>
                      <a:pt x="587" y="1059"/>
                      <a:pt x="162" y="4973"/>
                      <a:pt x="1" y="6923"/>
                    </a:cubicBezTo>
                    <a:cubicBezTo>
                      <a:pt x="1123" y="8906"/>
                      <a:pt x="2732" y="10575"/>
                      <a:pt x="4666" y="11766"/>
                    </a:cubicBezTo>
                    <a:cubicBezTo>
                      <a:pt x="6569" y="10572"/>
                      <a:pt x="9228" y="8239"/>
                      <a:pt x="9994" y="7022"/>
                    </a:cubicBezTo>
                    <a:cubicBezTo>
                      <a:pt x="10976" y="5459"/>
                      <a:pt x="10779" y="3938"/>
                      <a:pt x="10779" y="3938"/>
                    </a:cubicBezTo>
                    <a:cubicBezTo>
                      <a:pt x="11097" y="3290"/>
                      <a:pt x="10570" y="2160"/>
                      <a:pt x="10570" y="2160"/>
                    </a:cubicBezTo>
                    <a:cubicBezTo>
                      <a:pt x="10570" y="2160"/>
                      <a:pt x="11033" y="1291"/>
                      <a:pt x="10570" y="710"/>
                    </a:cubicBezTo>
                    <a:cubicBezTo>
                      <a:pt x="10542" y="674"/>
                      <a:pt x="10499" y="657"/>
                      <a:pt x="10444" y="657"/>
                    </a:cubicBezTo>
                    <a:cubicBezTo>
                      <a:pt x="9624" y="657"/>
                      <a:pt x="6114" y="4473"/>
                      <a:pt x="6114" y="4473"/>
                    </a:cubicBezTo>
                    <a:cubicBezTo>
                      <a:pt x="6114" y="4473"/>
                      <a:pt x="9182" y="366"/>
                      <a:pt x="8489" y="17"/>
                    </a:cubicBezTo>
                    <a:cubicBezTo>
                      <a:pt x="8467" y="6"/>
                      <a:pt x="8439" y="0"/>
                      <a:pt x="8407" y="0"/>
                    </a:cubicBezTo>
                    <a:close/>
                  </a:path>
                </a:pathLst>
              </a:custGeom>
              <a:solidFill>
                <a:srgbClr val="FAB05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1964955" y="1768176"/>
                <a:ext cx="300566" cy="321265"/>
              </a:xfrm>
              <a:custGeom>
                <a:rect b="b" l="l" r="r" t="t"/>
                <a:pathLst>
                  <a:path extrusionOk="0" h="12029" w="11254">
                    <a:moveTo>
                      <a:pt x="2692" y="0"/>
                    </a:moveTo>
                    <a:cubicBezTo>
                      <a:pt x="2660" y="0"/>
                      <a:pt x="2632" y="6"/>
                      <a:pt x="2610" y="17"/>
                    </a:cubicBezTo>
                    <a:cubicBezTo>
                      <a:pt x="1916" y="366"/>
                      <a:pt x="4984" y="4473"/>
                      <a:pt x="4984" y="4473"/>
                    </a:cubicBezTo>
                    <a:cubicBezTo>
                      <a:pt x="4984" y="4473"/>
                      <a:pt x="1475" y="657"/>
                      <a:pt x="655" y="657"/>
                    </a:cubicBezTo>
                    <a:cubicBezTo>
                      <a:pt x="600" y="657"/>
                      <a:pt x="557" y="674"/>
                      <a:pt x="528" y="710"/>
                    </a:cubicBezTo>
                    <a:cubicBezTo>
                      <a:pt x="65" y="1291"/>
                      <a:pt x="528" y="2160"/>
                      <a:pt x="528" y="2160"/>
                    </a:cubicBezTo>
                    <a:cubicBezTo>
                      <a:pt x="528" y="2160"/>
                      <a:pt x="0" y="3290"/>
                      <a:pt x="324" y="3938"/>
                    </a:cubicBezTo>
                    <a:cubicBezTo>
                      <a:pt x="324" y="3938"/>
                      <a:pt x="122" y="5459"/>
                      <a:pt x="1105" y="7022"/>
                    </a:cubicBezTo>
                    <a:cubicBezTo>
                      <a:pt x="1931" y="8334"/>
                      <a:pt x="4961" y="10947"/>
                      <a:pt x="6869" y="12028"/>
                    </a:cubicBezTo>
                    <a:cubicBezTo>
                      <a:pt x="8610" y="11045"/>
                      <a:pt x="10104" y="9688"/>
                      <a:pt x="11254" y="8064"/>
                    </a:cubicBezTo>
                    <a:lnTo>
                      <a:pt x="11178" y="8004"/>
                    </a:lnTo>
                    <a:cubicBezTo>
                      <a:pt x="11178" y="8004"/>
                      <a:pt x="10779" y="1059"/>
                      <a:pt x="9699" y="1059"/>
                    </a:cubicBezTo>
                    <a:cubicBezTo>
                      <a:pt x="9690" y="1059"/>
                      <a:pt x="9681" y="1059"/>
                      <a:pt x="9672" y="1060"/>
                    </a:cubicBezTo>
                    <a:cubicBezTo>
                      <a:pt x="8572" y="1174"/>
                      <a:pt x="8978" y="4936"/>
                      <a:pt x="8978" y="4936"/>
                    </a:cubicBezTo>
                    <a:cubicBezTo>
                      <a:pt x="8978" y="4936"/>
                      <a:pt x="3663" y="0"/>
                      <a:pt x="2692" y="0"/>
                    </a:cubicBezTo>
                    <a:close/>
                  </a:path>
                </a:pathLst>
              </a:custGeom>
              <a:solidFill>
                <a:srgbClr val="FAB05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1710311" y="1900292"/>
                <a:ext cx="33678" cy="116498"/>
              </a:xfrm>
              <a:custGeom>
                <a:rect b="b" l="l" r="r" t="t"/>
                <a:pathLst>
                  <a:path extrusionOk="0" h="4362" w="1261">
                    <a:moveTo>
                      <a:pt x="210" y="0"/>
                    </a:moveTo>
                    <a:cubicBezTo>
                      <a:pt x="205" y="0"/>
                      <a:pt x="201" y="2"/>
                      <a:pt x="198" y="4"/>
                    </a:cubicBezTo>
                    <a:cubicBezTo>
                      <a:pt x="191" y="15"/>
                      <a:pt x="228" y="64"/>
                      <a:pt x="309" y="159"/>
                    </a:cubicBezTo>
                    <a:cubicBezTo>
                      <a:pt x="384" y="250"/>
                      <a:pt x="483" y="379"/>
                      <a:pt x="585" y="546"/>
                    </a:cubicBezTo>
                    <a:cubicBezTo>
                      <a:pt x="692" y="713"/>
                      <a:pt x="790" y="918"/>
                      <a:pt x="874" y="1153"/>
                    </a:cubicBezTo>
                    <a:cubicBezTo>
                      <a:pt x="957" y="1392"/>
                      <a:pt x="1007" y="1646"/>
                      <a:pt x="1021" y="1908"/>
                    </a:cubicBezTo>
                    <a:cubicBezTo>
                      <a:pt x="1029" y="2173"/>
                      <a:pt x="1007" y="2431"/>
                      <a:pt x="942" y="2674"/>
                    </a:cubicBezTo>
                    <a:cubicBezTo>
                      <a:pt x="881" y="2917"/>
                      <a:pt x="794" y="3129"/>
                      <a:pt x="699" y="3307"/>
                    </a:cubicBezTo>
                    <a:cubicBezTo>
                      <a:pt x="604" y="3486"/>
                      <a:pt x="506" y="3618"/>
                      <a:pt x="426" y="3724"/>
                    </a:cubicBezTo>
                    <a:cubicBezTo>
                      <a:pt x="347" y="3827"/>
                      <a:pt x="293" y="3876"/>
                      <a:pt x="282" y="3891"/>
                    </a:cubicBezTo>
                    <a:cubicBezTo>
                      <a:pt x="251" y="3925"/>
                      <a:pt x="218" y="3964"/>
                      <a:pt x="183" y="4009"/>
                    </a:cubicBezTo>
                    <a:cubicBezTo>
                      <a:pt x="146" y="4050"/>
                      <a:pt x="111" y="4092"/>
                      <a:pt x="85" y="4138"/>
                    </a:cubicBezTo>
                    <a:cubicBezTo>
                      <a:pt x="55" y="4179"/>
                      <a:pt x="28" y="4214"/>
                      <a:pt x="16" y="4248"/>
                    </a:cubicBezTo>
                    <a:cubicBezTo>
                      <a:pt x="1" y="4282"/>
                      <a:pt x="1" y="4312"/>
                      <a:pt x="13" y="4331"/>
                    </a:cubicBezTo>
                    <a:cubicBezTo>
                      <a:pt x="28" y="4346"/>
                      <a:pt x="43" y="4358"/>
                      <a:pt x="58" y="4361"/>
                    </a:cubicBezTo>
                    <a:cubicBezTo>
                      <a:pt x="77" y="4361"/>
                      <a:pt x="96" y="4361"/>
                      <a:pt x="115" y="4351"/>
                    </a:cubicBezTo>
                    <a:cubicBezTo>
                      <a:pt x="137" y="4342"/>
                      <a:pt x="160" y="4331"/>
                      <a:pt x="187" y="4312"/>
                    </a:cubicBezTo>
                    <a:cubicBezTo>
                      <a:pt x="210" y="4293"/>
                      <a:pt x="237" y="4270"/>
                      <a:pt x="267" y="4244"/>
                    </a:cubicBezTo>
                    <a:cubicBezTo>
                      <a:pt x="297" y="4214"/>
                      <a:pt x="377" y="4146"/>
                      <a:pt x="487" y="4027"/>
                    </a:cubicBezTo>
                    <a:cubicBezTo>
                      <a:pt x="597" y="3906"/>
                      <a:pt x="722" y="3751"/>
                      <a:pt x="839" y="3550"/>
                    </a:cubicBezTo>
                    <a:cubicBezTo>
                      <a:pt x="961" y="3345"/>
                      <a:pt x="1070" y="3106"/>
                      <a:pt x="1151" y="2830"/>
                    </a:cubicBezTo>
                    <a:cubicBezTo>
                      <a:pt x="1222" y="2548"/>
                      <a:pt x="1261" y="2257"/>
                      <a:pt x="1245" y="1961"/>
                    </a:cubicBezTo>
                    <a:cubicBezTo>
                      <a:pt x="1230" y="1661"/>
                      <a:pt x="1166" y="1380"/>
                      <a:pt x="1070" y="1123"/>
                    </a:cubicBezTo>
                    <a:cubicBezTo>
                      <a:pt x="976" y="861"/>
                      <a:pt x="851" y="649"/>
                      <a:pt x="722" y="474"/>
                    </a:cubicBezTo>
                    <a:cubicBezTo>
                      <a:pt x="597" y="304"/>
                      <a:pt x="475" y="182"/>
                      <a:pt x="373" y="99"/>
                    </a:cubicBezTo>
                    <a:cubicBezTo>
                      <a:pt x="291" y="32"/>
                      <a:pt x="235" y="0"/>
                      <a:pt x="210" y="0"/>
                    </a:cubicBezTo>
                    <a:close/>
                  </a:path>
                </a:pathLst>
              </a:custGeom>
              <a:solidFill>
                <a:srgbClr val="92544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1835644" y="1821748"/>
                <a:ext cx="103812" cy="115323"/>
              </a:xfrm>
              <a:custGeom>
                <a:rect b="b" l="l" r="r" t="t"/>
                <a:pathLst>
                  <a:path extrusionOk="0" h="4318" w="3887">
                    <a:moveTo>
                      <a:pt x="3869" y="1"/>
                    </a:moveTo>
                    <a:cubicBezTo>
                      <a:pt x="3852" y="1"/>
                      <a:pt x="3797" y="47"/>
                      <a:pt x="3697" y="138"/>
                    </a:cubicBezTo>
                    <a:cubicBezTo>
                      <a:pt x="3595" y="237"/>
                      <a:pt x="3463" y="374"/>
                      <a:pt x="3295" y="540"/>
                    </a:cubicBezTo>
                    <a:cubicBezTo>
                      <a:pt x="3132" y="715"/>
                      <a:pt x="2946" y="908"/>
                      <a:pt x="2734" y="1128"/>
                    </a:cubicBezTo>
                    <a:cubicBezTo>
                      <a:pt x="2530" y="1348"/>
                      <a:pt x="2317" y="1575"/>
                      <a:pt x="2097" y="1807"/>
                    </a:cubicBezTo>
                    <a:cubicBezTo>
                      <a:pt x="1881" y="2042"/>
                      <a:pt x="1669" y="2273"/>
                      <a:pt x="1460" y="2497"/>
                    </a:cubicBezTo>
                    <a:cubicBezTo>
                      <a:pt x="1252" y="2721"/>
                      <a:pt x="1065" y="2926"/>
                      <a:pt x="898" y="3108"/>
                    </a:cubicBezTo>
                    <a:cubicBezTo>
                      <a:pt x="732" y="3290"/>
                      <a:pt x="595" y="3438"/>
                      <a:pt x="489" y="3560"/>
                    </a:cubicBezTo>
                    <a:cubicBezTo>
                      <a:pt x="379" y="3677"/>
                      <a:pt x="319" y="3742"/>
                      <a:pt x="307" y="3756"/>
                    </a:cubicBezTo>
                    <a:cubicBezTo>
                      <a:pt x="269" y="3798"/>
                      <a:pt x="228" y="3847"/>
                      <a:pt x="189" y="3905"/>
                    </a:cubicBezTo>
                    <a:cubicBezTo>
                      <a:pt x="148" y="3961"/>
                      <a:pt x="109" y="4015"/>
                      <a:pt x="79" y="4068"/>
                    </a:cubicBezTo>
                    <a:cubicBezTo>
                      <a:pt x="49" y="4120"/>
                      <a:pt x="26" y="4169"/>
                      <a:pt x="15" y="4211"/>
                    </a:cubicBezTo>
                    <a:cubicBezTo>
                      <a:pt x="0" y="4250"/>
                      <a:pt x="4" y="4280"/>
                      <a:pt x="18" y="4295"/>
                    </a:cubicBezTo>
                    <a:cubicBezTo>
                      <a:pt x="37" y="4311"/>
                      <a:pt x="53" y="4318"/>
                      <a:pt x="72" y="4318"/>
                    </a:cubicBezTo>
                    <a:cubicBezTo>
                      <a:pt x="91" y="4314"/>
                      <a:pt x="109" y="4306"/>
                      <a:pt x="132" y="4291"/>
                    </a:cubicBezTo>
                    <a:cubicBezTo>
                      <a:pt x="151" y="4280"/>
                      <a:pt x="174" y="4260"/>
                      <a:pt x="197" y="4234"/>
                    </a:cubicBezTo>
                    <a:cubicBezTo>
                      <a:pt x="223" y="4208"/>
                      <a:pt x="250" y="4181"/>
                      <a:pt x="280" y="4147"/>
                    </a:cubicBezTo>
                    <a:cubicBezTo>
                      <a:pt x="310" y="4113"/>
                      <a:pt x="391" y="4026"/>
                      <a:pt x="512" y="3893"/>
                    </a:cubicBezTo>
                    <a:cubicBezTo>
                      <a:pt x="633" y="3756"/>
                      <a:pt x="785" y="3593"/>
                      <a:pt x="963" y="3396"/>
                    </a:cubicBezTo>
                    <a:cubicBezTo>
                      <a:pt x="1142" y="3199"/>
                      <a:pt x="1338" y="2983"/>
                      <a:pt x="1558" y="2740"/>
                    </a:cubicBezTo>
                    <a:cubicBezTo>
                      <a:pt x="1775" y="2501"/>
                      <a:pt x="1991" y="2258"/>
                      <a:pt x="2215" y="2012"/>
                    </a:cubicBezTo>
                    <a:cubicBezTo>
                      <a:pt x="2435" y="1762"/>
                      <a:pt x="2647" y="1523"/>
                      <a:pt x="2855" y="1288"/>
                    </a:cubicBezTo>
                    <a:cubicBezTo>
                      <a:pt x="3057" y="1052"/>
                      <a:pt x="3239" y="844"/>
                      <a:pt x="3398" y="658"/>
                    </a:cubicBezTo>
                    <a:cubicBezTo>
                      <a:pt x="3554" y="472"/>
                      <a:pt x="3675" y="320"/>
                      <a:pt x="3762" y="199"/>
                    </a:cubicBezTo>
                    <a:cubicBezTo>
                      <a:pt x="3849" y="82"/>
                      <a:pt x="3887" y="17"/>
                      <a:pt x="3872" y="2"/>
                    </a:cubicBezTo>
                    <a:cubicBezTo>
                      <a:pt x="3871" y="1"/>
                      <a:pt x="3870" y="1"/>
                      <a:pt x="3869" y="1"/>
                    </a:cubicBezTo>
                    <a:close/>
                  </a:path>
                </a:pathLst>
              </a:custGeom>
              <a:solidFill>
                <a:srgbClr val="92544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9"/>
              <p:cNvSpPr/>
              <p:nvPr/>
            </p:nvSpPr>
            <p:spPr>
              <a:xfrm>
                <a:off x="1850599" y="1887206"/>
                <a:ext cx="96281" cy="94571"/>
              </a:xfrm>
              <a:custGeom>
                <a:rect b="b" l="l" r="r" t="t"/>
                <a:pathLst>
                  <a:path extrusionOk="0" h="3541" w="3605">
                    <a:moveTo>
                      <a:pt x="3582" y="0"/>
                    </a:moveTo>
                    <a:cubicBezTo>
                      <a:pt x="3566" y="0"/>
                      <a:pt x="3518" y="41"/>
                      <a:pt x="3441" y="122"/>
                    </a:cubicBezTo>
                    <a:cubicBezTo>
                      <a:pt x="3349" y="217"/>
                      <a:pt x="3240" y="335"/>
                      <a:pt x="3099" y="482"/>
                    </a:cubicBezTo>
                    <a:cubicBezTo>
                      <a:pt x="2955" y="631"/>
                      <a:pt x="2796" y="801"/>
                      <a:pt x="2614" y="990"/>
                    </a:cubicBezTo>
                    <a:cubicBezTo>
                      <a:pt x="2432" y="1181"/>
                      <a:pt x="2239" y="1370"/>
                      <a:pt x="2042" y="1564"/>
                    </a:cubicBezTo>
                    <a:cubicBezTo>
                      <a:pt x="1844" y="1753"/>
                      <a:pt x="1647" y="1939"/>
                      <a:pt x="1450" y="2117"/>
                    </a:cubicBezTo>
                    <a:cubicBezTo>
                      <a:pt x="1252" y="2296"/>
                      <a:pt x="1070" y="2455"/>
                      <a:pt x="911" y="2591"/>
                    </a:cubicBezTo>
                    <a:cubicBezTo>
                      <a:pt x="744" y="2728"/>
                      <a:pt x="612" y="2842"/>
                      <a:pt x="505" y="2929"/>
                    </a:cubicBezTo>
                    <a:cubicBezTo>
                      <a:pt x="399" y="3016"/>
                      <a:pt x="338" y="3066"/>
                      <a:pt x="323" y="3077"/>
                    </a:cubicBezTo>
                    <a:cubicBezTo>
                      <a:pt x="286" y="3107"/>
                      <a:pt x="247" y="3145"/>
                      <a:pt x="206" y="3187"/>
                    </a:cubicBezTo>
                    <a:cubicBezTo>
                      <a:pt x="160" y="3232"/>
                      <a:pt x="123" y="3274"/>
                      <a:pt x="88" y="3316"/>
                    </a:cubicBezTo>
                    <a:cubicBezTo>
                      <a:pt x="58" y="3357"/>
                      <a:pt x="32" y="3395"/>
                      <a:pt x="16" y="3430"/>
                    </a:cubicBezTo>
                    <a:cubicBezTo>
                      <a:pt x="1" y="3463"/>
                      <a:pt x="1" y="3490"/>
                      <a:pt x="16" y="3509"/>
                    </a:cubicBezTo>
                    <a:cubicBezTo>
                      <a:pt x="27" y="3528"/>
                      <a:pt x="43" y="3539"/>
                      <a:pt x="62" y="3539"/>
                    </a:cubicBezTo>
                    <a:cubicBezTo>
                      <a:pt x="67" y="3540"/>
                      <a:pt x="72" y="3541"/>
                      <a:pt x="78" y="3541"/>
                    </a:cubicBezTo>
                    <a:cubicBezTo>
                      <a:pt x="91" y="3541"/>
                      <a:pt x="105" y="3537"/>
                      <a:pt x="118" y="3532"/>
                    </a:cubicBezTo>
                    <a:cubicBezTo>
                      <a:pt x="137" y="3524"/>
                      <a:pt x="160" y="3513"/>
                      <a:pt x="186" y="3493"/>
                    </a:cubicBezTo>
                    <a:cubicBezTo>
                      <a:pt x="209" y="3475"/>
                      <a:pt x="237" y="3456"/>
                      <a:pt x="267" y="3430"/>
                    </a:cubicBezTo>
                    <a:cubicBezTo>
                      <a:pt x="300" y="3402"/>
                      <a:pt x="380" y="3342"/>
                      <a:pt x="505" y="3243"/>
                    </a:cubicBezTo>
                    <a:cubicBezTo>
                      <a:pt x="631" y="3145"/>
                      <a:pt x="783" y="3020"/>
                      <a:pt x="957" y="2872"/>
                    </a:cubicBezTo>
                    <a:cubicBezTo>
                      <a:pt x="1135" y="2720"/>
                      <a:pt x="1329" y="2550"/>
                      <a:pt x="1537" y="2360"/>
                    </a:cubicBezTo>
                    <a:cubicBezTo>
                      <a:pt x="1742" y="2166"/>
                      <a:pt x="1950" y="1969"/>
                      <a:pt x="2155" y="1764"/>
                    </a:cubicBezTo>
                    <a:cubicBezTo>
                      <a:pt x="2360" y="1559"/>
                      <a:pt x="2553" y="1354"/>
                      <a:pt x="2731" y="1150"/>
                    </a:cubicBezTo>
                    <a:cubicBezTo>
                      <a:pt x="2913" y="949"/>
                      <a:pt x="3069" y="763"/>
                      <a:pt x="3202" y="596"/>
                    </a:cubicBezTo>
                    <a:cubicBezTo>
                      <a:pt x="3335" y="430"/>
                      <a:pt x="3433" y="293"/>
                      <a:pt x="3505" y="183"/>
                    </a:cubicBezTo>
                    <a:cubicBezTo>
                      <a:pt x="3573" y="76"/>
                      <a:pt x="3604" y="16"/>
                      <a:pt x="3585" y="1"/>
                    </a:cubicBezTo>
                    <a:cubicBezTo>
                      <a:pt x="3584" y="0"/>
                      <a:pt x="3583" y="0"/>
                      <a:pt x="3582" y="0"/>
                    </a:cubicBezTo>
                    <a:close/>
                  </a:path>
                </a:pathLst>
              </a:custGeom>
              <a:solidFill>
                <a:srgbClr val="92544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9"/>
              <p:cNvSpPr/>
              <p:nvPr/>
            </p:nvSpPr>
            <p:spPr>
              <a:xfrm>
                <a:off x="1802501" y="1879648"/>
                <a:ext cx="61908" cy="138345"/>
              </a:xfrm>
              <a:custGeom>
                <a:rect b="b" l="l" r="r" t="t"/>
                <a:pathLst>
                  <a:path extrusionOk="0" h="5180" w="2318">
                    <a:moveTo>
                      <a:pt x="21" y="0"/>
                    </a:moveTo>
                    <a:cubicBezTo>
                      <a:pt x="17" y="0"/>
                      <a:pt x="14" y="1"/>
                      <a:pt x="12" y="4"/>
                    </a:cubicBezTo>
                    <a:cubicBezTo>
                      <a:pt x="0" y="11"/>
                      <a:pt x="39" y="72"/>
                      <a:pt x="126" y="186"/>
                    </a:cubicBezTo>
                    <a:cubicBezTo>
                      <a:pt x="213" y="299"/>
                      <a:pt x="323" y="450"/>
                      <a:pt x="459" y="641"/>
                    </a:cubicBezTo>
                    <a:cubicBezTo>
                      <a:pt x="592" y="834"/>
                      <a:pt x="740" y="1054"/>
                      <a:pt x="892" y="1312"/>
                    </a:cubicBezTo>
                    <a:cubicBezTo>
                      <a:pt x="1044" y="1569"/>
                      <a:pt x="1180" y="1842"/>
                      <a:pt x="1317" y="2127"/>
                    </a:cubicBezTo>
                    <a:cubicBezTo>
                      <a:pt x="1441" y="2416"/>
                      <a:pt x="1560" y="2696"/>
                      <a:pt x="1654" y="2985"/>
                    </a:cubicBezTo>
                    <a:cubicBezTo>
                      <a:pt x="1749" y="3269"/>
                      <a:pt x="1817" y="3534"/>
                      <a:pt x="1878" y="3769"/>
                    </a:cubicBezTo>
                    <a:cubicBezTo>
                      <a:pt x="1931" y="4004"/>
                      <a:pt x="1969" y="4198"/>
                      <a:pt x="1992" y="4353"/>
                    </a:cubicBezTo>
                    <a:cubicBezTo>
                      <a:pt x="2022" y="4505"/>
                      <a:pt x="2029" y="4596"/>
                      <a:pt x="2033" y="4615"/>
                    </a:cubicBezTo>
                    <a:cubicBezTo>
                      <a:pt x="2038" y="4668"/>
                      <a:pt x="2048" y="4729"/>
                      <a:pt x="2064" y="4797"/>
                    </a:cubicBezTo>
                    <a:cubicBezTo>
                      <a:pt x="2083" y="4861"/>
                      <a:pt x="2094" y="4926"/>
                      <a:pt x="2113" y="4982"/>
                    </a:cubicBezTo>
                    <a:cubicBezTo>
                      <a:pt x="2129" y="5040"/>
                      <a:pt x="2151" y="5089"/>
                      <a:pt x="2170" y="5127"/>
                    </a:cubicBezTo>
                    <a:cubicBezTo>
                      <a:pt x="2192" y="5161"/>
                      <a:pt x="2215" y="5180"/>
                      <a:pt x="2238" y="5180"/>
                    </a:cubicBezTo>
                    <a:cubicBezTo>
                      <a:pt x="2261" y="5176"/>
                      <a:pt x="2276" y="5169"/>
                      <a:pt x="2288" y="5154"/>
                    </a:cubicBezTo>
                    <a:cubicBezTo>
                      <a:pt x="2299" y="5138"/>
                      <a:pt x="2306" y="5119"/>
                      <a:pt x="2311" y="5093"/>
                    </a:cubicBezTo>
                    <a:cubicBezTo>
                      <a:pt x="2318" y="5070"/>
                      <a:pt x="2318" y="5040"/>
                      <a:pt x="2314" y="5005"/>
                    </a:cubicBezTo>
                    <a:cubicBezTo>
                      <a:pt x="2314" y="4972"/>
                      <a:pt x="2311" y="4930"/>
                      <a:pt x="2306" y="4888"/>
                    </a:cubicBezTo>
                    <a:cubicBezTo>
                      <a:pt x="2302" y="4839"/>
                      <a:pt x="2288" y="4721"/>
                      <a:pt x="2265" y="4539"/>
                    </a:cubicBezTo>
                    <a:cubicBezTo>
                      <a:pt x="2242" y="4357"/>
                      <a:pt x="2208" y="4133"/>
                      <a:pt x="2147" y="3876"/>
                    </a:cubicBezTo>
                    <a:cubicBezTo>
                      <a:pt x="2094" y="3613"/>
                      <a:pt x="2015" y="3326"/>
                      <a:pt x="1916" y="3018"/>
                    </a:cubicBezTo>
                    <a:cubicBezTo>
                      <a:pt x="1810" y="2707"/>
                      <a:pt x="1692" y="2400"/>
                      <a:pt x="1548" y="2097"/>
                    </a:cubicBezTo>
                    <a:cubicBezTo>
                      <a:pt x="1404" y="1797"/>
                      <a:pt x="1248" y="1509"/>
                      <a:pt x="1077" y="1247"/>
                    </a:cubicBezTo>
                    <a:cubicBezTo>
                      <a:pt x="914" y="977"/>
                      <a:pt x="748" y="758"/>
                      <a:pt x="592" y="564"/>
                    </a:cubicBezTo>
                    <a:cubicBezTo>
                      <a:pt x="436" y="379"/>
                      <a:pt x="304" y="235"/>
                      <a:pt x="194" y="132"/>
                    </a:cubicBezTo>
                    <a:cubicBezTo>
                      <a:pt x="102" y="44"/>
                      <a:pt x="44" y="0"/>
                      <a:pt x="21" y="0"/>
                    </a:cubicBezTo>
                    <a:close/>
                  </a:path>
                </a:pathLst>
              </a:custGeom>
              <a:solidFill>
                <a:srgbClr val="92544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177163" y="1900425"/>
                <a:ext cx="34266" cy="114976"/>
              </a:xfrm>
              <a:custGeom>
                <a:rect b="b" l="l" r="r" t="t"/>
                <a:pathLst>
                  <a:path extrusionOk="0" h="4305" w="1283">
                    <a:moveTo>
                      <a:pt x="1045" y="1"/>
                    </a:moveTo>
                    <a:cubicBezTo>
                      <a:pt x="1025" y="1"/>
                      <a:pt x="974" y="36"/>
                      <a:pt x="892" y="105"/>
                    </a:cubicBezTo>
                    <a:cubicBezTo>
                      <a:pt x="797" y="185"/>
                      <a:pt x="679" y="306"/>
                      <a:pt x="554" y="469"/>
                    </a:cubicBezTo>
                    <a:cubicBezTo>
                      <a:pt x="433" y="636"/>
                      <a:pt x="311" y="841"/>
                      <a:pt x="213" y="1091"/>
                    </a:cubicBezTo>
                    <a:cubicBezTo>
                      <a:pt x="114" y="1337"/>
                      <a:pt x="50" y="1607"/>
                      <a:pt x="23" y="1892"/>
                    </a:cubicBezTo>
                    <a:cubicBezTo>
                      <a:pt x="1" y="2172"/>
                      <a:pt x="19" y="2452"/>
                      <a:pt x="80" y="2722"/>
                    </a:cubicBezTo>
                    <a:cubicBezTo>
                      <a:pt x="141" y="2987"/>
                      <a:pt x="232" y="3219"/>
                      <a:pt x="334" y="3413"/>
                    </a:cubicBezTo>
                    <a:cubicBezTo>
                      <a:pt x="433" y="3609"/>
                      <a:pt x="539" y="3758"/>
                      <a:pt x="626" y="3871"/>
                    </a:cubicBezTo>
                    <a:cubicBezTo>
                      <a:pt x="713" y="3981"/>
                      <a:pt x="774" y="4038"/>
                      <a:pt x="785" y="4053"/>
                    </a:cubicBezTo>
                    <a:cubicBezTo>
                      <a:pt x="815" y="4091"/>
                      <a:pt x="861" y="4125"/>
                      <a:pt x="911" y="4163"/>
                    </a:cubicBezTo>
                    <a:cubicBezTo>
                      <a:pt x="956" y="4204"/>
                      <a:pt x="1009" y="4232"/>
                      <a:pt x="1055" y="4258"/>
                    </a:cubicBezTo>
                    <a:cubicBezTo>
                      <a:pt x="1104" y="4285"/>
                      <a:pt x="1149" y="4295"/>
                      <a:pt x="1188" y="4304"/>
                    </a:cubicBezTo>
                    <a:cubicBezTo>
                      <a:pt x="1196" y="4304"/>
                      <a:pt x="1204" y="4305"/>
                      <a:pt x="1210" y="4305"/>
                    </a:cubicBezTo>
                    <a:cubicBezTo>
                      <a:pt x="1235" y="4305"/>
                      <a:pt x="1251" y="4299"/>
                      <a:pt x="1263" y="4285"/>
                    </a:cubicBezTo>
                    <a:cubicBezTo>
                      <a:pt x="1275" y="4265"/>
                      <a:pt x="1282" y="4246"/>
                      <a:pt x="1279" y="4232"/>
                    </a:cubicBezTo>
                    <a:cubicBezTo>
                      <a:pt x="1279" y="4213"/>
                      <a:pt x="1270" y="4197"/>
                      <a:pt x="1260" y="4178"/>
                    </a:cubicBezTo>
                    <a:cubicBezTo>
                      <a:pt x="1248" y="4159"/>
                      <a:pt x="1233" y="4144"/>
                      <a:pt x="1210" y="4125"/>
                    </a:cubicBezTo>
                    <a:cubicBezTo>
                      <a:pt x="1188" y="4106"/>
                      <a:pt x="1165" y="4087"/>
                      <a:pt x="1138" y="4061"/>
                    </a:cubicBezTo>
                    <a:cubicBezTo>
                      <a:pt x="1108" y="4034"/>
                      <a:pt x="1036" y="3973"/>
                      <a:pt x="937" y="3863"/>
                    </a:cubicBezTo>
                    <a:cubicBezTo>
                      <a:pt x="838" y="3749"/>
                      <a:pt x="724" y="3606"/>
                      <a:pt x="615" y="3420"/>
                    </a:cubicBezTo>
                    <a:cubicBezTo>
                      <a:pt x="505" y="3234"/>
                      <a:pt x="406" y="3014"/>
                      <a:pt x="334" y="2756"/>
                    </a:cubicBezTo>
                    <a:cubicBezTo>
                      <a:pt x="266" y="2502"/>
                      <a:pt x="232" y="2237"/>
                      <a:pt x="243" y="1963"/>
                    </a:cubicBezTo>
                    <a:cubicBezTo>
                      <a:pt x="251" y="1694"/>
                      <a:pt x="307" y="1433"/>
                      <a:pt x="383" y="1190"/>
                    </a:cubicBezTo>
                    <a:cubicBezTo>
                      <a:pt x="467" y="947"/>
                      <a:pt x="570" y="742"/>
                      <a:pt x="672" y="572"/>
                    </a:cubicBezTo>
                    <a:cubicBezTo>
                      <a:pt x="778" y="401"/>
                      <a:pt x="873" y="268"/>
                      <a:pt x="952" y="169"/>
                    </a:cubicBezTo>
                    <a:cubicBezTo>
                      <a:pt x="1028" y="75"/>
                      <a:pt x="1062" y="17"/>
                      <a:pt x="1051" y="3"/>
                    </a:cubicBezTo>
                    <a:cubicBezTo>
                      <a:pt x="1050" y="1"/>
                      <a:pt x="1047" y="1"/>
                      <a:pt x="1045" y="1"/>
                    </a:cubicBezTo>
                    <a:close/>
                  </a:path>
                </a:pathLst>
              </a:custGeom>
              <a:solidFill>
                <a:srgbClr val="92544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1981486" y="1821642"/>
                <a:ext cx="104747" cy="114228"/>
              </a:xfrm>
              <a:custGeom>
                <a:rect b="b" l="l" r="r" t="t"/>
                <a:pathLst>
                  <a:path extrusionOk="0" h="4277" w="3922">
                    <a:moveTo>
                      <a:pt x="18" y="0"/>
                    </a:moveTo>
                    <a:cubicBezTo>
                      <a:pt x="15" y="0"/>
                      <a:pt x="13" y="1"/>
                      <a:pt x="11" y="2"/>
                    </a:cubicBezTo>
                    <a:cubicBezTo>
                      <a:pt x="0" y="14"/>
                      <a:pt x="41" y="74"/>
                      <a:pt x="129" y="188"/>
                    </a:cubicBezTo>
                    <a:cubicBezTo>
                      <a:pt x="216" y="301"/>
                      <a:pt x="337" y="446"/>
                      <a:pt x="489" y="628"/>
                    </a:cubicBezTo>
                    <a:cubicBezTo>
                      <a:pt x="645" y="810"/>
                      <a:pt x="820" y="1015"/>
                      <a:pt x="1016" y="1246"/>
                    </a:cubicBezTo>
                    <a:cubicBezTo>
                      <a:pt x="1217" y="1474"/>
                      <a:pt x="1422" y="1709"/>
                      <a:pt x="1631" y="1948"/>
                    </a:cubicBezTo>
                    <a:cubicBezTo>
                      <a:pt x="1844" y="2186"/>
                      <a:pt x="2048" y="2421"/>
                      <a:pt x="2253" y="2653"/>
                    </a:cubicBezTo>
                    <a:cubicBezTo>
                      <a:pt x="2458" y="2885"/>
                      <a:pt x="2644" y="3093"/>
                      <a:pt x="2807" y="3275"/>
                    </a:cubicBezTo>
                    <a:cubicBezTo>
                      <a:pt x="2970" y="3461"/>
                      <a:pt x="3106" y="3609"/>
                      <a:pt x="3213" y="3730"/>
                    </a:cubicBezTo>
                    <a:cubicBezTo>
                      <a:pt x="3318" y="3848"/>
                      <a:pt x="3379" y="3916"/>
                      <a:pt x="3395" y="3931"/>
                    </a:cubicBezTo>
                    <a:cubicBezTo>
                      <a:pt x="3432" y="3973"/>
                      <a:pt x="3477" y="4014"/>
                      <a:pt x="3528" y="4064"/>
                    </a:cubicBezTo>
                    <a:cubicBezTo>
                      <a:pt x="3580" y="4110"/>
                      <a:pt x="3629" y="4151"/>
                      <a:pt x="3679" y="4185"/>
                    </a:cubicBezTo>
                    <a:cubicBezTo>
                      <a:pt x="3728" y="4224"/>
                      <a:pt x="3773" y="4250"/>
                      <a:pt x="3812" y="4264"/>
                    </a:cubicBezTo>
                    <a:cubicBezTo>
                      <a:pt x="3832" y="4272"/>
                      <a:pt x="3850" y="4276"/>
                      <a:pt x="3864" y="4276"/>
                    </a:cubicBezTo>
                    <a:cubicBezTo>
                      <a:pt x="3878" y="4276"/>
                      <a:pt x="3889" y="4272"/>
                      <a:pt x="3899" y="4264"/>
                    </a:cubicBezTo>
                    <a:cubicBezTo>
                      <a:pt x="3914" y="4250"/>
                      <a:pt x="3922" y="4231"/>
                      <a:pt x="3922" y="4212"/>
                    </a:cubicBezTo>
                    <a:cubicBezTo>
                      <a:pt x="3922" y="4193"/>
                      <a:pt x="3914" y="4173"/>
                      <a:pt x="3903" y="4151"/>
                    </a:cubicBezTo>
                    <a:cubicBezTo>
                      <a:pt x="3892" y="4128"/>
                      <a:pt x="3876" y="4105"/>
                      <a:pt x="3853" y="4079"/>
                    </a:cubicBezTo>
                    <a:cubicBezTo>
                      <a:pt x="3831" y="4052"/>
                      <a:pt x="3804" y="4022"/>
                      <a:pt x="3773" y="3988"/>
                    </a:cubicBezTo>
                    <a:cubicBezTo>
                      <a:pt x="3740" y="3954"/>
                      <a:pt x="3664" y="3867"/>
                      <a:pt x="3542" y="3734"/>
                    </a:cubicBezTo>
                    <a:cubicBezTo>
                      <a:pt x="3421" y="3597"/>
                      <a:pt x="3273" y="3431"/>
                      <a:pt x="3095" y="3233"/>
                    </a:cubicBezTo>
                    <a:cubicBezTo>
                      <a:pt x="2917" y="3036"/>
                      <a:pt x="2723" y="2820"/>
                      <a:pt x="2507" y="2581"/>
                    </a:cubicBezTo>
                    <a:cubicBezTo>
                      <a:pt x="2287" y="2342"/>
                      <a:pt x="2067" y="2099"/>
                      <a:pt x="1847" y="1852"/>
                    </a:cubicBezTo>
                    <a:cubicBezTo>
                      <a:pt x="1620" y="1610"/>
                      <a:pt x="1403" y="1375"/>
                      <a:pt x="1191" y="1143"/>
                    </a:cubicBezTo>
                    <a:cubicBezTo>
                      <a:pt x="979" y="919"/>
                      <a:pt x="789" y="719"/>
                      <a:pt x="618" y="544"/>
                    </a:cubicBezTo>
                    <a:cubicBezTo>
                      <a:pt x="451" y="370"/>
                      <a:pt x="311" y="233"/>
                      <a:pt x="201" y="135"/>
                    </a:cubicBezTo>
                    <a:cubicBezTo>
                      <a:pt x="103" y="43"/>
                      <a:pt x="41" y="0"/>
                      <a:pt x="18" y="0"/>
                    </a:cubicBezTo>
                    <a:close/>
                  </a:path>
                </a:pathLst>
              </a:custGeom>
              <a:solidFill>
                <a:srgbClr val="92544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1974196" y="1887072"/>
                <a:ext cx="96948" cy="93369"/>
              </a:xfrm>
              <a:custGeom>
                <a:rect b="b" l="l" r="r" t="t"/>
                <a:pathLst>
                  <a:path extrusionOk="0" h="3496" w="3630">
                    <a:moveTo>
                      <a:pt x="18" y="0"/>
                    </a:moveTo>
                    <a:cubicBezTo>
                      <a:pt x="15" y="0"/>
                      <a:pt x="13" y="1"/>
                      <a:pt x="11" y="2"/>
                    </a:cubicBezTo>
                    <a:cubicBezTo>
                      <a:pt x="0" y="13"/>
                      <a:pt x="30" y="71"/>
                      <a:pt x="102" y="172"/>
                    </a:cubicBezTo>
                    <a:cubicBezTo>
                      <a:pt x="171" y="275"/>
                      <a:pt x="273" y="408"/>
                      <a:pt x="398" y="571"/>
                    </a:cubicBezTo>
                    <a:cubicBezTo>
                      <a:pt x="527" y="730"/>
                      <a:pt x="678" y="912"/>
                      <a:pt x="853" y="1109"/>
                    </a:cubicBezTo>
                    <a:cubicBezTo>
                      <a:pt x="1028" y="1310"/>
                      <a:pt x="1214" y="1508"/>
                      <a:pt x="1407" y="1713"/>
                    </a:cubicBezTo>
                    <a:cubicBezTo>
                      <a:pt x="1601" y="1910"/>
                      <a:pt x="1793" y="2107"/>
                      <a:pt x="1991" y="2289"/>
                    </a:cubicBezTo>
                    <a:cubicBezTo>
                      <a:pt x="2185" y="2474"/>
                      <a:pt x="2362" y="2638"/>
                      <a:pt x="2526" y="2782"/>
                    </a:cubicBezTo>
                    <a:cubicBezTo>
                      <a:pt x="2689" y="2922"/>
                      <a:pt x="2822" y="3036"/>
                      <a:pt x="2931" y="3127"/>
                    </a:cubicBezTo>
                    <a:cubicBezTo>
                      <a:pt x="3038" y="3214"/>
                      <a:pt x="3102" y="3264"/>
                      <a:pt x="3113" y="3275"/>
                    </a:cubicBezTo>
                    <a:cubicBezTo>
                      <a:pt x="3152" y="3305"/>
                      <a:pt x="3197" y="3335"/>
                      <a:pt x="3250" y="3370"/>
                    </a:cubicBezTo>
                    <a:cubicBezTo>
                      <a:pt x="3300" y="3400"/>
                      <a:pt x="3353" y="3427"/>
                      <a:pt x="3402" y="3449"/>
                    </a:cubicBezTo>
                    <a:cubicBezTo>
                      <a:pt x="3451" y="3472"/>
                      <a:pt x="3493" y="3487"/>
                      <a:pt x="3531" y="3495"/>
                    </a:cubicBezTo>
                    <a:cubicBezTo>
                      <a:pt x="3537" y="3495"/>
                      <a:pt x="3544" y="3496"/>
                      <a:pt x="3549" y="3496"/>
                    </a:cubicBezTo>
                    <a:cubicBezTo>
                      <a:pt x="3577" y="3496"/>
                      <a:pt x="3598" y="3488"/>
                      <a:pt x="3610" y="3476"/>
                    </a:cubicBezTo>
                    <a:cubicBezTo>
                      <a:pt x="3622" y="3457"/>
                      <a:pt x="3629" y="3438"/>
                      <a:pt x="3626" y="3423"/>
                    </a:cubicBezTo>
                    <a:cubicBezTo>
                      <a:pt x="3626" y="3404"/>
                      <a:pt x="3618" y="3385"/>
                      <a:pt x="3603" y="3370"/>
                    </a:cubicBezTo>
                    <a:cubicBezTo>
                      <a:pt x="3591" y="3351"/>
                      <a:pt x="3573" y="3332"/>
                      <a:pt x="3550" y="3313"/>
                    </a:cubicBezTo>
                    <a:cubicBezTo>
                      <a:pt x="3527" y="3294"/>
                      <a:pt x="3500" y="3275"/>
                      <a:pt x="3470" y="3248"/>
                    </a:cubicBezTo>
                    <a:cubicBezTo>
                      <a:pt x="3440" y="3222"/>
                      <a:pt x="3360" y="3162"/>
                      <a:pt x="3239" y="3062"/>
                    </a:cubicBezTo>
                    <a:cubicBezTo>
                      <a:pt x="3118" y="2960"/>
                      <a:pt x="2970" y="2839"/>
                      <a:pt x="2795" y="2691"/>
                    </a:cubicBezTo>
                    <a:cubicBezTo>
                      <a:pt x="2621" y="2543"/>
                      <a:pt x="2431" y="2372"/>
                      <a:pt x="2222" y="2183"/>
                    </a:cubicBezTo>
                    <a:cubicBezTo>
                      <a:pt x="2017" y="1993"/>
                      <a:pt x="1813" y="1800"/>
                      <a:pt x="1608" y="1599"/>
                    </a:cubicBezTo>
                    <a:cubicBezTo>
                      <a:pt x="1403" y="1398"/>
                      <a:pt x="1210" y="1200"/>
                      <a:pt x="1024" y="1003"/>
                    </a:cubicBezTo>
                    <a:cubicBezTo>
                      <a:pt x="838" y="810"/>
                      <a:pt x="675" y="636"/>
                      <a:pt x="527" y="484"/>
                    </a:cubicBezTo>
                    <a:cubicBezTo>
                      <a:pt x="383" y="332"/>
                      <a:pt x="265" y="211"/>
                      <a:pt x="174" y="120"/>
                    </a:cubicBezTo>
                    <a:cubicBezTo>
                      <a:pt x="91" y="39"/>
                      <a:pt x="40" y="0"/>
                      <a:pt x="18" y="0"/>
                    </a:cubicBezTo>
                    <a:close/>
                  </a:path>
                </a:pathLst>
              </a:custGeom>
              <a:solidFill>
                <a:srgbClr val="92544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2057038" y="1879781"/>
                <a:ext cx="61401" cy="138238"/>
              </a:xfrm>
              <a:custGeom>
                <a:rect b="b" l="l" r="r" t="t"/>
                <a:pathLst>
                  <a:path extrusionOk="0" h="5176" w="2299">
                    <a:moveTo>
                      <a:pt x="2278" y="0"/>
                    </a:moveTo>
                    <a:cubicBezTo>
                      <a:pt x="2261" y="0"/>
                      <a:pt x="2208" y="46"/>
                      <a:pt x="2117" y="139"/>
                    </a:cubicBezTo>
                    <a:cubicBezTo>
                      <a:pt x="2010" y="237"/>
                      <a:pt x="1885" y="377"/>
                      <a:pt x="1733" y="559"/>
                    </a:cubicBezTo>
                    <a:cubicBezTo>
                      <a:pt x="1586" y="745"/>
                      <a:pt x="1422" y="962"/>
                      <a:pt x="1256" y="1219"/>
                    </a:cubicBezTo>
                    <a:cubicBezTo>
                      <a:pt x="1089" y="1473"/>
                      <a:pt x="941" y="1746"/>
                      <a:pt x="793" y="2035"/>
                    </a:cubicBezTo>
                    <a:cubicBezTo>
                      <a:pt x="657" y="2323"/>
                      <a:pt x="527" y="2611"/>
                      <a:pt x="425" y="2903"/>
                    </a:cubicBezTo>
                    <a:cubicBezTo>
                      <a:pt x="319" y="3195"/>
                      <a:pt x="243" y="3465"/>
                      <a:pt x="182" y="3708"/>
                    </a:cubicBezTo>
                    <a:cubicBezTo>
                      <a:pt x="121" y="3946"/>
                      <a:pt x="80" y="4147"/>
                      <a:pt x="57" y="4307"/>
                    </a:cubicBezTo>
                    <a:cubicBezTo>
                      <a:pt x="27" y="4466"/>
                      <a:pt x="20" y="4557"/>
                      <a:pt x="16" y="4576"/>
                    </a:cubicBezTo>
                    <a:cubicBezTo>
                      <a:pt x="8" y="4632"/>
                      <a:pt x="4" y="4697"/>
                      <a:pt x="4" y="4765"/>
                    </a:cubicBezTo>
                    <a:cubicBezTo>
                      <a:pt x="0" y="4837"/>
                      <a:pt x="8" y="4902"/>
                      <a:pt x="16" y="4963"/>
                    </a:cubicBezTo>
                    <a:cubicBezTo>
                      <a:pt x="23" y="5023"/>
                      <a:pt x="34" y="5077"/>
                      <a:pt x="50" y="5114"/>
                    </a:cubicBezTo>
                    <a:cubicBezTo>
                      <a:pt x="65" y="5156"/>
                      <a:pt x="84" y="5175"/>
                      <a:pt x="107" y="5175"/>
                    </a:cubicBezTo>
                    <a:cubicBezTo>
                      <a:pt x="111" y="5176"/>
                      <a:pt x="115" y="5176"/>
                      <a:pt x="118" y="5176"/>
                    </a:cubicBezTo>
                    <a:cubicBezTo>
                      <a:pt x="135" y="5176"/>
                      <a:pt x="147" y="5169"/>
                      <a:pt x="160" y="5160"/>
                    </a:cubicBezTo>
                    <a:cubicBezTo>
                      <a:pt x="175" y="5145"/>
                      <a:pt x="186" y="5129"/>
                      <a:pt x="193" y="5103"/>
                    </a:cubicBezTo>
                    <a:cubicBezTo>
                      <a:pt x="202" y="5080"/>
                      <a:pt x="209" y="5054"/>
                      <a:pt x="209" y="5019"/>
                    </a:cubicBezTo>
                    <a:cubicBezTo>
                      <a:pt x="212" y="4986"/>
                      <a:pt x="216" y="4947"/>
                      <a:pt x="221" y="4906"/>
                    </a:cubicBezTo>
                    <a:cubicBezTo>
                      <a:pt x="224" y="4856"/>
                      <a:pt x="239" y="4743"/>
                      <a:pt x="262" y="4568"/>
                    </a:cubicBezTo>
                    <a:cubicBezTo>
                      <a:pt x="289" y="4390"/>
                      <a:pt x="323" y="4174"/>
                      <a:pt x="380" y="3923"/>
                    </a:cubicBezTo>
                    <a:cubicBezTo>
                      <a:pt x="436" y="3669"/>
                      <a:pt x="516" y="3393"/>
                      <a:pt x="611" y="3089"/>
                    </a:cubicBezTo>
                    <a:cubicBezTo>
                      <a:pt x="713" y="2789"/>
                      <a:pt x="827" y="2490"/>
                      <a:pt x="963" y="2194"/>
                    </a:cubicBezTo>
                    <a:cubicBezTo>
                      <a:pt x="1100" y="1898"/>
                      <a:pt x="1245" y="1618"/>
                      <a:pt x="1404" y="1356"/>
                    </a:cubicBezTo>
                    <a:cubicBezTo>
                      <a:pt x="1555" y="1091"/>
                      <a:pt x="1707" y="867"/>
                      <a:pt x="1844" y="669"/>
                    </a:cubicBezTo>
                    <a:cubicBezTo>
                      <a:pt x="1980" y="476"/>
                      <a:pt x="2090" y="317"/>
                      <a:pt x="2178" y="199"/>
                    </a:cubicBezTo>
                    <a:cubicBezTo>
                      <a:pt x="2264" y="81"/>
                      <a:pt x="2299" y="13"/>
                      <a:pt x="2283" y="2"/>
                    </a:cubicBezTo>
                    <a:cubicBezTo>
                      <a:pt x="2282" y="1"/>
                      <a:pt x="2281" y="0"/>
                      <a:pt x="2278" y="0"/>
                    </a:cubicBezTo>
                    <a:close/>
                  </a:path>
                </a:pathLst>
              </a:custGeom>
              <a:solidFill>
                <a:srgbClr val="92544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1859767" y="1635355"/>
                <a:ext cx="28577" cy="46437"/>
              </a:xfrm>
              <a:custGeom>
                <a:rect b="b" l="l" r="r" t="t"/>
                <a:pathLst>
                  <a:path extrusionOk="0" h="1725" w="1051">
                    <a:moveTo>
                      <a:pt x="835" y="0"/>
                    </a:moveTo>
                    <a:cubicBezTo>
                      <a:pt x="835" y="0"/>
                      <a:pt x="126" y="880"/>
                      <a:pt x="65" y="1134"/>
                    </a:cubicBezTo>
                    <a:cubicBezTo>
                      <a:pt x="0" y="1388"/>
                      <a:pt x="156" y="1647"/>
                      <a:pt x="413" y="1711"/>
                    </a:cubicBezTo>
                    <a:cubicBezTo>
                      <a:pt x="450" y="1720"/>
                      <a:pt x="487" y="1724"/>
                      <a:pt x="524" y="1724"/>
                    </a:cubicBezTo>
                    <a:cubicBezTo>
                      <a:pt x="738" y="1724"/>
                      <a:pt x="935" y="1579"/>
                      <a:pt x="986" y="1362"/>
                    </a:cubicBezTo>
                    <a:cubicBezTo>
                      <a:pt x="1051" y="1108"/>
                      <a:pt x="835" y="0"/>
                      <a:pt x="835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1888344" y="1785379"/>
                <a:ext cx="28578" cy="45246"/>
              </a:xfrm>
              <a:custGeom>
                <a:rect b="b" l="l" r="r" t="t"/>
                <a:pathLst>
                  <a:path extrusionOk="0" h="1724" w="1052">
                    <a:moveTo>
                      <a:pt x="835" y="0"/>
                    </a:moveTo>
                    <a:cubicBezTo>
                      <a:pt x="835" y="0"/>
                      <a:pt x="129" y="880"/>
                      <a:pt x="65" y="1134"/>
                    </a:cubicBezTo>
                    <a:cubicBezTo>
                      <a:pt x="0" y="1388"/>
                      <a:pt x="159" y="1646"/>
                      <a:pt x="414" y="1711"/>
                    </a:cubicBezTo>
                    <a:cubicBezTo>
                      <a:pt x="451" y="1720"/>
                      <a:pt x="489" y="1724"/>
                      <a:pt x="526" y="1724"/>
                    </a:cubicBezTo>
                    <a:cubicBezTo>
                      <a:pt x="740" y="1724"/>
                      <a:pt x="935" y="1579"/>
                      <a:pt x="990" y="1362"/>
                    </a:cubicBezTo>
                    <a:cubicBezTo>
                      <a:pt x="1051" y="1107"/>
                      <a:pt x="835" y="0"/>
                      <a:pt x="835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1913746" y="1541293"/>
                <a:ext cx="28577" cy="46438"/>
              </a:xfrm>
              <a:custGeom>
                <a:rect b="b" l="l" r="r" t="t"/>
                <a:pathLst>
                  <a:path extrusionOk="0" h="1726" w="1051">
                    <a:moveTo>
                      <a:pt x="831" y="0"/>
                    </a:moveTo>
                    <a:cubicBezTo>
                      <a:pt x="831" y="0"/>
                      <a:pt x="126" y="880"/>
                      <a:pt x="61" y="1134"/>
                    </a:cubicBezTo>
                    <a:cubicBezTo>
                      <a:pt x="0" y="1392"/>
                      <a:pt x="156" y="1650"/>
                      <a:pt x="410" y="1711"/>
                    </a:cubicBezTo>
                    <a:cubicBezTo>
                      <a:pt x="449" y="1720"/>
                      <a:pt x="488" y="1725"/>
                      <a:pt x="526" y="1725"/>
                    </a:cubicBezTo>
                    <a:cubicBezTo>
                      <a:pt x="738" y="1725"/>
                      <a:pt x="932" y="1580"/>
                      <a:pt x="987" y="1362"/>
                    </a:cubicBezTo>
                    <a:cubicBezTo>
                      <a:pt x="1051" y="1107"/>
                      <a:pt x="831" y="0"/>
                      <a:pt x="831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1821664" y="1727037"/>
                <a:ext cx="28578" cy="46438"/>
              </a:xfrm>
              <a:custGeom>
                <a:rect b="b" l="l" r="r" t="t"/>
                <a:pathLst>
                  <a:path extrusionOk="0" h="1726" w="1052">
                    <a:moveTo>
                      <a:pt x="834" y="0"/>
                    </a:moveTo>
                    <a:cubicBezTo>
                      <a:pt x="834" y="0"/>
                      <a:pt x="129" y="880"/>
                      <a:pt x="64" y="1134"/>
                    </a:cubicBezTo>
                    <a:cubicBezTo>
                      <a:pt x="1" y="1392"/>
                      <a:pt x="160" y="1649"/>
                      <a:pt x="414" y="1710"/>
                    </a:cubicBezTo>
                    <a:cubicBezTo>
                      <a:pt x="453" y="1720"/>
                      <a:pt x="492" y="1725"/>
                      <a:pt x="530" y="1725"/>
                    </a:cubicBezTo>
                    <a:cubicBezTo>
                      <a:pt x="742" y="1725"/>
                      <a:pt x="935" y="1580"/>
                      <a:pt x="990" y="1362"/>
                    </a:cubicBezTo>
                    <a:cubicBezTo>
                      <a:pt x="1051" y="1108"/>
                      <a:pt x="834" y="0"/>
                      <a:pt x="834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1913746" y="1681792"/>
                <a:ext cx="28577" cy="45247"/>
              </a:xfrm>
              <a:custGeom>
                <a:rect b="b" l="l" r="r" t="t"/>
                <a:pathLst>
                  <a:path extrusionOk="0" h="1726" w="1051">
                    <a:moveTo>
                      <a:pt x="831" y="0"/>
                    </a:moveTo>
                    <a:cubicBezTo>
                      <a:pt x="831" y="0"/>
                      <a:pt x="126" y="881"/>
                      <a:pt x="61" y="1138"/>
                    </a:cubicBezTo>
                    <a:cubicBezTo>
                      <a:pt x="0" y="1392"/>
                      <a:pt x="156" y="1651"/>
                      <a:pt x="410" y="1711"/>
                    </a:cubicBezTo>
                    <a:cubicBezTo>
                      <a:pt x="449" y="1721"/>
                      <a:pt x="488" y="1725"/>
                      <a:pt x="526" y="1725"/>
                    </a:cubicBezTo>
                    <a:cubicBezTo>
                      <a:pt x="738" y="1725"/>
                      <a:pt x="932" y="1581"/>
                      <a:pt x="987" y="1366"/>
                    </a:cubicBezTo>
                    <a:cubicBezTo>
                      <a:pt x="1051" y="1108"/>
                      <a:pt x="831" y="0"/>
                      <a:pt x="831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2074095" y="1641309"/>
                <a:ext cx="28576" cy="46438"/>
              </a:xfrm>
              <a:custGeom>
                <a:rect b="b" l="l" r="r" t="t"/>
                <a:pathLst>
                  <a:path extrusionOk="0" h="1726" w="1048">
                    <a:moveTo>
                      <a:pt x="216" y="1"/>
                    </a:moveTo>
                    <a:cubicBezTo>
                      <a:pt x="216" y="1"/>
                      <a:pt x="1" y="1107"/>
                      <a:pt x="61" y="1366"/>
                    </a:cubicBezTo>
                    <a:cubicBezTo>
                      <a:pt x="115" y="1581"/>
                      <a:pt x="309" y="1726"/>
                      <a:pt x="522" y="1726"/>
                    </a:cubicBezTo>
                    <a:cubicBezTo>
                      <a:pt x="560" y="1726"/>
                      <a:pt x="599" y="1721"/>
                      <a:pt x="638" y="1711"/>
                    </a:cubicBezTo>
                    <a:cubicBezTo>
                      <a:pt x="892" y="1650"/>
                      <a:pt x="1047" y="1392"/>
                      <a:pt x="986" y="1138"/>
                    </a:cubicBezTo>
                    <a:cubicBezTo>
                      <a:pt x="922" y="880"/>
                      <a:pt x="216" y="1"/>
                      <a:pt x="216" y="1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9"/>
              <p:cNvSpPr/>
              <p:nvPr/>
            </p:nvSpPr>
            <p:spPr>
              <a:xfrm>
                <a:off x="1991538" y="1773473"/>
                <a:ext cx="28577" cy="45247"/>
              </a:xfrm>
              <a:custGeom>
                <a:rect b="b" l="l" r="r" t="t"/>
                <a:pathLst>
                  <a:path extrusionOk="0" h="1726" w="1051">
                    <a:moveTo>
                      <a:pt x="216" y="1"/>
                    </a:moveTo>
                    <a:cubicBezTo>
                      <a:pt x="216" y="1"/>
                      <a:pt x="0" y="1109"/>
                      <a:pt x="60" y="1363"/>
                    </a:cubicBezTo>
                    <a:cubicBezTo>
                      <a:pt x="115" y="1581"/>
                      <a:pt x="308" y="1726"/>
                      <a:pt x="521" y="1726"/>
                    </a:cubicBezTo>
                    <a:cubicBezTo>
                      <a:pt x="559" y="1726"/>
                      <a:pt x="598" y="1721"/>
                      <a:pt x="637" y="1711"/>
                    </a:cubicBezTo>
                    <a:cubicBezTo>
                      <a:pt x="891" y="1650"/>
                      <a:pt x="1050" y="1393"/>
                      <a:pt x="986" y="1135"/>
                    </a:cubicBezTo>
                    <a:cubicBezTo>
                      <a:pt x="921" y="881"/>
                      <a:pt x="216" y="1"/>
                      <a:pt x="216" y="1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9"/>
              <p:cNvSpPr/>
              <p:nvPr/>
            </p:nvSpPr>
            <p:spPr>
              <a:xfrm>
                <a:off x="2007415" y="1565107"/>
                <a:ext cx="28578" cy="45246"/>
              </a:xfrm>
              <a:custGeom>
                <a:rect b="b" l="l" r="r" t="t"/>
                <a:pathLst>
                  <a:path extrusionOk="0" h="1724" w="1052">
                    <a:moveTo>
                      <a:pt x="216" y="0"/>
                    </a:moveTo>
                    <a:cubicBezTo>
                      <a:pt x="216" y="0"/>
                      <a:pt x="1" y="1107"/>
                      <a:pt x="64" y="1362"/>
                    </a:cubicBezTo>
                    <a:cubicBezTo>
                      <a:pt x="116" y="1578"/>
                      <a:pt x="312" y="1724"/>
                      <a:pt x="528" y="1724"/>
                    </a:cubicBezTo>
                    <a:cubicBezTo>
                      <a:pt x="566" y="1724"/>
                      <a:pt x="604" y="1719"/>
                      <a:pt x="641" y="1710"/>
                    </a:cubicBezTo>
                    <a:cubicBezTo>
                      <a:pt x="895" y="1646"/>
                      <a:pt x="1051" y="1388"/>
                      <a:pt x="986" y="1134"/>
                    </a:cubicBezTo>
                    <a:cubicBezTo>
                      <a:pt x="925" y="876"/>
                      <a:pt x="216" y="0"/>
                      <a:pt x="21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9"/>
              <p:cNvSpPr/>
              <p:nvPr/>
            </p:nvSpPr>
            <p:spPr>
              <a:xfrm>
                <a:off x="2104260" y="1738944"/>
                <a:ext cx="26990" cy="46438"/>
              </a:xfrm>
              <a:custGeom>
                <a:rect b="b" l="l" r="r" t="t"/>
                <a:pathLst>
                  <a:path extrusionOk="0" h="1726" w="1051">
                    <a:moveTo>
                      <a:pt x="217" y="1"/>
                    </a:moveTo>
                    <a:cubicBezTo>
                      <a:pt x="217" y="1"/>
                      <a:pt x="0" y="1108"/>
                      <a:pt x="65" y="1362"/>
                    </a:cubicBezTo>
                    <a:cubicBezTo>
                      <a:pt x="116" y="1580"/>
                      <a:pt x="309" y="1725"/>
                      <a:pt x="521" y="1725"/>
                    </a:cubicBezTo>
                    <a:cubicBezTo>
                      <a:pt x="560" y="1725"/>
                      <a:pt x="599" y="1721"/>
                      <a:pt x="637" y="1711"/>
                    </a:cubicBezTo>
                    <a:cubicBezTo>
                      <a:pt x="895" y="1646"/>
                      <a:pt x="1051" y="1392"/>
                      <a:pt x="986" y="1135"/>
                    </a:cubicBezTo>
                    <a:cubicBezTo>
                      <a:pt x="926" y="881"/>
                      <a:pt x="217" y="1"/>
                      <a:pt x="217" y="1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>
                <a:off x="2007415" y="1687745"/>
                <a:ext cx="28578" cy="45247"/>
              </a:xfrm>
              <a:custGeom>
                <a:rect b="b" l="l" r="r" t="t"/>
                <a:pathLst>
                  <a:path extrusionOk="0" h="1726" w="1052">
                    <a:moveTo>
                      <a:pt x="216" y="0"/>
                    </a:moveTo>
                    <a:cubicBezTo>
                      <a:pt x="216" y="0"/>
                      <a:pt x="1" y="1108"/>
                      <a:pt x="64" y="1362"/>
                    </a:cubicBezTo>
                    <a:cubicBezTo>
                      <a:pt x="116" y="1581"/>
                      <a:pt x="309" y="1726"/>
                      <a:pt x="524" y="1726"/>
                    </a:cubicBezTo>
                    <a:cubicBezTo>
                      <a:pt x="563" y="1726"/>
                      <a:pt x="602" y="1721"/>
                      <a:pt x="641" y="1712"/>
                    </a:cubicBezTo>
                    <a:cubicBezTo>
                      <a:pt x="895" y="1651"/>
                      <a:pt x="1051" y="1393"/>
                      <a:pt x="986" y="1135"/>
                    </a:cubicBezTo>
                    <a:cubicBezTo>
                      <a:pt x="925" y="881"/>
                      <a:pt x="216" y="0"/>
                      <a:pt x="216" y="0"/>
                    </a:cubicBezTo>
                    <a:close/>
                  </a:path>
                </a:pathLst>
              </a:custGeom>
              <a:solidFill>
                <a:srgbClr val="9BBB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8" name="Google Shape;498;p9"/>
            <p:cNvSpPr txBox="1"/>
            <p:nvPr/>
          </p:nvSpPr>
          <p:spPr>
            <a:xfrm flipH="1">
              <a:off x="4069938" y="3823851"/>
              <a:ext cx="1004100" cy="53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0"/>
                <a:buFont typeface="Arial"/>
                <a:buNone/>
              </a:pPr>
              <a:r>
                <a:rPr b="1" i="0" lang="en-US" sz="5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9" name="Google Shape;49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64166" y="199386"/>
            <a:ext cx="6263668" cy="200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8127" y="2558130"/>
            <a:ext cx="11635581" cy="230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8514" y="5501641"/>
            <a:ext cx="12191989" cy="1356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9"/>
          <p:cNvPicPr preferRelativeResize="0"/>
          <p:nvPr/>
        </p:nvPicPr>
        <p:blipFill rotWithShape="1">
          <a:blip r:embed="rId9">
            <a:alphaModFix/>
          </a:blip>
          <a:srcRect b="0" l="0" r="0" t="83362"/>
          <a:stretch/>
        </p:blipFill>
        <p:spPr>
          <a:xfrm>
            <a:off x="101978" y="4820533"/>
            <a:ext cx="11988020" cy="786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ge5ad71a234_0_5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ge5ad71a234_0_5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ge5ad71a234_0_5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e5ad71a234_0_5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04977" y="275775"/>
            <a:ext cx="5514849" cy="473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e5ad71a234_0_5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84213" y="3432600"/>
            <a:ext cx="2546925" cy="167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e5ad71a234_0_5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84213" y="1182444"/>
            <a:ext cx="2499962" cy="1629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e5ad71a234_0_5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8514" y="5501641"/>
            <a:ext cx="12191989" cy="1356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geeca12e9ff_0_3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geeca12e9ff_0_3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514" y="5501641"/>
            <a:ext cx="12191989" cy="1356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eeca12e9ff_0_3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98205" y="118972"/>
            <a:ext cx="9795589" cy="5510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ec8521bdce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ec8521bdce_0_22"/>
          <p:cNvSpPr txBox="1"/>
          <p:nvPr/>
        </p:nvSpPr>
        <p:spPr>
          <a:xfrm>
            <a:off x="7216311" y="6858000"/>
            <a:ext cx="424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*Hình ảnh sẽ được thiết kế sau</a:t>
            </a:r>
            <a:endParaRPr b="0" i="1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gec8521bdce_0_22"/>
          <p:cNvPicPr preferRelativeResize="0"/>
          <p:nvPr/>
        </p:nvPicPr>
        <p:blipFill rotWithShape="1">
          <a:blip r:embed="rId4">
            <a:alphaModFix/>
          </a:blip>
          <a:srcRect b="24036" l="12313" r="12146" t="18701"/>
          <a:stretch/>
        </p:blipFill>
        <p:spPr>
          <a:xfrm>
            <a:off x="1501000" y="1282375"/>
            <a:ext cx="9209875" cy="392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ec8521bdce_0_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61675" y="2187963"/>
            <a:ext cx="7592074" cy="211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ec8521bdce_0_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9656" y="2665186"/>
            <a:ext cx="9332686" cy="175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9923" y="-38100"/>
            <a:ext cx="5042071" cy="2665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6409" y="-38100"/>
            <a:ext cx="5048477" cy="2665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8514" y="5501641"/>
            <a:ext cx="12191989" cy="1356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g22d2d2ca29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92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46" name="Google Shape;546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&#10;&#10;Description automatically generated" id="547" name="Google Shape;547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70294" y="5883965"/>
              <a:ext cx="621636" cy="51683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e5ad71a234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e5ad71a234_0_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13200" y="1797184"/>
            <a:ext cx="2767712" cy="3169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e5ad71a234_0_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0825" y="1797184"/>
            <a:ext cx="2767712" cy="3169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e5ad71a234_0_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93175" y="1398500"/>
            <a:ext cx="2767712" cy="31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e5ad71a234_0_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08525" y="1398500"/>
            <a:ext cx="2767712" cy="31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e5ad71a234_0_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e5cb51b6c2_2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e5cb51b6c2_2_9"/>
          <p:cNvPicPr preferRelativeResize="0"/>
          <p:nvPr/>
        </p:nvPicPr>
        <p:blipFill rotWithShape="1">
          <a:blip r:embed="rId4">
            <a:alphaModFix/>
          </a:blip>
          <a:srcRect b="24036" l="12313" r="12146" t="18701"/>
          <a:stretch/>
        </p:blipFill>
        <p:spPr>
          <a:xfrm>
            <a:off x="1501000" y="861848"/>
            <a:ext cx="9209875" cy="444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e5cb51b6c2_2_9"/>
          <p:cNvSpPr txBox="1"/>
          <p:nvPr/>
        </p:nvSpPr>
        <p:spPr>
          <a:xfrm>
            <a:off x="7787811" y="6359031"/>
            <a:ext cx="424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*Hình ảnh sẽ được thiết kế sau</a:t>
            </a:r>
            <a:endParaRPr b="0" i="1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ge5cb51b6c2_2_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74716" y="2193406"/>
            <a:ext cx="3486182" cy="1550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e5cb51b6c2_2_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67100" y="1339050"/>
            <a:ext cx="3833514" cy="384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e5cb51b6c2_2_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e5cb51b6c2_2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e5cb51b6c2_2_26"/>
          <p:cNvSpPr txBox="1"/>
          <p:nvPr/>
        </p:nvSpPr>
        <p:spPr>
          <a:xfrm>
            <a:off x="7787811" y="6359031"/>
            <a:ext cx="424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*Hình ảnh sẽ được thiết kế sau</a:t>
            </a:r>
            <a:endParaRPr b="0" i="1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e5cb51b6c2_2_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050" y="2830050"/>
            <a:ext cx="11306399" cy="22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e5cb51b6c2_2_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5600" y="336350"/>
            <a:ext cx="6711300" cy="20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e5cb51b6c2_2_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eeca12e9ff_0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eeca12e9ff_0_5"/>
          <p:cNvPicPr preferRelativeResize="0"/>
          <p:nvPr/>
        </p:nvPicPr>
        <p:blipFill rotWithShape="1">
          <a:blip r:embed="rId4">
            <a:alphaModFix/>
          </a:blip>
          <a:srcRect b="24036" l="12313" r="12146" t="18701"/>
          <a:stretch/>
        </p:blipFill>
        <p:spPr>
          <a:xfrm>
            <a:off x="1680654" y="708750"/>
            <a:ext cx="8745605" cy="451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eeca12e9ff_0_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64425" y="2205513"/>
            <a:ext cx="2166600" cy="152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eeca12e9ff_0_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eeca12e9ff_0_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eeca12e9ff_0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eeca12e9ff_0_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5475" y="1304188"/>
            <a:ext cx="9348703" cy="39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geeca12e9ff_0_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3152" y="2071883"/>
            <a:ext cx="2169033" cy="472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eeca12e9ff_0_17"/>
          <p:cNvPicPr preferRelativeResize="0"/>
          <p:nvPr/>
        </p:nvPicPr>
        <p:blipFill rotWithShape="1">
          <a:blip r:embed="rId6">
            <a:alphaModFix/>
          </a:blip>
          <a:srcRect b="39337" l="35373" r="45093" t="18105"/>
          <a:stretch/>
        </p:blipFill>
        <p:spPr>
          <a:xfrm>
            <a:off x="8763729" y="3390624"/>
            <a:ext cx="2780271" cy="340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eeca12e9ff_0_17"/>
          <p:cNvPicPr preferRelativeResize="0"/>
          <p:nvPr/>
        </p:nvPicPr>
        <p:blipFill rotWithShape="1">
          <a:blip r:embed="rId7">
            <a:alphaModFix/>
          </a:blip>
          <a:srcRect b="16236" l="49527" r="11466" t="5082"/>
          <a:stretch/>
        </p:blipFill>
        <p:spPr>
          <a:xfrm>
            <a:off x="8688866" y="554094"/>
            <a:ext cx="2780271" cy="31547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text, application&#10;&#10;Description automatically generated" id="156" name="Google Shape;156;geeca12e9ff_0_17"/>
          <p:cNvPicPr preferRelativeResize="0"/>
          <p:nvPr/>
        </p:nvPicPr>
        <p:blipFill rotWithShape="1">
          <a:blip r:embed="rId8">
            <a:alphaModFix/>
          </a:blip>
          <a:srcRect b="55838" l="14484" r="57737" t="14969"/>
          <a:stretch/>
        </p:blipFill>
        <p:spPr>
          <a:xfrm>
            <a:off x="904668" y="663127"/>
            <a:ext cx="3386843" cy="20021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aphical user interface, application&#10;&#10;Description automatically generated" id="157" name="Google Shape;157;geeca12e9ff_0_17"/>
          <p:cNvPicPr preferRelativeResize="0"/>
          <p:nvPr/>
        </p:nvPicPr>
        <p:blipFill rotWithShape="1">
          <a:blip r:embed="rId9">
            <a:alphaModFix/>
          </a:blip>
          <a:srcRect b="51877" l="56521" r="13243" t="14487"/>
          <a:stretch/>
        </p:blipFill>
        <p:spPr>
          <a:xfrm>
            <a:off x="5883190" y="2297709"/>
            <a:ext cx="3686431" cy="2306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eeca12e9ff_0_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1219199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5475" y="1304188"/>
            <a:ext cx="9348703" cy="39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"/>
          <p:cNvPicPr preferRelativeResize="0"/>
          <p:nvPr/>
        </p:nvPicPr>
        <p:blipFill rotWithShape="1">
          <a:blip r:embed="rId5">
            <a:alphaModFix/>
          </a:blip>
          <a:srcRect b="-1669" l="-3701" r="0" t="-2"/>
          <a:stretch/>
        </p:blipFill>
        <p:spPr>
          <a:xfrm>
            <a:off x="972454" y="2054098"/>
            <a:ext cx="2249302" cy="48066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" id="167" name="Google Shape;167;p4"/>
          <p:cNvPicPr preferRelativeResize="0"/>
          <p:nvPr/>
        </p:nvPicPr>
        <p:blipFill rotWithShape="1">
          <a:blip r:embed="rId6">
            <a:alphaModFix/>
          </a:blip>
          <a:srcRect b="25516" l="23321" r="23861" t="51188"/>
          <a:stretch/>
        </p:blipFill>
        <p:spPr>
          <a:xfrm>
            <a:off x="3843157" y="2865541"/>
            <a:ext cx="6439619" cy="1597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low confidence" id="168" name="Google Shape;168;p4"/>
          <p:cNvPicPr preferRelativeResize="0"/>
          <p:nvPr/>
        </p:nvPicPr>
        <p:blipFill rotWithShape="1">
          <a:blip r:embed="rId7">
            <a:alphaModFix/>
          </a:blip>
          <a:srcRect b="48598" l="11753" r="49372" t="5778"/>
          <a:stretch/>
        </p:blipFill>
        <p:spPr>
          <a:xfrm>
            <a:off x="1937762" y="237487"/>
            <a:ext cx="3575222" cy="2360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5501645"/>
            <a:ext cx="12192000" cy="1356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2021-04-14T04:59:07Z</dcterms:created>
  <dc:creator>Nguyen, Pham-Giang</dc:creator>
</cp:coreProperties>
</file>