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27"/>
  </p:notesMasterIdLst>
  <p:sldIdLst>
    <p:sldId id="257" r:id="rId2"/>
    <p:sldId id="260" r:id="rId3"/>
    <p:sldId id="259" r:id="rId4"/>
    <p:sldId id="310" r:id="rId5"/>
    <p:sldId id="267" r:id="rId6"/>
    <p:sldId id="263" r:id="rId7"/>
    <p:sldId id="301" r:id="rId8"/>
    <p:sldId id="256" r:id="rId9"/>
    <p:sldId id="262" r:id="rId10"/>
    <p:sldId id="302" r:id="rId11"/>
    <p:sldId id="303" r:id="rId12"/>
    <p:sldId id="304" r:id="rId13"/>
    <p:sldId id="305" r:id="rId14"/>
    <p:sldId id="307" r:id="rId15"/>
    <p:sldId id="308" r:id="rId16"/>
    <p:sldId id="309" r:id="rId17"/>
    <p:sldId id="275" r:id="rId18"/>
    <p:sldId id="273" r:id="rId19"/>
    <p:sldId id="271" r:id="rId20"/>
    <p:sldId id="297" r:id="rId21"/>
    <p:sldId id="298" r:id="rId22"/>
    <p:sldId id="268" r:id="rId23"/>
    <p:sldId id="274" r:id="rId24"/>
    <p:sldId id="300" r:id="rId25"/>
    <p:sldId id="294" r:id="rId26"/>
  </p:sldIdLst>
  <p:sldSz cx="9144000" cy="5143500" type="screen16x9"/>
  <p:notesSz cx="6858000" cy="9144000"/>
  <p:embeddedFontLst>
    <p:embeddedFont>
      <p:font typeface="Bellota Text" panose="020B0604020202020204" charset="0"/>
      <p:regular r:id="rId28"/>
      <p:bold r:id="rId29"/>
      <p:italic r:id="rId30"/>
      <p:boldItalic r:id="rId31"/>
    </p:embeddedFont>
    <p:embeddedFont>
      <p:font typeface="Bellota Text Light" panose="020B0604020202020204" charset="0"/>
      <p:regular r:id="rId32"/>
      <p:bold r:id="rId33"/>
      <p:italic r:id="rId34"/>
      <p:boldItalic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Parisienne" panose="020B0604020202020204" charset="0"/>
      <p:regular r:id="rId40"/>
    </p:embeddedFont>
    <p:embeddedFont>
      <p:font typeface="Roboto" panose="02000000000000000000" pitchFamily="2" charset="0"/>
      <p:regular r:id="rId41"/>
      <p:bold r:id="rId42"/>
      <p:italic r:id="rId43"/>
      <p:boldItalic r:id="rId44"/>
    </p:embeddedFont>
    <p:embeddedFont>
      <p:font typeface="Vidaloka" panose="020B0604020202020204" charset="0"/>
      <p:regular r:id="rId45"/>
    </p:embeddedFont>
  </p:embeddedFontLst>
  <p:custDataLst>
    <p:tags r:id="rId46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7FA"/>
    <a:srgbClr val="EE6A8D"/>
    <a:srgbClr val="FC86AC"/>
    <a:srgbClr val="A9B93E"/>
    <a:srgbClr val="7181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5CB4430-2524-4F17-90F3-FB2896347D83}">
  <a:tblStyle styleId="{D5CB4430-2524-4F17-90F3-FB2896347D8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C6CB284C-9BF5-42FC-AE91-A9D059309DA2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206" autoAdjust="0"/>
  </p:normalViewPr>
  <p:slideViewPr>
    <p:cSldViewPr snapToGrid="0">
      <p:cViewPr varScale="1">
        <p:scale>
          <a:sx n="89" d="100"/>
          <a:sy n="89" d="100"/>
        </p:scale>
        <p:origin x="666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848299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18106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02714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90797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42224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58800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0920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27305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96019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5ed75ccf_0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35ed75ccf_0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86488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35ed75ccf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35ed75ccf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001455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87804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08005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02457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86388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35ed75ccf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35ed75ccf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932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35ed75ccf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35ed75ccf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4143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5" name="Google Shape;1565;g41a98d525d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6" name="Google Shape;1566;g41a98d525d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54544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48620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53075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63014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84525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4357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69904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99743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2547725"/>
            <a:ext cx="2595750" cy="259577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/>
          <p:nvPr/>
        </p:nvSpPr>
        <p:spPr>
          <a:xfrm>
            <a:off x="548700" y="548700"/>
            <a:ext cx="8046600" cy="4046100"/>
          </a:xfrm>
          <a:prstGeom prst="frame">
            <a:avLst>
              <a:gd name="adj1" fmla="val 637"/>
            </a:avLst>
          </a:prstGeom>
          <a:gradFill>
            <a:gsLst>
              <a:gs pos="0">
                <a:schemeClr val="accent5"/>
              </a:gs>
              <a:gs pos="31000">
                <a:schemeClr val="accent6"/>
              </a:gs>
              <a:gs pos="69000">
                <a:schemeClr val="accent5"/>
              </a:gs>
              <a:gs pos="100000">
                <a:schemeClr val="accent6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" name="Google Shape;1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18425" y="-25"/>
            <a:ext cx="3925575" cy="4932726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994975" y="1003175"/>
            <a:ext cx="4781700" cy="171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0" y="3103500"/>
            <a:ext cx="2633050" cy="20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3"/>
          <p:cNvSpPr/>
          <p:nvPr/>
        </p:nvSpPr>
        <p:spPr>
          <a:xfrm>
            <a:off x="548700" y="548700"/>
            <a:ext cx="8046600" cy="4046100"/>
          </a:xfrm>
          <a:prstGeom prst="frame">
            <a:avLst>
              <a:gd name="adj1" fmla="val 637"/>
            </a:avLst>
          </a:prstGeom>
          <a:gradFill>
            <a:gsLst>
              <a:gs pos="0">
                <a:schemeClr val="accent5"/>
              </a:gs>
              <a:gs pos="31000">
                <a:schemeClr val="accent6"/>
              </a:gs>
              <a:gs pos="69000">
                <a:schemeClr val="accent5"/>
              </a:gs>
              <a:gs pos="100000">
                <a:schemeClr val="accent6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" name="Google Shape;17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99750" y="-25"/>
            <a:ext cx="2644250" cy="3322676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"/>
          <p:cNvSpPr txBox="1">
            <a:spLocks noGrp="1"/>
          </p:cNvSpPr>
          <p:nvPr>
            <p:ph type="ctrTitle"/>
          </p:nvPr>
        </p:nvSpPr>
        <p:spPr>
          <a:xfrm>
            <a:off x="994975" y="2043325"/>
            <a:ext cx="6241500" cy="611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994975" y="2751876"/>
            <a:ext cx="6241500" cy="348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2616525"/>
            <a:ext cx="1540475" cy="2526975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5"/>
          <p:cNvSpPr/>
          <p:nvPr/>
        </p:nvSpPr>
        <p:spPr>
          <a:xfrm>
            <a:off x="548700" y="548700"/>
            <a:ext cx="8046600" cy="4046100"/>
          </a:xfrm>
          <a:prstGeom prst="frame">
            <a:avLst>
              <a:gd name="adj1" fmla="val 637"/>
            </a:avLst>
          </a:prstGeom>
          <a:gradFill>
            <a:gsLst>
              <a:gs pos="0">
                <a:schemeClr val="accent5"/>
              </a:gs>
              <a:gs pos="31000">
                <a:schemeClr val="accent6"/>
              </a:gs>
              <a:gs pos="69000">
                <a:schemeClr val="accent5"/>
              </a:gs>
              <a:gs pos="100000">
                <a:schemeClr val="accent6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994975" y="984265"/>
            <a:ext cx="7154100" cy="3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994975" y="1524837"/>
            <a:ext cx="7154100" cy="280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spcBef>
                <a:spcPts val="600"/>
              </a:spcBef>
              <a:spcAft>
                <a:spcPts val="0"/>
              </a:spcAft>
              <a:buSzPts val="2400"/>
              <a:buChar char="⊳"/>
              <a:defRPr/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ldNum" idx="12"/>
          </p:nvPr>
        </p:nvSpPr>
        <p:spPr>
          <a:xfrm>
            <a:off x="4297650" y="4594800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7" name="Google Shape;37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61300" y="0"/>
            <a:ext cx="3182701" cy="232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2616525"/>
            <a:ext cx="1540475" cy="2526975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6"/>
          <p:cNvSpPr/>
          <p:nvPr/>
        </p:nvSpPr>
        <p:spPr>
          <a:xfrm>
            <a:off x="548700" y="548700"/>
            <a:ext cx="8046600" cy="4046100"/>
          </a:xfrm>
          <a:prstGeom prst="frame">
            <a:avLst>
              <a:gd name="adj1" fmla="val 637"/>
            </a:avLst>
          </a:prstGeom>
          <a:gradFill>
            <a:gsLst>
              <a:gs pos="0">
                <a:schemeClr val="accent5"/>
              </a:gs>
              <a:gs pos="31000">
                <a:schemeClr val="accent6"/>
              </a:gs>
              <a:gs pos="69000">
                <a:schemeClr val="accent5"/>
              </a:gs>
              <a:gs pos="100000">
                <a:schemeClr val="accent6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994975" y="984265"/>
            <a:ext cx="7154100" cy="3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1"/>
          </p:nvPr>
        </p:nvSpPr>
        <p:spPr>
          <a:xfrm>
            <a:off x="994975" y="1524825"/>
            <a:ext cx="3342600" cy="269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⊳"/>
              <a:defRPr sz="2000"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2"/>
          </p:nvPr>
        </p:nvSpPr>
        <p:spPr>
          <a:xfrm>
            <a:off x="4806447" y="1524825"/>
            <a:ext cx="3342600" cy="269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⊳"/>
              <a:defRPr sz="2000"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4297650" y="4594800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5" name="Google Shape;45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82550" y="0"/>
            <a:ext cx="3161451" cy="1983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7"/>
          <p:cNvPicPr preferRelativeResize="0"/>
          <p:nvPr/>
        </p:nvPicPr>
        <p:blipFill rotWithShape="1">
          <a:blip r:embed="rId2">
            <a:alphaModFix/>
          </a:blip>
          <a:srcRect l="11150"/>
          <a:stretch/>
        </p:blipFill>
        <p:spPr>
          <a:xfrm>
            <a:off x="0" y="3274125"/>
            <a:ext cx="1214025" cy="1869375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7"/>
          <p:cNvSpPr/>
          <p:nvPr/>
        </p:nvSpPr>
        <p:spPr>
          <a:xfrm>
            <a:off x="548700" y="548700"/>
            <a:ext cx="8046600" cy="4046100"/>
          </a:xfrm>
          <a:prstGeom prst="frame">
            <a:avLst>
              <a:gd name="adj1" fmla="val 637"/>
            </a:avLst>
          </a:prstGeom>
          <a:gradFill>
            <a:gsLst>
              <a:gs pos="0">
                <a:schemeClr val="accent5"/>
              </a:gs>
              <a:gs pos="31000">
                <a:schemeClr val="accent6"/>
              </a:gs>
              <a:gs pos="69000">
                <a:schemeClr val="accent5"/>
              </a:gs>
              <a:gs pos="100000">
                <a:schemeClr val="accent6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title"/>
          </p:nvPr>
        </p:nvSpPr>
        <p:spPr>
          <a:xfrm>
            <a:off x="994975" y="984265"/>
            <a:ext cx="7154100" cy="3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body" idx="1"/>
          </p:nvPr>
        </p:nvSpPr>
        <p:spPr>
          <a:xfrm>
            <a:off x="994975" y="1524825"/>
            <a:ext cx="2218500" cy="2739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⊳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body" idx="2"/>
          </p:nvPr>
        </p:nvSpPr>
        <p:spPr>
          <a:xfrm>
            <a:off x="3446663" y="1524825"/>
            <a:ext cx="2218500" cy="2739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⊳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body" idx="3"/>
          </p:nvPr>
        </p:nvSpPr>
        <p:spPr>
          <a:xfrm>
            <a:off x="5898352" y="1524825"/>
            <a:ext cx="2218500" cy="2739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⊳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sldNum" idx="12"/>
          </p:nvPr>
        </p:nvSpPr>
        <p:spPr>
          <a:xfrm>
            <a:off x="4297650" y="4594800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4" name="Google Shape;54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61300" y="0"/>
            <a:ext cx="3182701" cy="232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3116650"/>
            <a:ext cx="1481525" cy="202685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8"/>
          <p:cNvSpPr/>
          <p:nvPr/>
        </p:nvSpPr>
        <p:spPr>
          <a:xfrm>
            <a:off x="548700" y="548700"/>
            <a:ext cx="8046600" cy="4046100"/>
          </a:xfrm>
          <a:prstGeom prst="frame">
            <a:avLst>
              <a:gd name="adj1" fmla="val 637"/>
            </a:avLst>
          </a:prstGeom>
          <a:gradFill>
            <a:gsLst>
              <a:gs pos="0">
                <a:schemeClr val="accent5"/>
              </a:gs>
              <a:gs pos="31000">
                <a:schemeClr val="accent6"/>
              </a:gs>
              <a:gs pos="69000">
                <a:schemeClr val="accent5"/>
              </a:gs>
              <a:gs pos="100000">
                <a:schemeClr val="accent6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title"/>
          </p:nvPr>
        </p:nvSpPr>
        <p:spPr>
          <a:xfrm>
            <a:off x="994975" y="984265"/>
            <a:ext cx="7154100" cy="3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8"/>
          <p:cNvSpPr txBox="1">
            <a:spLocks noGrp="1"/>
          </p:cNvSpPr>
          <p:nvPr>
            <p:ph type="sldNum" idx="12"/>
          </p:nvPr>
        </p:nvSpPr>
        <p:spPr>
          <a:xfrm>
            <a:off x="4297650" y="4594800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0" name="Google Shape;60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9375" y="0"/>
            <a:ext cx="3734625" cy="2343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915100" y="0"/>
            <a:ext cx="2228899" cy="1726875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9"/>
          <p:cNvSpPr/>
          <p:nvPr/>
        </p:nvSpPr>
        <p:spPr>
          <a:xfrm>
            <a:off x="548700" y="548700"/>
            <a:ext cx="8046600" cy="4046100"/>
          </a:xfrm>
          <a:prstGeom prst="frame">
            <a:avLst>
              <a:gd name="adj1" fmla="val 637"/>
            </a:avLst>
          </a:prstGeom>
          <a:gradFill>
            <a:gsLst>
              <a:gs pos="0">
                <a:schemeClr val="accent5"/>
              </a:gs>
              <a:gs pos="31000">
                <a:schemeClr val="accent6"/>
              </a:gs>
              <a:gs pos="69000">
                <a:schemeClr val="accent5"/>
              </a:gs>
              <a:gs pos="100000">
                <a:schemeClr val="accent6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body" idx="1"/>
          </p:nvPr>
        </p:nvSpPr>
        <p:spPr>
          <a:xfrm>
            <a:off x="994975" y="4025300"/>
            <a:ext cx="7154100" cy="41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sldNum" idx="12"/>
          </p:nvPr>
        </p:nvSpPr>
        <p:spPr>
          <a:xfrm>
            <a:off x="4297650" y="4594800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6" name="Google Shape;66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059525"/>
            <a:ext cx="2083950" cy="2083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0"/>
          <p:cNvSpPr/>
          <p:nvPr/>
        </p:nvSpPr>
        <p:spPr>
          <a:xfrm>
            <a:off x="548700" y="548700"/>
            <a:ext cx="8046600" cy="4046100"/>
          </a:xfrm>
          <a:prstGeom prst="frame">
            <a:avLst>
              <a:gd name="adj1" fmla="val 637"/>
            </a:avLst>
          </a:prstGeom>
          <a:gradFill>
            <a:gsLst>
              <a:gs pos="0">
                <a:schemeClr val="accent5"/>
              </a:gs>
              <a:gs pos="31000">
                <a:schemeClr val="accent6"/>
              </a:gs>
              <a:gs pos="69000">
                <a:schemeClr val="accent5"/>
              </a:gs>
              <a:gs pos="100000">
                <a:schemeClr val="accent6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sldNum" idx="12"/>
          </p:nvPr>
        </p:nvSpPr>
        <p:spPr>
          <a:xfrm>
            <a:off x="4297650" y="4594800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Green Watercolor">
  <p:cSld name="BLANK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1"/>
          <p:cNvSpPr/>
          <p:nvPr/>
        </p:nvSpPr>
        <p:spPr>
          <a:xfrm>
            <a:off x="548700" y="548700"/>
            <a:ext cx="8046600" cy="4046100"/>
          </a:xfrm>
          <a:prstGeom prst="frame">
            <a:avLst>
              <a:gd name="adj1" fmla="val 63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sldNum" idx="12"/>
          </p:nvPr>
        </p:nvSpPr>
        <p:spPr>
          <a:xfrm>
            <a:off x="4297650" y="4594800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3" name="Google Shape;73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15100" y="0"/>
            <a:ext cx="2228899" cy="172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059525"/>
            <a:ext cx="2083950" cy="2083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94975" y="984265"/>
            <a:ext cx="7154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94975" y="1524837"/>
            <a:ext cx="7154100" cy="28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Bellota Text Light"/>
              <a:buChar char="⊳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1pPr>
            <a:lvl2pPr marL="914400" lvl="1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Bellota Text Light"/>
              <a:buChar char="○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2pPr>
            <a:lvl3pPr marL="1371600" lvl="2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3pPr>
            <a:lvl4pPr marL="1828800" lvl="3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●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4pPr>
            <a:lvl5pPr marL="2286000" lvl="4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○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5pPr>
            <a:lvl6pPr marL="2743200" lvl="5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6pPr>
            <a:lvl7pPr marL="3200400" lvl="6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●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7pPr>
            <a:lvl8pPr marL="3657600" lvl="7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○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8pPr>
            <a:lvl9pPr marL="4114800" lvl="8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4297650" y="4594800"/>
            <a:ext cx="5487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300">
                <a:solidFill>
                  <a:schemeClr val="accent6"/>
                </a:solidFill>
                <a:latin typeface="Parisienne"/>
                <a:ea typeface="Parisienne"/>
                <a:cs typeface="Parisienne"/>
                <a:sym typeface="Parisienne"/>
              </a:defRPr>
            </a:lvl1pPr>
            <a:lvl2pPr lvl="1" algn="ctr" rtl="0">
              <a:buNone/>
              <a:defRPr sz="1300">
                <a:solidFill>
                  <a:schemeClr val="accent6"/>
                </a:solidFill>
                <a:latin typeface="Parisienne"/>
                <a:ea typeface="Parisienne"/>
                <a:cs typeface="Parisienne"/>
                <a:sym typeface="Parisienne"/>
              </a:defRPr>
            </a:lvl2pPr>
            <a:lvl3pPr lvl="2" algn="ctr" rtl="0">
              <a:buNone/>
              <a:defRPr sz="1300">
                <a:solidFill>
                  <a:schemeClr val="accent6"/>
                </a:solidFill>
                <a:latin typeface="Parisienne"/>
                <a:ea typeface="Parisienne"/>
                <a:cs typeface="Parisienne"/>
                <a:sym typeface="Parisienne"/>
              </a:defRPr>
            </a:lvl3pPr>
            <a:lvl4pPr lvl="3" algn="ctr" rtl="0">
              <a:buNone/>
              <a:defRPr sz="1300">
                <a:solidFill>
                  <a:schemeClr val="accent6"/>
                </a:solidFill>
                <a:latin typeface="Parisienne"/>
                <a:ea typeface="Parisienne"/>
                <a:cs typeface="Parisienne"/>
                <a:sym typeface="Parisienne"/>
              </a:defRPr>
            </a:lvl4pPr>
            <a:lvl5pPr lvl="4" algn="ctr" rtl="0">
              <a:buNone/>
              <a:defRPr sz="1300">
                <a:solidFill>
                  <a:schemeClr val="accent6"/>
                </a:solidFill>
                <a:latin typeface="Parisienne"/>
                <a:ea typeface="Parisienne"/>
                <a:cs typeface="Parisienne"/>
                <a:sym typeface="Parisienne"/>
              </a:defRPr>
            </a:lvl5pPr>
            <a:lvl6pPr lvl="5" algn="ctr" rtl="0">
              <a:buNone/>
              <a:defRPr sz="1300">
                <a:solidFill>
                  <a:schemeClr val="accent6"/>
                </a:solidFill>
                <a:latin typeface="Parisienne"/>
                <a:ea typeface="Parisienne"/>
                <a:cs typeface="Parisienne"/>
                <a:sym typeface="Parisienne"/>
              </a:defRPr>
            </a:lvl6pPr>
            <a:lvl7pPr lvl="6" algn="ctr" rtl="0">
              <a:buNone/>
              <a:defRPr sz="1300">
                <a:solidFill>
                  <a:schemeClr val="accent6"/>
                </a:solidFill>
                <a:latin typeface="Parisienne"/>
                <a:ea typeface="Parisienne"/>
                <a:cs typeface="Parisienne"/>
                <a:sym typeface="Parisienne"/>
              </a:defRPr>
            </a:lvl7pPr>
            <a:lvl8pPr lvl="7" algn="ctr" rtl="0">
              <a:buNone/>
              <a:defRPr sz="1300">
                <a:solidFill>
                  <a:schemeClr val="accent6"/>
                </a:solidFill>
                <a:latin typeface="Parisienne"/>
                <a:ea typeface="Parisienne"/>
                <a:cs typeface="Parisienne"/>
                <a:sym typeface="Parisienne"/>
              </a:defRPr>
            </a:lvl8pPr>
            <a:lvl9pPr lvl="8" algn="ctr" rtl="0">
              <a:buNone/>
              <a:defRPr sz="1300">
                <a:solidFill>
                  <a:schemeClr val="accent6"/>
                </a:solidFill>
                <a:latin typeface="Parisienne"/>
                <a:ea typeface="Parisienne"/>
                <a:cs typeface="Parisienne"/>
                <a:sym typeface="Parisienn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 txBox="1">
            <a:spLocks noGrp="1"/>
          </p:cNvSpPr>
          <p:nvPr>
            <p:ph type="body" idx="1"/>
          </p:nvPr>
        </p:nvSpPr>
        <p:spPr>
          <a:xfrm>
            <a:off x="1973170" y="648585"/>
            <a:ext cx="4406365" cy="54498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buClr>
                <a:schemeClr val="dk1"/>
              </a:buClr>
              <a:buSzPts val="1100"/>
              <a:buNone/>
            </a:pPr>
            <a:r>
              <a:rPr lang="en-SG" sz="1800" b="1" dirty="0"/>
              <a:t>PHÒNG GD&amp;ĐT TX BUÔN HỒ</a:t>
            </a:r>
          </a:p>
          <a:p>
            <a:pPr marL="0" lvl="0" indent="0" algn="ctr">
              <a:buClr>
                <a:schemeClr val="dk1"/>
              </a:buClr>
              <a:buSzPts val="1100"/>
              <a:buNone/>
            </a:pPr>
            <a:r>
              <a:rPr lang="en-SG" sz="1800" b="1" dirty="0"/>
              <a:t>TRƯỜNG TH NGUYỄN BÁ NGỌC</a:t>
            </a:r>
          </a:p>
        </p:txBody>
      </p:sp>
      <p:sp>
        <p:nvSpPr>
          <p:cNvPr id="93" name="Google Shape;93;p14"/>
          <p:cNvSpPr txBox="1">
            <a:spLocks noGrp="1"/>
          </p:cNvSpPr>
          <p:nvPr>
            <p:ph type="sldNum" idx="12"/>
          </p:nvPr>
        </p:nvSpPr>
        <p:spPr>
          <a:xfrm>
            <a:off x="4297650" y="4594800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F8BFEED-9789-480D-A1E7-9DA8F6C67112}"/>
              </a:ext>
            </a:extLst>
          </p:cNvPr>
          <p:cNvSpPr/>
          <p:nvPr/>
        </p:nvSpPr>
        <p:spPr>
          <a:xfrm>
            <a:off x="1260563" y="1694587"/>
            <a:ext cx="683552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HỘI THI GIÁO VIÊN DẠY GIỎI</a:t>
            </a:r>
          </a:p>
          <a:p>
            <a:pPr algn="ctr"/>
            <a:r>
              <a:rPr lang="en-SG" sz="3600" b="1" dirty="0">
                <a:ln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C</a:t>
            </a:r>
            <a:r>
              <a:rPr lang="en-US" sz="3600" b="1" dirty="0">
                <a:ln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ẤP TRƯỜNG </a:t>
            </a:r>
            <a:r>
              <a:rPr lang="en-SG" sz="3600" b="1" dirty="0">
                <a:ln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B</a:t>
            </a:r>
            <a:r>
              <a:rPr lang="en-US" sz="3600" b="1" dirty="0">
                <a:ln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ẬC TIỂU HỌC</a:t>
            </a:r>
          </a:p>
          <a:p>
            <a:pPr algn="ctr"/>
            <a:r>
              <a:rPr lang="en-SG" sz="3600" b="1" dirty="0">
                <a:ln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N</a:t>
            </a:r>
            <a:r>
              <a:rPr lang="en-US" sz="3600" b="1" dirty="0">
                <a:ln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ĂM HỌC: 2022-2023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1"/>
          <p:cNvSpPr txBox="1">
            <a:spLocks noGrp="1"/>
          </p:cNvSpPr>
          <p:nvPr>
            <p:ph type="title"/>
          </p:nvPr>
        </p:nvSpPr>
        <p:spPr>
          <a:xfrm>
            <a:off x="1153284" y="712634"/>
            <a:ext cx="1282495" cy="3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SG" sz="2800" dirty="0">
                <a:solidFill>
                  <a:srgbClr val="EE6A8D"/>
                </a:solidFill>
              </a:rPr>
              <a:t>B</a:t>
            </a:r>
            <a:r>
              <a:rPr lang="vi-VN" sz="2800" dirty="0">
                <a:solidFill>
                  <a:srgbClr val="EE6A8D"/>
                </a:solidFill>
              </a:rPr>
              <a:t>ư</a:t>
            </a:r>
            <a:r>
              <a:rPr lang="en-SG" sz="2800" dirty="0" err="1">
                <a:solidFill>
                  <a:srgbClr val="EE6A8D"/>
                </a:solidFill>
              </a:rPr>
              <a:t>ớc</a:t>
            </a:r>
            <a:r>
              <a:rPr lang="en-SG" sz="2800" dirty="0">
                <a:solidFill>
                  <a:srgbClr val="EE6A8D"/>
                </a:solidFill>
              </a:rPr>
              <a:t> 1</a:t>
            </a:r>
            <a:endParaRPr sz="2800" dirty="0">
              <a:solidFill>
                <a:srgbClr val="EE6A8D"/>
              </a:solidFill>
            </a:endParaRPr>
          </a:p>
        </p:txBody>
      </p:sp>
      <p:sp>
        <p:nvSpPr>
          <p:cNvPr id="157" name="Google Shape;157;p21"/>
          <p:cNvSpPr txBox="1">
            <a:spLocks noGrp="1"/>
          </p:cNvSpPr>
          <p:nvPr>
            <p:ph type="sldNum" idx="12"/>
          </p:nvPr>
        </p:nvSpPr>
        <p:spPr>
          <a:xfrm>
            <a:off x="4297650" y="4594800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grpSp>
        <p:nvGrpSpPr>
          <p:cNvPr id="7" name="Google Shape;1308;p49">
            <a:extLst>
              <a:ext uri="{FF2B5EF4-FFF2-40B4-BE49-F238E27FC236}">
                <a16:creationId xmlns:a16="http://schemas.microsoft.com/office/drawing/2014/main" id="{3E0EB525-0060-4180-A7F6-ABA731691B5F}"/>
              </a:ext>
            </a:extLst>
          </p:cNvPr>
          <p:cNvGrpSpPr/>
          <p:nvPr/>
        </p:nvGrpSpPr>
        <p:grpSpPr>
          <a:xfrm>
            <a:off x="632186" y="674739"/>
            <a:ext cx="445818" cy="423063"/>
            <a:chOff x="7000306" y="4442411"/>
            <a:chExt cx="720224" cy="683463"/>
          </a:xfrm>
        </p:grpSpPr>
        <p:sp>
          <p:nvSpPr>
            <p:cNvPr id="8" name="Google Shape;1309;p49">
              <a:extLst>
                <a:ext uri="{FF2B5EF4-FFF2-40B4-BE49-F238E27FC236}">
                  <a16:creationId xmlns:a16="http://schemas.microsoft.com/office/drawing/2014/main" id="{C8C8A520-ACCA-4E30-9401-BBA1023C1BD1}"/>
                </a:ext>
              </a:extLst>
            </p:cNvPr>
            <p:cNvSpPr/>
            <p:nvPr/>
          </p:nvSpPr>
          <p:spPr>
            <a:xfrm>
              <a:off x="7360523" y="4580400"/>
              <a:ext cx="360007" cy="280995"/>
            </a:xfrm>
            <a:custGeom>
              <a:avLst/>
              <a:gdLst/>
              <a:ahLst/>
              <a:cxnLst/>
              <a:rect l="l" t="t" r="r" b="b"/>
              <a:pathLst>
                <a:path w="701" h="548" extrusionOk="0">
                  <a:moveTo>
                    <a:pt x="332" y="529"/>
                  </a:moveTo>
                  <a:cubicBezTo>
                    <a:pt x="382" y="547"/>
                    <a:pt x="438" y="548"/>
                    <a:pt x="493" y="531"/>
                  </a:cubicBezTo>
                  <a:cubicBezTo>
                    <a:pt x="627" y="487"/>
                    <a:pt x="701" y="342"/>
                    <a:pt x="657" y="208"/>
                  </a:cubicBezTo>
                  <a:cubicBezTo>
                    <a:pt x="614" y="74"/>
                    <a:pt x="469" y="0"/>
                    <a:pt x="335" y="44"/>
                  </a:cubicBezTo>
                  <a:cubicBezTo>
                    <a:pt x="280" y="62"/>
                    <a:pt x="236" y="96"/>
                    <a:pt x="205" y="140"/>
                  </a:cubicBezTo>
                  <a:cubicBezTo>
                    <a:pt x="0" y="422"/>
                    <a:pt x="0" y="422"/>
                    <a:pt x="0" y="422"/>
                  </a:cubicBezTo>
                  <a:lnTo>
                    <a:pt x="332" y="5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310;p49">
              <a:extLst>
                <a:ext uri="{FF2B5EF4-FFF2-40B4-BE49-F238E27FC236}">
                  <a16:creationId xmlns:a16="http://schemas.microsoft.com/office/drawing/2014/main" id="{34337682-2C44-4AE6-9C63-56EF0CDB3709}"/>
                </a:ext>
              </a:extLst>
            </p:cNvPr>
            <p:cNvSpPr/>
            <p:nvPr/>
          </p:nvSpPr>
          <p:spPr>
            <a:xfrm>
              <a:off x="7359894" y="4796791"/>
              <a:ext cx="281006" cy="329083"/>
            </a:xfrm>
            <a:custGeom>
              <a:avLst/>
              <a:gdLst/>
              <a:ahLst/>
              <a:cxnLst/>
              <a:rect l="l" t="t" r="r" b="b"/>
              <a:pathLst>
                <a:path w="547" h="642" extrusionOk="0">
                  <a:moveTo>
                    <a:pt x="1" y="348"/>
                  </a:moveTo>
                  <a:cubicBezTo>
                    <a:pt x="0" y="402"/>
                    <a:pt x="16" y="456"/>
                    <a:pt x="50" y="502"/>
                  </a:cubicBezTo>
                  <a:cubicBezTo>
                    <a:pt x="133" y="617"/>
                    <a:pt x="293" y="642"/>
                    <a:pt x="407" y="559"/>
                  </a:cubicBezTo>
                  <a:cubicBezTo>
                    <a:pt x="522" y="476"/>
                    <a:pt x="547" y="316"/>
                    <a:pt x="464" y="201"/>
                  </a:cubicBezTo>
                  <a:cubicBezTo>
                    <a:pt x="430" y="155"/>
                    <a:pt x="384" y="123"/>
                    <a:pt x="333" y="107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1" y="34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311;p49">
              <a:extLst>
                <a:ext uri="{FF2B5EF4-FFF2-40B4-BE49-F238E27FC236}">
                  <a16:creationId xmlns:a16="http://schemas.microsoft.com/office/drawing/2014/main" id="{570DD030-18B9-4900-A234-AC8310E950D6}"/>
                </a:ext>
              </a:extLst>
            </p:cNvPr>
            <p:cNvSpPr/>
            <p:nvPr/>
          </p:nvSpPr>
          <p:spPr>
            <a:xfrm>
              <a:off x="7079935" y="4796791"/>
              <a:ext cx="281006" cy="329083"/>
            </a:xfrm>
            <a:custGeom>
              <a:avLst/>
              <a:gdLst/>
              <a:ahLst/>
              <a:cxnLst/>
              <a:rect l="l" t="t" r="r" b="b"/>
              <a:pathLst>
                <a:path w="547" h="642" extrusionOk="0">
                  <a:moveTo>
                    <a:pt x="214" y="107"/>
                  </a:moveTo>
                  <a:cubicBezTo>
                    <a:pt x="163" y="123"/>
                    <a:pt x="117" y="155"/>
                    <a:pt x="83" y="201"/>
                  </a:cubicBezTo>
                  <a:cubicBezTo>
                    <a:pt x="0" y="316"/>
                    <a:pt x="25" y="476"/>
                    <a:pt x="140" y="559"/>
                  </a:cubicBezTo>
                  <a:cubicBezTo>
                    <a:pt x="254" y="642"/>
                    <a:pt x="414" y="617"/>
                    <a:pt x="497" y="502"/>
                  </a:cubicBezTo>
                  <a:cubicBezTo>
                    <a:pt x="531" y="456"/>
                    <a:pt x="547" y="402"/>
                    <a:pt x="546" y="348"/>
                  </a:cubicBezTo>
                  <a:cubicBezTo>
                    <a:pt x="546" y="0"/>
                    <a:pt x="546" y="0"/>
                    <a:pt x="546" y="0"/>
                  </a:cubicBezTo>
                  <a:lnTo>
                    <a:pt x="214" y="10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312;p49">
              <a:extLst>
                <a:ext uri="{FF2B5EF4-FFF2-40B4-BE49-F238E27FC236}">
                  <a16:creationId xmlns:a16="http://schemas.microsoft.com/office/drawing/2014/main" id="{6144F7D5-52E7-4E09-AEB3-9417227BCB5F}"/>
                </a:ext>
              </a:extLst>
            </p:cNvPr>
            <p:cNvSpPr/>
            <p:nvPr/>
          </p:nvSpPr>
          <p:spPr>
            <a:xfrm>
              <a:off x="7000306" y="4580400"/>
              <a:ext cx="360216" cy="280995"/>
            </a:xfrm>
            <a:custGeom>
              <a:avLst/>
              <a:gdLst/>
              <a:ahLst/>
              <a:cxnLst/>
              <a:rect l="l" t="t" r="r" b="b"/>
              <a:pathLst>
                <a:path w="701" h="548" extrusionOk="0">
                  <a:moveTo>
                    <a:pt x="496" y="140"/>
                  </a:moveTo>
                  <a:cubicBezTo>
                    <a:pt x="465" y="96"/>
                    <a:pt x="421" y="62"/>
                    <a:pt x="366" y="44"/>
                  </a:cubicBezTo>
                  <a:cubicBezTo>
                    <a:pt x="232" y="0"/>
                    <a:pt x="87" y="74"/>
                    <a:pt x="44" y="208"/>
                  </a:cubicBezTo>
                  <a:cubicBezTo>
                    <a:pt x="0" y="342"/>
                    <a:pt x="74" y="487"/>
                    <a:pt x="208" y="531"/>
                  </a:cubicBezTo>
                  <a:cubicBezTo>
                    <a:pt x="263" y="548"/>
                    <a:pt x="319" y="547"/>
                    <a:pt x="369" y="529"/>
                  </a:cubicBezTo>
                  <a:cubicBezTo>
                    <a:pt x="701" y="422"/>
                    <a:pt x="701" y="422"/>
                    <a:pt x="701" y="422"/>
                  </a:cubicBezTo>
                  <a:lnTo>
                    <a:pt x="496" y="14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313;p49">
              <a:extLst>
                <a:ext uri="{FF2B5EF4-FFF2-40B4-BE49-F238E27FC236}">
                  <a16:creationId xmlns:a16="http://schemas.microsoft.com/office/drawing/2014/main" id="{5A580350-63A8-4E81-8782-62C9AF3C8606}"/>
                </a:ext>
              </a:extLst>
            </p:cNvPr>
            <p:cNvSpPr/>
            <p:nvPr/>
          </p:nvSpPr>
          <p:spPr>
            <a:xfrm>
              <a:off x="7228925" y="4442411"/>
              <a:ext cx="262985" cy="354379"/>
            </a:xfrm>
            <a:custGeom>
              <a:avLst/>
              <a:gdLst/>
              <a:ahLst/>
              <a:cxnLst/>
              <a:rect l="l" t="t" r="r" b="b"/>
              <a:pathLst>
                <a:path w="512" h="691" extrusionOk="0">
                  <a:moveTo>
                    <a:pt x="461" y="409"/>
                  </a:moveTo>
                  <a:cubicBezTo>
                    <a:pt x="493" y="366"/>
                    <a:pt x="512" y="313"/>
                    <a:pt x="512" y="255"/>
                  </a:cubicBezTo>
                  <a:cubicBezTo>
                    <a:pt x="512" y="114"/>
                    <a:pt x="397" y="0"/>
                    <a:pt x="256" y="0"/>
                  </a:cubicBezTo>
                  <a:cubicBezTo>
                    <a:pt x="115" y="0"/>
                    <a:pt x="0" y="114"/>
                    <a:pt x="0" y="255"/>
                  </a:cubicBezTo>
                  <a:cubicBezTo>
                    <a:pt x="0" y="313"/>
                    <a:pt x="19" y="366"/>
                    <a:pt x="51" y="409"/>
                  </a:cubicBezTo>
                  <a:cubicBezTo>
                    <a:pt x="256" y="691"/>
                    <a:pt x="256" y="691"/>
                    <a:pt x="256" y="691"/>
                  </a:cubicBezTo>
                  <a:lnTo>
                    <a:pt x="461" y="40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4E6DFFCE-CDF9-48D1-ABFB-3AADE280ABB3}"/>
              </a:ext>
            </a:extLst>
          </p:cNvPr>
          <p:cNvSpPr/>
          <p:nvPr/>
        </p:nvSpPr>
        <p:spPr>
          <a:xfrm>
            <a:off x="2200941" y="584341"/>
            <a:ext cx="51284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latin typeface="Bellota Text" panose="020B0604020202020204" charset="0"/>
                <a:ea typeface="Bellota Text" panose="020B0604020202020204" charset="0"/>
              </a:rPr>
              <a:t>Giáo</a:t>
            </a:r>
            <a:r>
              <a:rPr lang="en-US" b="1" dirty="0">
                <a:latin typeface="Bellota Text" panose="020B0604020202020204" charset="0"/>
                <a:ea typeface="Bellota Text" panose="020B0604020202020204" charset="0"/>
              </a:rPr>
              <a:t> </a:t>
            </a:r>
            <a:r>
              <a:rPr lang="en-US" b="1" dirty="0" err="1">
                <a:latin typeface="Bellota Text" panose="020B0604020202020204" charset="0"/>
                <a:ea typeface="Bellota Text" panose="020B0604020202020204" charset="0"/>
              </a:rPr>
              <a:t>viên</a:t>
            </a:r>
            <a:r>
              <a:rPr lang="en-US" b="1" dirty="0">
                <a:latin typeface="Bellota Text" panose="020B0604020202020204" charset="0"/>
                <a:ea typeface="Bellota Text" panose="020B0604020202020204" charset="0"/>
              </a:rPr>
              <a:t> </a:t>
            </a:r>
            <a:r>
              <a:rPr lang="en-US" b="1" dirty="0" err="1">
                <a:latin typeface="Bellota Text" panose="020B0604020202020204" charset="0"/>
                <a:ea typeface="Bellota Text" panose="020B0604020202020204" charset="0"/>
              </a:rPr>
              <a:t>dựa</a:t>
            </a:r>
            <a:r>
              <a:rPr lang="en-US" b="1" dirty="0">
                <a:latin typeface="Bellota Text" panose="020B0604020202020204" charset="0"/>
                <a:ea typeface="Bellota Text" panose="020B0604020202020204" charset="0"/>
              </a:rPr>
              <a:t> </a:t>
            </a:r>
            <a:r>
              <a:rPr lang="en-US" b="1" dirty="0" err="1">
                <a:latin typeface="Bellota Text" panose="020B0604020202020204" charset="0"/>
                <a:ea typeface="Bellota Text" panose="020B0604020202020204" charset="0"/>
              </a:rPr>
              <a:t>vào</a:t>
            </a:r>
            <a:r>
              <a:rPr lang="en-US" b="1" dirty="0">
                <a:latin typeface="Bellota Text" panose="020B0604020202020204" charset="0"/>
                <a:ea typeface="Bellota Text" panose="020B0604020202020204" charset="0"/>
              </a:rPr>
              <a:t> </a:t>
            </a:r>
            <a:r>
              <a:rPr lang="en-US" b="1" dirty="0" err="1">
                <a:latin typeface="Bellota Text" panose="020B0604020202020204" charset="0"/>
                <a:ea typeface="Bellota Text" panose="020B0604020202020204" charset="0"/>
              </a:rPr>
              <a:t>danh</a:t>
            </a:r>
            <a:r>
              <a:rPr lang="en-US" b="1" dirty="0">
                <a:latin typeface="Bellota Text" panose="020B0604020202020204" charset="0"/>
                <a:ea typeface="Bellota Text" panose="020B0604020202020204" charset="0"/>
              </a:rPr>
              <a:t> </a:t>
            </a:r>
            <a:r>
              <a:rPr lang="en-US" b="1" dirty="0" err="1">
                <a:latin typeface="Bellota Text" panose="020B0604020202020204" charset="0"/>
                <a:ea typeface="Bellota Text" panose="020B0604020202020204" charset="0"/>
              </a:rPr>
              <a:t>sách</a:t>
            </a:r>
            <a:r>
              <a:rPr lang="en-US" b="1" dirty="0">
                <a:latin typeface="Bellota Text" panose="020B0604020202020204" charset="0"/>
                <a:ea typeface="Bellota Text" panose="020B0604020202020204" charset="0"/>
              </a:rPr>
              <a:t> </a:t>
            </a:r>
            <a:r>
              <a:rPr lang="en-US" b="1" dirty="0" err="1">
                <a:latin typeface="Bellota Text" panose="020B0604020202020204" charset="0"/>
                <a:ea typeface="Bellota Text" panose="020B0604020202020204" charset="0"/>
              </a:rPr>
              <a:t>học</a:t>
            </a:r>
            <a:r>
              <a:rPr lang="en-US" b="1" dirty="0">
                <a:latin typeface="Bellota Text" panose="020B0604020202020204" charset="0"/>
                <a:ea typeface="Bellota Text" panose="020B0604020202020204" charset="0"/>
              </a:rPr>
              <a:t> </a:t>
            </a:r>
            <a:r>
              <a:rPr lang="en-US" b="1" dirty="0" err="1">
                <a:latin typeface="Bellota Text" panose="020B0604020202020204" charset="0"/>
                <a:ea typeface="Bellota Text" panose="020B0604020202020204" charset="0"/>
              </a:rPr>
              <a:t>sinh</a:t>
            </a:r>
            <a:r>
              <a:rPr lang="en-US" b="1" dirty="0">
                <a:latin typeface="Bellota Text" panose="020B0604020202020204" charset="0"/>
                <a:ea typeface="Bellota Text" panose="020B0604020202020204" charset="0"/>
              </a:rPr>
              <a:t> </a:t>
            </a:r>
            <a:r>
              <a:rPr lang="en-US" b="1" dirty="0" err="1">
                <a:latin typeface="Bellota Text" panose="020B0604020202020204" charset="0"/>
                <a:ea typeface="Bellota Text" panose="020B0604020202020204" charset="0"/>
              </a:rPr>
              <a:t>của</a:t>
            </a:r>
            <a:r>
              <a:rPr lang="en-US" b="1" dirty="0">
                <a:latin typeface="Bellota Text" panose="020B0604020202020204" charset="0"/>
                <a:ea typeface="Bellota Text" panose="020B0604020202020204" charset="0"/>
              </a:rPr>
              <a:t> </a:t>
            </a:r>
            <a:r>
              <a:rPr lang="en-US" b="1" dirty="0" err="1">
                <a:latin typeface="Bellota Text" panose="020B0604020202020204" charset="0"/>
                <a:ea typeface="Bellota Text" panose="020B0604020202020204" charset="0"/>
              </a:rPr>
              <a:t>lớp</a:t>
            </a:r>
            <a:r>
              <a:rPr lang="en-US" b="1" dirty="0">
                <a:latin typeface="Bellota Text" panose="020B0604020202020204" charset="0"/>
                <a:ea typeface="Bellota Text" panose="020B0604020202020204" charset="0"/>
              </a:rPr>
              <a:t>, </a:t>
            </a:r>
            <a:r>
              <a:rPr lang="en-US" b="1" dirty="0" err="1">
                <a:latin typeface="Bellota Text" panose="020B0604020202020204" charset="0"/>
                <a:ea typeface="Bellota Text" panose="020B0604020202020204" charset="0"/>
              </a:rPr>
              <a:t>khoanh</a:t>
            </a:r>
            <a:r>
              <a:rPr lang="en-US" b="1" dirty="0">
                <a:latin typeface="Bellota Text" panose="020B0604020202020204" charset="0"/>
                <a:ea typeface="Bellota Text" panose="020B0604020202020204" charset="0"/>
              </a:rPr>
              <a:t> </a:t>
            </a:r>
            <a:r>
              <a:rPr lang="en-US" b="1" dirty="0" err="1">
                <a:latin typeface="Bellota Text" panose="020B0604020202020204" charset="0"/>
                <a:ea typeface="Bellota Text" panose="020B0604020202020204" charset="0"/>
              </a:rPr>
              <a:t>vùng</a:t>
            </a:r>
            <a:r>
              <a:rPr lang="en-US" b="1" dirty="0">
                <a:latin typeface="Bellota Text" panose="020B0604020202020204" charset="0"/>
                <a:ea typeface="Bellota Text" panose="020B0604020202020204" charset="0"/>
              </a:rPr>
              <a:t> </a:t>
            </a:r>
            <a:r>
              <a:rPr lang="en-US" b="1" dirty="0" err="1">
                <a:latin typeface="Bellota Text" panose="020B0604020202020204" charset="0"/>
                <a:ea typeface="Bellota Text" panose="020B0604020202020204" charset="0"/>
              </a:rPr>
              <a:t>những</a:t>
            </a:r>
            <a:r>
              <a:rPr lang="en-US" b="1" dirty="0">
                <a:latin typeface="Bellota Text" panose="020B0604020202020204" charset="0"/>
                <a:ea typeface="Bellota Text" panose="020B0604020202020204" charset="0"/>
              </a:rPr>
              <a:t> </a:t>
            </a:r>
            <a:r>
              <a:rPr lang="en-US" b="1" dirty="0" err="1">
                <a:latin typeface="Bellota Text" panose="020B0604020202020204" charset="0"/>
                <a:ea typeface="Bellota Text" panose="020B0604020202020204" charset="0"/>
              </a:rPr>
              <a:t>bạn</a:t>
            </a:r>
            <a:r>
              <a:rPr lang="en-US" b="1" dirty="0">
                <a:latin typeface="Bellota Text" panose="020B0604020202020204" charset="0"/>
                <a:ea typeface="Bellota Text" panose="020B0604020202020204" charset="0"/>
              </a:rPr>
              <a:t> </a:t>
            </a:r>
            <a:r>
              <a:rPr lang="en-US" b="1" dirty="0" err="1">
                <a:latin typeface="Bellota Text" panose="020B0604020202020204" charset="0"/>
                <a:ea typeface="Bellota Text" panose="020B0604020202020204" charset="0"/>
              </a:rPr>
              <a:t>gần</a:t>
            </a:r>
            <a:r>
              <a:rPr lang="en-US" b="1" dirty="0">
                <a:latin typeface="Bellota Text" panose="020B0604020202020204" charset="0"/>
                <a:ea typeface="Bellota Text" panose="020B0604020202020204" charset="0"/>
              </a:rPr>
              <a:t> </a:t>
            </a:r>
            <a:r>
              <a:rPr lang="en-US" b="1" dirty="0" err="1">
                <a:latin typeface="Bellota Text" panose="020B0604020202020204" charset="0"/>
                <a:ea typeface="Bellota Text" panose="020B0604020202020204" charset="0"/>
              </a:rPr>
              <a:t>nhà</a:t>
            </a:r>
            <a:r>
              <a:rPr lang="en-US" b="1" dirty="0">
                <a:latin typeface="Bellota Text" panose="020B0604020202020204" charset="0"/>
                <a:ea typeface="Bellota Text" panose="020B0604020202020204" charset="0"/>
              </a:rPr>
              <a:t> </a:t>
            </a:r>
            <a:r>
              <a:rPr lang="en-US" b="1" dirty="0" err="1">
                <a:latin typeface="Bellota Text" panose="020B0604020202020204" charset="0"/>
                <a:ea typeface="Bellota Text" panose="020B0604020202020204" charset="0"/>
              </a:rPr>
              <a:t>nhau</a:t>
            </a:r>
            <a:r>
              <a:rPr lang="en-US" b="1" dirty="0">
                <a:latin typeface="Bellota Text" panose="020B0604020202020204" charset="0"/>
                <a:ea typeface="Bellota Text" panose="020B0604020202020204" charset="0"/>
              </a:rPr>
              <a:t> </a:t>
            </a:r>
            <a:r>
              <a:rPr lang="en-US" b="1" dirty="0" err="1">
                <a:latin typeface="Bellota Text" panose="020B0604020202020204" charset="0"/>
                <a:ea typeface="Bellota Text" panose="020B0604020202020204" charset="0"/>
              </a:rPr>
              <a:t>hoặc</a:t>
            </a:r>
            <a:r>
              <a:rPr lang="en-US" b="1" dirty="0">
                <a:latin typeface="Bellota Text" panose="020B0604020202020204" charset="0"/>
                <a:ea typeface="Bellota Text" panose="020B0604020202020204" charset="0"/>
              </a:rPr>
              <a:t> </a:t>
            </a:r>
            <a:r>
              <a:rPr lang="en-US" b="1" dirty="0" err="1">
                <a:latin typeface="Bellota Text" panose="020B0604020202020204" charset="0"/>
                <a:ea typeface="Bellota Text" panose="020B0604020202020204" charset="0"/>
              </a:rPr>
              <a:t>cùng</a:t>
            </a:r>
            <a:r>
              <a:rPr lang="en-US" b="1" dirty="0">
                <a:latin typeface="Bellota Text" panose="020B0604020202020204" charset="0"/>
                <a:ea typeface="Bellota Text" panose="020B0604020202020204" charset="0"/>
              </a:rPr>
              <a:t> </a:t>
            </a:r>
            <a:r>
              <a:rPr lang="en-US" b="1" dirty="0" err="1">
                <a:latin typeface="Bellota Text" panose="020B0604020202020204" charset="0"/>
                <a:ea typeface="Bellota Text" panose="020B0604020202020204" charset="0"/>
              </a:rPr>
              <a:t>xóm</a:t>
            </a:r>
            <a:r>
              <a:rPr lang="en-US" b="1" dirty="0">
                <a:latin typeface="Bellota Text" panose="020B0604020202020204" charset="0"/>
                <a:ea typeface="Bellota Text" panose="020B0604020202020204" charset="0"/>
              </a:rPr>
              <a:t> </a:t>
            </a:r>
            <a:r>
              <a:rPr lang="en-US" b="1" dirty="0" err="1">
                <a:latin typeface="Bellota Text" panose="020B0604020202020204" charset="0"/>
                <a:ea typeface="Bellota Text" panose="020B0604020202020204" charset="0"/>
              </a:rPr>
              <a:t>với</a:t>
            </a:r>
            <a:r>
              <a:rPr lang="en-US" b="1" dirty="0">
                <a:latin typeface="Bellota Text" panose="020B0604020202020204" charset="0"/>
                <a:ea typeface="Bellota Text" panose="020B0604020202020204" charset="0"/>
              </a:rPr>
              <a:t> </a:t>
            </a:r>
            <a:r>
              <a:rPr lang="en-US" b="1" dirty="0" err="1">
                <a:latin typeface="Bellota Text" panose="020B0604020202020204" charset="0"/>
                <a:ea typeface="Bellota Text" panose="020B0604020202020204" charset="0"/>
              </a:rPr>
              <a:t>nhau</a:t>
            </a:r>
            <a:r>
              <a:rPr lang="en-US" b="1" dirty="0">
                <a:latin typeface="Bellota Text" panose="020B0604020202020204" charset="0"/>
                <a:ea typeface="Bellota Text" panose="020B0604020202020204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783" y="1234527"/>
            <a:ext cx="6891217" cy="3269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29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51345D8-7B24-4A73-ADE7-526993E03C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8029" y="647256"/>
            <a:ext cx="1972688" cy="586121"/>
          </a:xfrm>
          <a:prstGeom prst="rect">
            <a:avLst/>
          </a:prstGeom>
        </p:spPr>
      </p:pic>
      <p:sp>
        <p:nvSpPr>
          <p:cNvPr id="153" name="Google Shape;153;p21"/>
          <p:cNvSpPr txBox="1">
            <a:spLocks noGrp="1"/>
          </p:cNvSpPr>
          <p:nvPr>
            <p:ph type="title"/>
          </p:nvPr>
        </p:nvSpPr>
        <p:spPr>
          <a:xfrm>
            <a:off x="1083289" y="674739"/>
            <a:ext cx="1282495" cy="3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SG" sz="2800" dirty="0">
                <a:solidFill>
                  <a:srgbClr val="EE6A8D"/>
                </a:solidFill>
              </a:rPr>
              <a:t>B</a:t>
            </a:r>
            <a:r>
              <a:rPr lang="vi-VN" sz="2800" dirty="0">
                <a:solidFill>
                  <a:srgbClr val="EE6A8D"/>
                </a:solidFill>
              </a:rPr>
              <a:t>ư</a:t>
            </a:r>
            <a:r>
              <a:rPr lang="en-SG" sz="2800" dirty="0" err="1">
                <a:solidFill>
                  <a:srgbClr val="EE6A8D"/>
                </a:solidFill>
              </a:rPr>
              <a:t>ớc</a:t>
            </a:r>
            <a:r>
              <a:rPr lang="en-SG" sz="2800" dirty="0">
                <a:solidFill>
                  <a:srgbClr val="EE6A8D"/>
                </a:solidFill>
              </a:rPr>
              <a:t> 2</a:t>
            </a:r>
            <a:endParaRPr sz="2800" dirty="0">
              <a:solidFill>
                <a:srgbClr val="EE6A8D"/>
              </a:solidFill>
            </a:endParaRPr>
          </a:p>
        </p:txBody>
      </p:sp>
      <p:sp>
        <p:nvSpPr>
          <p:cNvPr id="157" name="Google Shape;157;p21"/>
          <p:cNvSpPr txBox="1">
            <a:spLocks noGrp="1"/>
          </p:cNvSpPr>
          <p:nvPr>
            <p:ph type="sldNum" idx="12"/>
          </p:nvPr>
        </p:nvSpPr>
        <p:spPr>
          <a:xfrm>
            <a:off x="4297650" y="4594800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grpSp>
        <p:nvGrpSpPr>
          <p:cNvPr id="7" name="Google Shape;1308;p49">
            <a:extLst>
              <a:ext uri="{FF2B5EF4-FFF2-40B4-BE49-F238E27FC236}">
                <a16:creationId xmlns:a16="http://schemas.microsoft.com/office/drawing/2014/main" id="{3E0EB525-0060-4180-A7F6-ABA731691B5F}"/>
              </a:ext>
            </a:extLst>
          </p:cNvPr>
          <p:cNvGrpSpPr/>
          <p:nvPr/>
        </p:nvGrpSpPr>
        <p:grpSpPr>
          <a:xfrm>
            <a:off x="632186" y="674739"/>
            <a:ext cx="445818" cy="423063"/>
            <a:chOff x="7000306" y="4442411"/>
            <a:chExt cx="720224" cy="683463"/>
          </a:xfrm>
        </p:grpSpPr>
        <p:sp>
          <p:nvSpPr>
            <p:cNvPr id="8" name="Google Shape;1309;p49">
              <a:extLst>
                <a:ext uri="{FF2B5EF4-FFF2-40B4-BE49-F238E27FC236}">
                  <a16:creationId xmlns:a16="http://schemas.microsoft.com/office/drawing/2014/main" id="{C8C8A520-ACCA-4E30-9401-BBA1023C1BD1}"/>
                </a:ext>
              </a:extLst>
            </p:cNvPr>
            <p:cNvSpPr/>
            <p:nvPr/>
          </p:nvSpPr>
          <p:spPr>
            <a:xfrm>
              <a:off x="7360523" y="4580400"/>
              <a:ext cx="360007" cy="280995"/>
            </a:xfrm>
            <a:custGeom>
              <a:avLst/>
              <a:gdLst/>
              <a:ahLst/>
              <a:cxnLst/>
              <a:rect l="l" t="t" r="r" b="b"/>
              <a:pathLst>
                <a:path w="701" h="548" extrusionOk="0">
                  <a:moveTo>
                    <a:pt x="332" y="529"/>
                  </a:moveTo>
                  <a:cubicBezTo>
                    <a:pt x="382" y="547"/>
                    <a:pt x="438" y="548"/>
                    <a:pt x="493" y="531"/>
                  </a:cubicBezTo>
                  <a:cubicBezTo>
                    <a:pt x="627" y="487"/>
                    <a:pt x="701" y="342"/>
                    <a:pt x="657" y="208"/>
                  </a:cubicBezTo>
                  <a:cubicBezTo>
                    <a:pt x="614" y="74"/>
                    <a:pt x="469" y="0"/>
                    <a:pt x="335" y="44"/>
                  </a:cubicBezTo>
                  <a:cubicBezTo>
                    <a:pt x="280" y="62"/>
                    <a:pt x="236" y="96"/>
                    <a:pt x="205" y="140"/>
                  </a:cubicBezTo>
                  <a:cubicBezTo>
                    <a:pt x="0" y="422"/>
                    <a:pt x="0" y="422"/>
                    <a:pt x="0" y="422"/>
                  </a:cubicBezTo>
                  <a:lnTo>
                    <a:pt x="332" y="5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310;p49">
              <a:extLst>
                <a:ext uri="{FF2B5EF4-FFF2-40B4-BE49-F238E27FC236}">
                  <a16:creationId xmlns:a16="http://schemas.microsoft.com/office/drawing/2014/main" id="{34337682-2C44-4AE6-9C63-56EF0CDB3709}"/>
                </a:ext>
              </a:extLst>
            </p:cNvPr>
            <p:cNvSpPr/>
            <p:nvPr/>
          </p:nvSpPr>
          <p:spPr>
            <a:xfrm>
              <a:off x="7359894" y="4796791"/>
              <a:ext cx="281006" cy="329083"/>
            </a:xfrm>
            <a:custGeom>
              <a:avLst/>
              <a:gdLst/>
              <a:ahLst/>
              <a:cxnLst/>
              <a:rect l="l" t="t" r="r" b="b"/>
              <a:pathLst>
                <a:path w="547" h="642" extrusionOk="0">
                  <a:moveTo>
                    <a:pt x="1" y="348"/>
                  </a:moveTo>
                  <a:cubicBezTo>
                    <a:pt x="0" y="402"/>
                    <a:pt x="16" y="456"/>
                    <a:pt x="50" y="502"/>
                  </a:cubicBezTo>
                  <a:cubicBezTo>
                    <a:pt x="133" y="617"/>
                    <a:pt x="293" y="642"/>
                    <a:pt x="407" y="559"/>
                  </a:cubicBezTo>
                  <a:cubicBezTo>
                    <a:pt x="522" y="476"/>
                    <a:pt x="547" y="316"/>
                    <a:pt x="464" y="201"/>
                  </a:cubicBezTo>
                  <a:cubicBezTo>
                    <a:pt x="430" y="155"/>
                    <a:pt x="384" y="123"/>
                    <a:pt x="333" y="107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1" y="34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311;p49">
              <a:extLst>
                <a:ext uri="{FF2B5EF4-FFF2-40B4-BE49-F238E27FC236}">
                  <a16:creationId xmlns:a16="http://schemas.microsoft.com/office/drawing/2014/main" id="{570DD030-18B9-4900-A234-AC8310E950D6}"/>
                </a:ext>
              </a:extLst>
            </p:cNvPr>
            <p:cNvSpPr/>
            <p:nvPr/>
          </p:nvSpPr>
          <p:spPr>
            <a:xfrm>
              <a:off x="7079935" y="4796791"/>
              <a:ext cx="281006" cy="329083"/>
            </a:xfrm>
            <a:custGeom>
              <a:avLst/>
              <a:gdLst/>
              <a:ahLst/>
              <a:cxnLst/>
              <a:rect l="l" t="t" r="r" b="b"/>
              <a:pathLst>
                <a:path w="547" h="642" extrusionOk="0">
                  <a:moveTo>
                    <a:pt x="214" y="107"/>
                  </a:moveTo>
                  <a:cubicBezTo>
                    <a:pt x="163" y="123"/>
                    <a:pt x="117" y="155"/>
                    <a:pt x="83" y="201"/>
                  </a:cubicBezTo>
                  <a:cubicBezTo>
                    <a:pt x="0" y="316"/>
                    <a:pt x="25" y="476"/>
                    <a:pt x="140" y="559"/>
                  </a:cubicBezTo>
                  <a:cubicBezTo>
                    <a:pt x="254" y="642"/>
                    <a:pt x="414" y="617"/>
                    <a:pt x="497" y="502"/>
                  </a:cubicBezTo>
                  <a:cubicBezTo>
                    <a:pt x="531" y="456"/>
                    <a:pt x="547" y="402"/>
                    <a:pt x="546" y="348"/>
                  </a:cubicBezTo>
                  <a:cubicBezTo>
                    <a:pt x="546" y="0"/>
                    <a:pt x="546" y="0"/>
                    <a:pt x="546" y="0"/>
                  </a:cubicBezTo>
                  <a:lnTo>
                    <a:pt x="214" y="10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312;p49">
              <a:extLst>
                <a:ext uri="{FF2B5EF4-FFF2-40B4-BE49-F238E27FC236}">
                  <a16:creationId xmlns:a16="http://schemas.microsoft.com/office/drawing/2014/main" id="{6144F7D5-52E7-4E09-AEB3-9417227BCB5F}"/>
                </a:ext>
              </a:extLst>
            </p:cNvPr>
            <p:cNvSpPr/>
            <p:nvPr/>
          </p:nvSpPr>
          <p:spPr>
            <a:xfrm>
              <a:off x="7000306" y="4580400"/>
              <a:ext cx="360216" cy="280995"/>
            </a:xfrm>
            <a:custGeom>
              <a:avLst/>
              <a:gdLst/>
              <a:ahLst/>
              <a:cxnLst/>
              <a:rect l="l" t="t" r="r" b="b"/>
              <a:pathLst>
                <a:path w="701" h="548" extrusionOk="0">
                  <a:moveTo>
                    <a:pt x="496" y="140"/>
                  </a:moveTo>
                  <a:cubicBezTo>
                    <a:pt x="465" y="96"/>
                    <a:pt x="421" y="62"/>
                    <a:pt x="366" y="44"/>
                  </a:cubicBezTo>
                  <a:cubicBezTo>
                    <a:pt x="232" y="0"/>
                    <a:pt x="87" y="74"/>
                    <a:pt x="44" y="208"/>
                  </a:cubicBezTo>
                  <a:cubicBezTo>
                    <a:pt x="0" y="342"/>
                    <a:pt x="74" y="487"/>
                    <a:pt x="208" y="531"/>
                  </a:cubicBezTo>
                  <a:cubicBezTo>
                    <a:pt x="263" y="548"/>
                    <a:pt x="319" y="547"/>
                    <a:pt x="369" y="529"/>
                  </a:cubicBezTo>
                  <a:cubicBezTo>
                    <a:pt x="701" y="422"/>
                    <a:pt x="701" y="422"/>
                    <a:pt x="701" y="422"/>
                  </a:cubicBezTo>
                  <a:lnTo>
                    <a:pt x="496" y="14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313;p49">
              <a:extLst>
                <a:ext uri="{FF2B5EF4-FFF2-40B4-BE49-F238E27FC236}">
                  <a16:creationId xmlns:a16="http://schemas.microsoft.com/office/drawing/2014/main" id="{5A580350-63A8-4E81-8782-62C9AF3C8606}"/>
                </a:ext>
              </a:extLst>
            </p:cNvPr>
            <p:cNvSpPr/>
            <p:nvPr/>
          </p:nvSpPr>
          <p:spPr>
            <a:xfrm>
              <a:off x="7228925" y="4442411"/>
              <a:ext cx="262985" cy="354379"/>
            </a:xfrm>
            <a:custGeom>
              <a:avLst/>
              <a:gdLst/>
              <a:ahLst/>
              <a:cxnLst/>
              <a:rect l="l" t="t" r="r" b="b"/>
              <a:pathLst>
                <a:path w="512" h="691" extrusionOk="0">
                  <a:moveTo>
                    <a:pt x="461" y="409"/>
                  </a:moveTo>
                  <a:cubicBezTo>
                    <a:pt x="493" y="366"/>
                    <a:pt x="512" y="313"/>
                    <a:pt x="512" y="255"/>
                  </a:cubicBezTo>
                  <a:cubicBezTo>
                    <a:pt x="512" y="114"/>
                    <a:pt x="397" y="0"/>
                    <a:pt x="256" y="0"/>
                  </a:cubicBezTo>
                  <a:cubicBezTo>
                    <a:pt x="115" y="0"/>
                    <a:pt x="0" y="114"/>
                    <a:pt x="0" y="255"/>
                  </a:cubicBezTo>
                  <a:cubicBezTo>
                    <a:pt x="0" y="313"/>
                    <a:pt x="19" y="366"/>
                    <a:pt x="51" y="409"/>
                  </a:cubicBezTo>
                  <a:cubicBezTo>
                    <a:pt x="256" y="691"/>
                    <a:pt x="256" y="691"/>
                    <a:pt x="256" y="691"/>
                  </a:cubicBezTo>
                  <a:lnTo>
                    <a:pt x="461" y="40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4E6DFFCE-CDF9-48D1-ABFB-3AADE280ABB3}"/>
              </a:ext>
            </a:extLst>
          </p:cNvPr>
          <p:cNvSpPr/>
          <p:nvPr/>
        </p:nvSpPr>
        <p:spPr>
          <a:xfrm>
            <a:off x="2224268" y="647256"/>
            <a:ext cx="580994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viên</a:t>
            </a:r>
            <a:r>
              <a:rPr lang="en-SG" dirty="0"/>
              <a:t> </a:t>
            </a:r>
            <a:r>
              <a:rPr lang="en-SG" dirty="0" err="1"/>
              <a:t>thông</a:t>
            </a:r>
            <a:r>
              <a:rPr lang="en-SG" dirty="0"/>
              <a:t> </a:t>
            </a:r>
            <a:r>
              <a:rPr lang="en-SG" dirty="0" err="1"/>
              <a:t>báo</a:t>
            </a:r>
            <a:r>
              <a:rPr lang="en-SG" dirty="0"/>
              <a:t> </a:t>
            </a:r>
            <a:r>
              <a:rPr lang="en-SG" dirty="0" err="1"/>
              <a:t>về</a:t>
            </a:r>
            <a:r>
              <a:rPr lang="en-SG" dirty="0"/>
              <a:t> </a:t>
            </a:r>
            <a:r>
              <a:rPr lang="en-SG" dirty="0" err="1"/>
              <a:t>việc</a:t>
            </a:r>
            <a:r>
              <a:rPr lang="en-SG" dirty="0"/>
              <a:t> </a:t>
            </a:r>
            <a:r>
              <a:rPr lang="en-SG" dirty="0" err="1"/>
              <a:t>thành</a:t>
            </a:r>
            <a:r>
              <a:rPr lang="en-SG" dirty="0"/>
              <a:t> </a:t>
            </a:r>
            <a:r>
              <a:rPr lang="en-SG" dirty="0" err="1"/>
              <a:t>lập</a:t>
            </a:r>
            <a:r>
              <a:rPr lang="en-SG" dirty="0"/>
              <a:t> </a:t>
            </a:r>
            <a:r>
              <a:rPr lang="en-SG" dirty="0" err="1"/>
              <a:t>đôi</a:t>
            </a:r>
            <a:r>
              <a:rPr lang="en-SG" dirty="0"/>
              <a:t> </a:t>
            </a:r>
            <a:r>
              <a:rPr lang="en-SG" dirty="0" err="1"/>
              <a:t>bạn</a:t>
            </a:r>
            <a:r>
              <a:rPr lang="en-SG" dirty="0"/>
              <a:t> </a:t>
            </a:r>
            <a:r>
              <a:rPr lang="en-SG" dirty="0" err="1"/>
              <a:t>hoặc</a:t>
            </a:r>
            <a:r>
              <a:rPr lang="en-SG" dirty="0"/>
              <a:t> </a:t>
            </a:r>
            <a:r>
              <a:rPr lang="en-SG" dirty="0" err="1"/>
              <a:t>nhóm</a:t>
            </a:r>
            <a:r>
              <a:rPr lang="en-SG" dirty="0"/>
              <a:t> </a:t>
            </a:r>
            <a:r>
              <a:rPr lang="en-SG" dirty="0" err="1"/>
              <a:t>bạn</a:t>
            </a:r>
            <a:r>
              <a:rPr lang="en-SG" dirty="0"/>
              <a:t> </a:t>
            </a:r>
            <a:r>
              <a:rPr lang="en-SG" dirty="0" err="1"/>
              <a:t>cùng</a:t>
            </a:r>
            <a:r>
              <a:rPr lang="en-SG" dirty="0"/>
              <a:t> </a:t>
            </a:r>
            <a:r>
              <a:rPr lang="en-SG" dirty="0" err="1"/>
              <a:t>tiến</a:t>
            </a:r>
            <a:r>
              <a:rPr lang="en-SG" dirty="0"/>
              <a:t>. </a:t>
            </a: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viên</a:t>
            </a:r>
            <a:r>
              <a:rPr lang="en-SG" dirty="0"/>
              <a:t> </a:t>
            </a:r>
            <a:r>
              <a:rPr lang="en-SG" dirty="0" err="1"/>
              <a:t>cho</a:t>
            </a:r>
            <a:r>
              <a:rPr lang="en-SG" dirty="0"/>
              <a:t> </a:t>
            </a:r>
            <a:r>
              <a:rPr lang="en-SG" dirty="0" err="1"/>
              <a:t>học</a:t>
            </a:r>
            <a:r>
              <a:rPr lang="en-SG" dirty="0"/>
              <a:t> </a:t>
            </a:r>
            <a:r>
              <a:rPr lang="en-SG" dirty="0" err="1"/>
              <a:t>sinh</a:t>
            </a:r>
            <a:r>
              <a:rPr lang="en-SG" dirty="0"/>
              <a:t> đ</a:t>
            </a:r>
            <a:r>
              <a:rPr lang="vi-VN" dirty="0"/>
              <a:t>ư</a:t>
            </a:r>
            <a:r>
              <a:rPr lang="en-SG" dirty="0" err="1"/>
              <a:t>ợc</a:t>
            </a:r>
            <a:r>
              <a:rPr lang="en-SG" dirty="0"/>
              <a:t> </a:t>
            </a:r>
            <a:r>
              <a:rPr lang="en-SG" dirty="0" err="1"/>
              <a:t>tự</a:t>
            </a:r>
            <a:r>
              <a:rPr lang="en-SG" dirty="0"/>
              <a:t> </a:t>
            </a:r>
            <a:r>
              <a:rPr lang="en-SG" dirty="0" err="1"/>
              <a:t>chọn</a:t>
            </a:r>
            <a:r>
              <a:rPr lang="en-SG" dirty="0"/>
              <a:t> </a:t>
            </a:r>
            <a:r>
              <a:rPr lang="en-SG" dirty="0" err="1"/>
              <a:t>bạn</a:t>
            </a:r>
            <a:r>
              <a:rPr lang="en-SG" dirty="0"/>
              <a:t> </a:t>
            </a:r>
            <a:r>
              <a:rPr lang="en-SG" dirty="0" err="1"/>
              <a:t>ghép</a:t>
            </a:r>
            <a:r>
              <a:rPr lang="en-SG" dirty="0"/>
              <a:t> </a:t>
            </a:r>
            <a:r>
              <a:rPr lang="en-SG" dirty="0" err="1"/>
              <a:t>đôi</a:t>
            </a:r>
            <a:r>
              <a:rPr lang="en-SG" dirty="0"/>
              <a:t> </a:t>
            </a:r>
            <a:r>
              <a:rPr lang="en-SG" dirty="0" err="1"/>
              <a:t>hoặc</a:t>
            </a:r>
            <a:r>
              <a:rPr lang="en-SG" dirty="0"/>
              <a:t> </a:t>
            </a:r>
            <a:r>
              <a:rPr lang="en-SG" dirty="0" err="1"/>
              <a:t>nhóm</a:t>
            </a:r>
            <a:r>
              <a:rPr lang="en-SG" dirty="0"/>
              <a:t> </a:t>
            </a:r>
            <a:r>
              <a:rPr lang="en-SG" dirty="0" err="1"/>
              <a:t>gần</a:t>
            </a:r>
            <a:r>
              <a:rPr lang="en-SG" dirty="0"/>
              <a:t> </a:t>
            </a:r>
            <a:r>
              <a:rPr lang="en-SG" dirty="0" err="1"/>
              <a:t>nhà</a:t>
            </a:r>
            <a:r>
              <a:rPr lang="en-SG" dirty="0"/>
              <a:t>. Sau </a:t>
            </a:r>
            <a:r>
              <a:rPr lang="en-SG" dirty="0" err="1"/>
              <a:t>đó</a:t>
            </a:r>
            <a:r>
              <a:rPr lang="en-SG" dirty="0"/>
              <a:t> </a:t>
            </a: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viên</a:t>
            </a:r>
            <a:r>
              <a:rPr lang="en-SG" dirty="0"/>
              <a:t> </a:t>
            </a:r>
            <a:r>
              <a:rPr lang="en-SG" dirty="0" err="1"/>
              <a:t>lập</a:t>
            </a:r>
            <a:r>
              <a:rPr lang="en-SG" dirty="0"/>
              <a:t> </a:t>
            </a:r>
            <a:r>
              <a:rPr lang="en-SG" dirty="0" err="1"/>
              <a:t>danh</a:t>
            </a:r>
            <a:r>
              <a:rPr lang="en-SG" dirty="0"/>
              <a:t> </a:t>
            </a:r>
            <a:r>
              <a:rPr lang="en-SG" dirty="0" err="1"/>
              <a:t>sách</a:t>
            </a:r>
            <a:r>
              <a:rPr lang="en-SG" dirty="0"/>
              <a:t> </a:t>
            </a:r>
            <a:r>
              <a:rPr lang="en-SG" dirty="0" err="1"/>
              <a:t>các</a:t>
            </a:r>
            <a:r>
              <a:rPr lang="en-SG" dirty="0"/>
              <a:t> </a:t>
            </a:r>
            <a:r>
              <a:rPr lang="en-SG" dirty="0" err="1"/>
              <a:t>đôi</a:t>
            </a:r>
            <a:r>
              <a:rPr lang="en-SG" dirty="0"/>
              <a:t>, </a:t>
            </a:r>
            <a:r>
              <a:rPr lang="en-SG" dirty="0" err="1"/>
              <a:t>nhóm</a:t>
            </a:r>
            <a:r>
              <a:rPr lang="en-SG" dirty="0"/>
              <a:t> </a:t>
            </a:r>
            <a:r>
              <a:rPr lang="en-SG" dirty="0" err="1"/>
              <a:t>bạn</a:t>
            </a:r>
            <a:r>
              <a:rPr lang="en-SG" dirty="0"/>
              <a:t>.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546698"/>
            <a:ext cx="6853136" cy="289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764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51345D8-7B24-4A73-ADE7-526993E03C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8029" y="647256"/>
            <a:ext cx="1972688" cy="443643"/>
          </a:xfrm>
          <a:prstGeom prst="rect">
            <a:avLst/>
          </a:prstGeom>
        </p:spPr>
      </p:pic>
      <p:sp>
        <p:nvSpPr>
          <p:cNvPr id="153" name="Google Shape;153;p21"/>
          <p:cNvSpPr txBox="1">
            <a:spLocks noGrp="1"/>
          </p:cNvSpPr>
          <p:nvPr>
            <p:ph type="title"/>
          </p:nvPr>
        </p:nvSpPr>
        <p:spPr>
          <a:xfrm>
            <a:off x="1109783" y="697299"/>
            <a:ext cx="1282495" cy="3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SG" sz="2800" dirty="0">
                <a:solidFill>
                  <a:srgbClr val="EE6A8D"/>
                </a:solidFill>
              </a:rPr>
              <a:t>B</a:t>
            </a:r>
            <a:r>
              <a:rPr lang="vi-VN" sz="2800" dirty="0">
                <a:solidFill>
                  <a:srgbClr val="EE6A8D"/>
                </a:solidFill>
              </a:rPr>
              <a:t>ư</a:t>
            </a:r>
            <a:r>
              <a:rPr lang="en-SG" sz="2800" dirty="0" err="1">
                <a:solidFill>
                  <a:srgbClr val="EE6A8D"/>
                </a:solidFill>
              </a:rPr>
              <a:t>ớc</a:t>
            </a:r>
            <a:r>
              <a:rPr lang="en-SG" sz="2800" dirty="0">
                <a:solidFill>
                  <a:srgbClr val="EE6A8D"/>
                </a:solidFill>
              </a:rPr>
              <a:t> 3</a:t>
            </a:r>
            <a:endParaRPr sz="2800" dirty="0">
              <a:solidFill>
                <a:srgbClr val="EE6A8D"/>
              </a:solidFill>
            </a:endParaRPr>
          </a:p>
        </p:txBody>
      </p:sp>
      <p:sp>
        <p:nvSpPr>
          <p:cNvPr id="157" name="Google Shape;157;p21"/>
          <p:cNvSpPr txBox="1">
            <a:spLocks noGrp="1"/>
          </p:cNvSpPr>
          <p:nvPr>
            <p:ph type="sldNum" idx="12"/>
          </p:nvPr>
        </p:nvSpPr>
        <p:spPr>
          <a:xfrm>
            <a:off x="4297650" y="4594800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grpSp>
        <p:nvGrpSpPr>
          <p:cNvPr id="7" name="Google Shape;1308;p49">
            <a:extLst>
              <a:ext uri="{FF2B5EF4-FFF2-40B4-BE49-F238E27FC236}">
                <a16:creationId xmlns:a16="http://schemas.microsoft.com/office/drawing/2014/main" id="{3E0EB525-0060-4180-A7F6-ABA731691B5F}"/>
              </a:ext>
            </a:extLst>
          </p:cNvPr>
          <p:cNvGrpSpPr/>
          <p:nvPr/>
        </p:nvGrpSpPr>
        <p:grpSpPr>
          <a:xfrm>
            <a:off x="632186" y="674739"/>
            <a:ext cx="445818" cy="423063"/>
            <a:chOff x="7000306" y="4442411"/>
            <a:chExt cx="720224" cy="683463"/>
          </a:xfrm>
        </p:grpSpPr>
        <p:sp>
          <p:nvSpPr>
            <p:cNvPr id="8" name="Google Shape;1309;p49">
              <a:extLst>
                <a:ext uri="{FF2B5EF4-FFF2-40B4-BE49-F238E27FC236}">
                  <a16:creationId xmlns:a16="http://schemas.microsoft.com/office/drawing/2014/main" id="{C8C8A520-ACCA-4E30-9401-BBA1023C1BD1}"/>
                </a:ext>
              </a:extLst>
            </p:cNvPr>
            <p:cNvSpPr/>
            <p:nvPr/>
          </p:nvSpPr>
          <p:spPr>
            <a:xfrm>
              <a:off x="7360523" y="4580400"/>
              <a:ext cx="360007" cy="280995"/>
            </a:xfrm>
            <a:custGeom>
              <a:avLst/>
              <a:gdLst/>
              <a:ahLst/>
              <a:cxnLst/>
              <a:rect l="l" t="t" r="r" b="b"/>
              <a:pathLst>
                <a:path w="701" h="548" extrusionOk="0">
                  <a:moveTo>
                    <a:pt x="332" y="529"/>
                  </a:moveTo>
                  <a:cubicBezTo>
                    <a:pt x="382" y="547"/>
                    <a:pt x="438" y="548"/>
                    <a:pt x="493" y="531"/>
                  </a:cubicBezTo>
                  <a:cubicBezTo>
                    <a:pt x="627" y="487"/>
                    <a:pt x="701" y="342"/>
                    <a:pt x="657" y="208"/>
                  </a:cubicBezTo>
                  <a:cubicBezTo>
                    <a:pt x="614" y="74"/>
                    <a:pt x="469" y="0"/>
                    <a:pt x="335" y="44"/>
                  </a:cubicBezTo>
                  <a:cubicBezTo>
                    <a:pt x="280" y="62"/>
                    <a:pt x="236" y="96"/>
                    <a:pt x="205" y="140"/>
                  </a:cubicBezTo>
                  <a:cubicBezTo>
                    <a:pt x="0" y="422"/>
                    <a:pt x="0" y="422"/>
                    <a:pt x="0" y="422"/>
                  </a:cubicBezTo>
                  <a:lnTo>
                    <a:pt x="332" y="5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310;p49">
              <a:extLst>
                <a:ext uri="{FF2B5EF4-FFF2-40B4-BE49-F238E27FC236}">
                  <a16:creationId xmlns:a16="http://schemas.microsoft.com/office/drawing/2014/main" id="{34337682-2C44-4AE6-9C63-56EF0CDB3709}"/>
                </a:ext>
              </a:extLst>
            </p:cNvPr>
            <p:cNvSpPr/>
            <p:nvPr/>
          </p:nvSpPr>
          <p:spPr>
            <a:xfrm>
              <a:off x="7359894" y="4796791"/>
              <a:ext cx="281006" cy="329083"/>
            </a:xfrm>
            <a:custGeom>
              <a:avLst/>
              <a:gdLst/>
              <a:ahLst/>
              <a:cxnLst/>
              <a:rect l="l" t="t" r="r" b="b"/>
              <a:pathLst>
                <a:path w="547" h="642" extrusionOk="0">
                  <a:moveTo>
                    <a:pt x="1" y="348"/>
                  </a:moveTo>
                  <a:cubicBezTo>
                    <a:pt x="0" y="402"/>
                    <a:pt x="16" y="456"/>
                    <a:pt x="50" y="502"/>
                  </a:cubicBezTo>
                  <a:cubicBezTo>
                    <a:pt x="133" y="617"/>
                    <a:pt x="293" y="642"/>
                    <a:pt x="407" y="559"/>
                  </a:cubicBezTo>
                  <a:cubicBezTo>
                    <a:pt x="522" y="476"/>
                    <a:pt x="547" y="316"/>
                    <a:pt x="464" y="201"/>
                  </a:cubicBezTo>
                  <a:cubicBezTo>
                    <a:pt x="430" y="155"/>
                    <a:pt x="384" y="123"/>
                    <a:pt x="333" y="107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1" y="34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311;p49">
              <a:extLst>
                <a:ext uri="{FF2B5EF4-FFF2-40B4-BE49-F238E27FC236}">
                  <a16:creationId xmlns:a16="http://schemas.microsoft.com/office/drawing/2014/main" id="{570DD030-18B9-4900-A234-AC8310E950D6}"/>
                </a:ext>
              </a:extLst>
            </p:cNvPr>
            <p:cNvSpPr/>
            <p:nvPr/>
          </p:nvSpPr>
          <p:spPr>
            <a:xfrm>
              <a:off x="7079935" y="4796791"/>
              <a:ext cx="281006" cy="329083"/>
            </a:xfrm>
            <a:custGeom>
              <a:avLst/>
              <a:gdLst/>
              <a:ahLst/>
              <a:cxnLst/>
              <a:rect l="l" t="t" r="r" b="b"/>
              <a:pathLst>
                <a:path w="547" h="642" extrusionOk="0">
                  <a:moveTo>
                    <a:pt x="214" y="107"/>
                  </a:moveTo>
                  <a:cubicBezTo>
                    <a:pt x="163" y="123"/>
                    <a:pt x="117" y="155"/>
                    <a:pt x="83" y="201"/>
                  </a:cubicBezTo>
                  <a:cubicBezTo>
                    <a:pt x="0" y="316"/>
                    <a:pt x="25" y="476"/>
                    <a:pt x="140" y="559"/>
                  </a:cubicBezTo>
                  <a:cubicBezTo>
                    <a:pt x="254" y="642"/>
                    <a:pt x="414" y="617"/>
                    <a:pt x="497" y="502"/>
                  </a:cubicBezTo>
                  <a:cubicBezTo>
                    <a:pt x="531" y="456"/>
                    <a:pt x="547" y="402"/>
                    <a:pt x="546" y="348"/>
                  </a:cubicBezTo>
                  <a:cubicBezTo>
                    <a:pt x="546" y="0"/>
                    <a:pt x="546" y="0"/>
                    <a:pt x="546" y="0"/>
                  </a:cubicBezTo>
                  <a:lnTo>
                    <a:pt x="214" y="10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312;p49">
              <a:extLst>
                <a:ext uri="{FF2B5EF4-FFF2-40B4-BE49-F238E27FC236}">
                  <a16:creationId xmlns:a16="http://schemas.microsoft.com/office/drawing/2014/main" id="{6144F7D5-52E7-4E09-AEB3-9417227BCB5F}"/>
                </a:ext>
              </a:extLst>
            </p:cNvPr>
            <p:cNvSpPr/>
            <p:nvPr/>
          </p:nvSpPr>
          <p:spPr>
            <a:xfrm>
              <a:off x="7000306" y="4580400"/>
              <a:ext cx="360216" cy="280995"/>
            </a:xfrm>
            <a:custGeom>
              <a:avLst/>
              <a:gdLst/>
              <a:ahLst/>
              <a:cxnLst/>
              <a:rect l="l" t="t" r="r" b="b"/>
              <a:pathLst>
                <a:path w="701" h="548" extrusionOk="0">
                  <a:moveTo>
                    <a:pt x="496" y="140"/>
                  </a:moveTo>
                  <a:cubicBezTo>
                    <a:pt x="465" y="96"/>
                    <a:pt x="421" y="62"/>
                    <a:pt x="366" y="44"/>
                  </a:cubicBezTo>
                  <a:cubicBezTo>
                    <a:pt x="232" y="0"/>
                    <a:pt x="87" y="74"/>
                    <a:pt x="44" y="208"/>
                  </a:cubicBezTo>
                  <a:cubicBezTo>
                    <a:pt x="0" y="342"/>
                    <a:pt x="74" y="487"/>
                    <a:pt x="208" y="531"/>
                  </a:cubicBezTo>
                  <a:cubicBezTo>
                    <a:pt x="263" y="548"/>
                    <a:pt x="319" y="547"/>
                    <a:pt x="369" y="529"/>
                  </a:cubicBezTo>
                  <a:cubicBezTo>
                    <a:pt x="701" y="422"/>
                    <a:pt x="701" y="422"/>
                    <a:pt x="701" y="422"/>
                  </a:cubicBezTo>
                  <a:lnTo>
                    <a:pt x="496" y="14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313;p49">
              <a:extLst>
                <a:ext uri="{FF2B5EF4-FFF2-40B4-BE49-F238E27FC236}">
                  <a16:creationId xmlns:a16="http://schemas.microsoft.com/office/drawing/2014/main" id="{5A580350-63A8-4E81-8782-62C9AF3C8606}"/>
                </a:ext>
              </a:extLst>
            </p:cNvPr>
            <p:cNvSpPr/>
            <p:nvPr/>
          </p:nvSpPr>
          <p:spPr>
            <a:xfrm>
              <a:off x="7228925" y="4442411"/>
              <a:ext cx="262985" cy="354379"/>
            </a:xfrm>
            <a:custGeom>
              <a:avLst/>
              <a:gdLst/>
              <a:ahLst/>
              <a:cxnLst/>
              <a:rect l="l" t="t" r="r" b="b"/>
              <a:pathLst>
                <a:path w="512" h="691" extrusionOk="0">
                  <a:moveTo>
                    <a:pt x="461" y="409"/>
                  </a:moveTo>
                  <a:cubicBezTo>
                    <a:pt x="493" y="366"/>
                    <a:pt x="512" y="313"/>
                    <a:pt x="512" y="255"/>
                  </a:cubicBezTo>
                  <a:cubicBezTo>
                    <a:pt x="512" y="114"/>
                    <a:pt x="397" y="0"/>
                    <a:pt x="256" y="0"/>
                  </a:cubicBezTo>
                  <a:cubicBezTo>
                    <a:pt x="115" y="0"/>
                    <a:pt x="0" y="114"/>
                    <a:pt x="0" y="255"/>
                  </a:cubicBezTo>
                  <a:cubicBezTo>
                    <a:pt x="0" y="313"/>
                    <a:pt x="19" y="366"/>
                    <a:pt x="51" y="409"/>
                  </a:cubicBezTo>
                  <a:cubicBezTo>
                    <a:pt x="256" y="691"/>
                    <a:pt x="256" y="691"/>
                    <a:pt x="256" y="691"/>
                  </a:cubicBezTo>
                  <a:lnTo>
                    <a:pt x="461" y="40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4E6DFFCE-CDF9-48D1-ABFB-3AADE280ABB3}"/>
              </a:ext>
            </a:extLst>
          </p:cNvPr>
          <p:cNvSpPr/>
          <p:nvPr/>
        </p:nvSpPr>
        <p:spPr>
          <a:xfrm>
            <a:off x="2288064" y="740210"/>
            <a:ext cx="58099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viên</a:t>
            </a:r>
            <a:r>
              <a:rPr lang="en-SG" dirty="0"/>
              <a:t> </a:t>
            </a:r>
            <a:r>
              <a:rPr lang="en-SG" dirty="0" err="1"/>
              <a:t>sắp</a:t>
            </a:r>
            <a:r>
              <a:rPr lang="en-SG" dirty="0"/>
              <a:t> </a:t>
            </a:r>
            <a:r>
              <a:rPr lang="en-SG" dirty="0" err="1"/>
              <a:t>xếp</a:t>
            </a:r>
            <a:r>
              <a:rPr lang="en-SG" dirty="0"/>
              <a:t> </a:t>
            </a:r>
            <a:r>
              <a:rPr lang="en-SG" dirty="0" err="1"/>
              <a:t>vị</a:t>
            </a:r>
            <a:r>
              <a:rPr lang="en-SG" dirty="0"/>
              <a:t> </a:t>
            </a:r>
            <a:r>
              <a:rPr lang="en-SG" dirty="0" err="1"/>
              <a:t>trí</a:t>
            </a:r>
            <a:r>
              <a:rPr lang="en-SG" dirty="0"/>
              <a:t> </a:t>
            </a:r>
            <a:r>
              <a:rPr lang="en-SG" dirty="0" err="1"/>
              <a:t>chỗ</a:t>
            </a:r>
            <a:r>
              <a:rPr lang="en-SG" dirty="0"/>
              <a:t> </a:t>
            </a:r>
            <a:r>
              <a:rPr lang="en-SG" dirty="0" err="1"/>
              <a:t>ngồi</a:t>
            </a:r>
            <a:r>
              <a:rPr lang="en-SG" dirty="0"/>
              <a:t> </a:t>
            </a:r>
            <a:r>
              <a:rPr lang="en-SG" dirty="0" err="1"/>
              <a:t>cho</a:t>
            </a:r>
            <a:r>
              <a:rPr lang="en-SG" dirty="0"/>
              <a:t> </a:t>
            </a:r>
            <a:r>
              <a:rPr lang="en-SG" dirty="0" err="1"/>
              <a:t>các</a:t>
            </a:r>
            <a:r>
              <a:rPr lang="en-SG" dirty="0"/>
              <a:t> </a:t>
            </a:r>
            <a:r>
              <a:rPr lang="en-SG" dirty="0" err="1"/>
              <a:t>đôi</a:t>
            </a:r>
            <a:r>
              <a:rPr lang="en-SG" dirty="0"/>
              <a:t> </a:t>
            </a:r>
            <a:r>
              <a:rPr lang="en-SG" dirty="0" err="1"/>
              <a:t>hoặc</a:t>
            </a:r>
            <a:r>
              <a:rPr lang="en-SG" dirty="0"/>
              <a:t> </a:t>
            </a:r>
            <a:r>
              <a:rPr lang="en-SG" dirty="0" err="1"/>
              <a:t>nhóm</a:t>
            </a:r>
            <a:r>
              <a:rPr lang="en-SG" dirty="0"/>
              <a:t> </a:t>
            </a:r>
            <a:r>
              <a:rPr lang="en-SG" dirty="0" err="1"/>
              <a:t>bạn</a:t>
            </a:r>
            <a:r>
              <a:rPr lang="en-SG" dirty="0"/>
              <a:t> </a:t>
            </a:r>
            <a:r>
              <a:rPr lang="en-SG" dirty="0" err="1"/>
              <a:t>đã</a:t>
            </a:r>
            <a:r>
              <a:rPr lang="en-SG" dirty="0"/>
              <a:t> </a:t>
            </a:r>
            <a:r>
              <a:rPr lang="en-SG" dirty="0" err="1"/>
              <a:t>đăng</a:t>
            </a:r>
            <a:r>
              <a:rPr lang="en-SG" dirty="0"/>
              <a:t> </a:t>
            </a:r>
            <a:r>
              <a:rPr lang="en-SG" dirty="0" err="1"/>
              <a:t>ký</a:t>
            </a:r>
            <a:r>
              <a:rPr lang="en-SG" dirty="0"/>
              <a:t> đ</a:t>
            </a:r>
            <a:r>
              <a:rPr lang="vi-VN" dirty="0"/>
              <a:t>ư</a:t>
            </a:r>
            <a:r>
              <a:rPr lang="en-SG" dirty="0" err="1"/>
              <a:t>ợc</a:t>
            </a:r>
            <a:r>
              <a:rPr lang="en-SG" dirty="0"/>
              <a:t> </a:t>
            </a:r>
            <a:r>
              <a:rPr lang="en-SG" dirty="0" err="1"/>
              <a:t>ngồi</a:t>
            </a:r>
            <a:r>
              <a:rPr lang="en-SG" dirty="0"/>
              <a:t> </a:t>
            </a:r>
            <a:r>
              <a:rPr lang="en-SG" dirty="0" err="1"/>
              <a:t>gần</a:t>
            </a:r>
            <a:r>
              <a:rPr lang="en-SG" dirty="0"/>
              <a:t> </a:t>
            </a:r>
            <a:r>
              <a:rPr lang="en-SG" dirty="0" err="1"/>
              <a:t>nhau</a:t>
            </a:r>
            <a:r>
              <a:rPr lang="en-SG" dirty="0"/>
              <a:t>.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064" y="1263430"/>
            <a:ext cx="4467732" cy="306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2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1"/>
          <p:cNvSpPr txBox="1">
            <a:spLocks noGrp="1"/>
          </p:cNvSpPr>
          <p:nvPr>
            <p:ph type="title"/>
          </p:nvPr>
        </p:nvSpPr>
        <p:spPr>
          <a:xfrm>
            <a:off x="1109783" y="697299"/>
            <a:ext cx="1282495" cy="3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SG" sz="2800" dirty="0">
                <a:solidFill>
                  <a:srgbClr val="EE6A8D"/>
                </a:solidFill>
              </a:rPr>
              <a:t>B</a:t>
            </a:r>
            <a:r>
              <a:rPr lang="vi-VN" sz="2800" dirty="0">
                <a:solidFill>
                  <a:srgbClr val="EE6A8D"/>
                </a:solidFill>
              </a:rPr>
              <a:t>ư</a:t>
            </a:r>
            <a:r>
              <a:rPr lang="en-SG" sz="2800" dirty="0" err="1">
                <a:solidFill>
                  <a:srgbClr val="EE6A8D"/>
                </a:solidFill>
              </a:rPr>
              <a:t>ớc</a:t>
            </a:r>
            <a:r>
              <a:rPr lang="en-SG" sz="2800" dirty="0">
                <a:solidFill>
                  <a:srgbClr val="EE6A8D"/>
                </a:solidFill>
              </a:rPr>
              <a:t> 4</a:t>
            </a:r>
            <a:endParaRPr sz="2800" dirty="0">
              <a:solidFill>
                <a:srgbClr val="EE6A8D"/>
              </a:solidFill>
            </a:endParaRPr>
          </a:p>
        </p:txBody>
      </p:sp>
      <p:sp>
        <p:nvSpPr>
          <p:cNvPr id="157" name="Google Shape;157;p21"/>
          <p:cNvSpPr txBox="1">
            <a:spLocks noGrp="1"/>
          </p:cNvSpPr>
          <p:nvPr>
            <p:ph type="sldNum" idx="12"/>
          </p:nvPr>
        </p:nvSpPr>
        <p:spPr>
          <a:xfrm>
            <a:off x="4297650" y="4594800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grpSp>
        <p:nvGrpSpPr>
          <p:cNvPr id="7" name="Google Shape;1308;p49">
            <a:extLst>
              <a:ext uri="{FF2B5EF4-FFF2-40B4-BE49-F238E27FC236}">
                <a16:creationId xmlns:a16="http://schemas.microsoft.com/office/drawing/2014/main" id="{3E0EB525-0060-4180-A7F6-ABA731691B5F}"/>
              </a:ext>
            </a:extLst>
          </p:cNvPr>
          <p:cNvGrpSpPr/>
          <p:nvPr/>
        </p:nvGrpSpPr>
        <p:grpSpPr>
          <a:xfrm>
            <a:off x="632186" y="674739"/>
            <a:ext cx="445818" cy="423063"/>
            <a:chOff x="7000306" y="4442411"/>
            <a:chExt cx="720224" cy="683463"/>
          </a:xfrm>
        </p:grpSpPr>
        <p:sp>
          <p:nvSpPr>
            <p:cNvPr id="8" name="Google Shape;1309;p49">
              <a:extLst>
                <a:ext uri="{FF2B5EF4-FFF2-40B4-BE49-F238E27FC236}">
                  <a16:creationId xmlns:a16="http://schemas.microsoft.com/office/drawing/2014/main" id="{C8C8A520-ACCA-4E30-9401-BBA1023C1BD1}"/>
                </a:ext>
              </a:extLst>
            </p:cNvPr>
            <p:cNvSpPr/>
            <p:nvPr/>
          </p:nvSpPr>
          <p:spPr>
            <a:xfrm>
              <a:off x="7360523" y="4580400"/>
              <a:ext cx="360007" cy="280995"/>
            </a:xfrm>
            <a:custGeom>
              <a:avLst/>
              <a:gdLst/>
              <a:ahLst/>
              <a:cxnLst/>
              <a:rect l="l" t="t" r="r" b="b"/>
              <a:pathLst>
                <a:path w="701" h="548" extrusionOk="0">
                  <a:moveTo>
                    <a:pt x="332" y="529"/>
                  </a:moveTo>
                  <a:cubicBezTo>
                    <a:pt x="382" y="547"/>
                    <a:pt x="438" y="548"/>
                    <a:pt x="493" y="531"/>
                  </a:cubicBezTo>
                  <a:cubicBezTo>
                    <a:pt x="627" y="487"/>
                    <a:pt x="701" y="342"/>
                    <a:pt x="657" y="208"/>
                  </a:cubicBezTo>
                  <a:cubicBezTo>
                    <a:pt x="614" y="74"/>
                    <a:pt x="469" y="0"/>
                    <a:pt x="335" y="44"/>
                  </a:cubicBezTo>
                  <a:cubicBezTo>
                    <a:pt x="280" y="62"/>
                    <a:pt x="236" y="96"/>
                    <a:pt x="205" y="140"/>
                  </a:cubicBezTo>
                  <a:cubicBezTo>
                    <a:pt x="0" y="422"/>
                    <a:pt x="0" y="422"/>
                    <a:pt x="0" y="422"/>
                  </a:cubicBezTo>
                  <a:lnTo>
                    <a:pt x="332" y="5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310;p49">
              <a:extLst>
                <a:ext uri="{FF2B5EF4-FFF2-40B4-BE49-F238E27FC236}">
                  <a16:creationId xmlns:a16="http://schemas.microsoft.com/office/drawing/2014/main" id="{34337682-2C44-4AE6-9C63-56EF0CDB3709}"/>
                </a:ext>
              </a:extLst>
            </p:cNvPr>
            <p:cNvSpPr/>
            <p:nvPr/>
          </p:nvSpPr>
          <p:spPr>
            <a:xfrm>
              <a:off x="7359894" y="4796791"/>
              <a:ext cx="281006" cy="329083"/>
            </a:xfrm>
            <a:custGeom>
              <a:avLst/>
              <a:gdLst/>
              <a:ahLst/>
              <a:cxnLst/>
              <a:rect l="l" t="t" r="r" b="b"/>
              <a:pathLst>
                <a:path w="547" h="642" extrusionOk="0">
                  <a:moveTo>
                    <a:pt x="1" y="348"/>
                  </a:moveTo>
                  <a:cubicBezTo>
                    <a:pt x="0" y="402"/>
                    <a:pt x="16" y="456"/>
                    <a:pt x="50" y="502"/>
                  </a:cubicBezTo>
                  <a:cubicBezTo>
                    <a:pt x="133" y="617"/>
                    <a:pt x="293" y="642"/>
                    <a:pt x="407" y="559"/>
                  </a:cubicBezTo>
                  <a:cubicBezTo>
                    <a:pt x="522" y="476"/>
                    <a:pt x="547" y="316"/>
                    <a:pt x="464" y="201"/>
                  </a:cubicBezTo>
                  <a:cubicBezTo>
                    <a:pt x="430" y="155"/>
                    <a:pt x="384" y="123"/>
                    <a:pt x="333" y="107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1" y="34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311;p49">
              <a:extLst>
                <a:ext uri="{FF2B5EF4-FFF2-40B4-BE49-F238E27FC236}">
                  <a16:creationId xmlns:a16="http://schemas.microsoft.com/office/drawing/2014/main" id="{570DD030-18B9-4900-A234-AC8310E950D6}"/>
                </a:ext>
              </a:extLst>
            </p:cNvPr>
            <p:cNvSpPr/>
            <p:nvPr/>
          </p:nvSpPr>
          <p:spPr>
            <a:xfrm>
              <a:off x="7079935" y="4796791"/>
              <a:ext cx="281006" cy="329083"/>
            </a:xfrm>
            <a:custGeom>
              <a:avLst/>
              <a:gdLst/>
              <a:ahLst/>
              <a:cxnLst/>
              <a:rect l="l" t="t" r="r" b="b"/>
              <a:pathLst>
                <a:path w="547" h="642" extrusionOk="0">
                  <a:moveTo>
                    <a:pt x="214" y="107"/>
                  </a:moveTo>
                  <a:cubicBezTo>
                    <a:pt x="163" y="123"/>
                    <a:pt x="117" y="155"/>
                    <a:pt x="83" y="201"/>
                  </a:cubicBezTo>
                  <a:cubicBezTo>
                    <a:pt x="0" y="316"/>
                    <a:pt x="25" y="476"/>
                    <a:pt x="140" y="559"/>
                  </a:cubicBezTo>
                  <a:cubicBezTo>
                    <a:pt x="254" y="642"/>
                    <a:pt x="414" y="617"/>
                    <a:pt x="497" y="502"/>
                  </a:cubicBezTo>
                  <a:cubicBezTo>
                    <a:pt x="531" y="456"/>
                    <a:pt x="547" y="402"/>
                    <a:pt x="546" y="348"/>
                  </a:cubicBezTo>
                  <a:cubicBezTo>
                    <a:pt x="546" y="0"/>
                    <a:pt x="546" y="0"/>
                    <a:pt x="546" y="0"/>
                  </a:cubicBezTo>
                  <a:lnTo>
                    <a:pt x="214" y="10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312;p49">
              <a:extLst>
                <a:ext uri="{FF2B5EF4-FFF2-40B4-BE49-F238E27FC236}">
                  <a16:creationId xmlns:a16="http://schemas.microsoft.com/office/drawing/2014/main" id="{6144F7D5-52E7-4E09-AEB3-9417227BCB5F}"/>
                </a:ext>
              </a:extLst>
            </p:cNvPr>
            <p:cNvSpPr/>
            <p:nvPr/>
          </p:nvSpPr>
          <p:spPr>
            <a:xfrm>
              <a:off x="7000306" y="4580400"/>
              <a:ext cx="360216" cy="280995"/>
            </a:xfrm>
            <a:custGeom>
              <a:avLst/>
              <a:gdLst/>
              <a:ahLst/>
              <a:cxnLst/>
              <a:rect l="l" t="t" r="r" b="b"/>
              <a:pathLst>
                <a:path w="701" h="548" extrusionOk="0">
                  <a:moveTo>
                    <a:pt x="496" y="140"/>
                  </a:moveTo>
                  <a:cubicBezTo>
                    <a:pt x="465" y="96"/>
                    <a:pt x="421" y="62"/>
                    <a:pt x="366" y="44"/>
                  </a:cubicBezTo>
                  <a:cubicBezTo>
                    <a:pt x="232" y="0"/>
                    <a:pt x="87" y="74"/>
                    <a:pt x="44" y="208"/>
                  </a:cubicBezTo>
                  <a:cubicBezTo>
                    <a:pt x="0" y="342"/>
                    <a:pt x="74" y="487"/>
                    <a:pt x="208" y="531"/>
                  </a:cubicBezTo>
                  <a:cubicBezTo>
                    <a:pt x="263" y="548"/>
                    <a:pt x="319" y="547"/>
                    <a:pt x="369" y="529"/>
                  </a:cubicBezTo>
                  <a:cubicBezTo>
                    <a:pt x="701" y="422"/>
                    <a:pt x="701" y="422"/>
                    <a:pt x="701" y="422"/>
                  </a:cubicBezTo>
                  <a:lnTo>
                    <a:pt x="496" y="14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313;p49">
              <a:extLst>
                <a:ext uri="{FF2B5EF4-FFF2-40B4-BE49-F238E27FC236}">
                  <a16:creationId xmlns:a16="http://schemas.microsoft.com/office/drawing/2014/main" id="{5A580350-63A8-4E81-8782-62C9AF3C8606}"/>
                </a:ext>
              </a:extLst>
            </p:cNvPr>
            <p:cNvSpPr/>
            <p:nvPr/>
          </p:nvSpPr>
          <p:spPr>
            <a:xfrm>
              <a:off x="7228925" y="4442411"/>
              <a:ext cx="262985" cy="354379"/>
            </a:xfrm>
            <a:custGeom>
              <a:avLst/>
              <a:gdLst/>
              <a:ahLst/>
              <a:cxnLst/>
              <a:rect l="l" t="t" r="r" b="b"/>
              <a:pathLst>
                <a:path w="512" h="691" extrusionOk="0">
                  <a:moveTo>
                    <a:pt x="461" y="409"/>
                  </a:moveTo>
                  <a:cubicBezTo>
                    <a:pt x="493" y="366"/>
                    <a:pt x="512" y="313"/>
                    <a:pt x="512" y="255"/>
                  </a:cubicBezTo>
                  <a:cubicBezTo>
                    <a:pt x="512" y="114"/>
                    <a:pt x="397" y="0"/>
                    <a:pt x="256" y="0"/>
                  </a:cubicBezTo>
                  <a:cubicBezTo>
                    <a:pt x="115" y="0"/>
                    <a:pt x="0" y="114"/>
                    <a:pt x="0" y="255"/>
                  </a:cubicBezTo>
                  <a:cubicBezTo>
                    <a:pt x="0" y="313"/>
                    <a:pt x="19" y="366"/>
                    <a:pt x="51" y="409"/>
                  </a:cubicBezTo>
                  <a:cubicBezTo>
                    <a:pt x="256" y="691"/>
                    <a:pt x="256" y="691"/>
                    <a:pt x="256" y="691"/>
                  </a:cubicBezTo>
                  <a:lnTo>
                    <a:pt x="461" y="40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4E6DFFCE-CDF9-48D1-ABFB-3AADE280ABB3}"/>
              </a:ext>
            </a:extLst>
          </p:cNvPr>
          <p:cNvSpPr/>
          <p:nvPr/>
        </p:nvSpPr>
        <p:spPr>
          <a:xfrm>
            <a:off x="1494427" y="1090899"/>
            <a:ext cx="234773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 err="1"/>
              <a:t>Giáo</a:t>
            </a:r>
            <a:r>
              <a:rPr lang="en-US" sz="1600" dirty="0"/>
              <a:t> </a:t>
            </a:r>
            <a:r>
              <a:rPr lang="en-US" sz="1600" dirty="0" err="1"/>
              <a:t>viên</a:t>
            </a:r>
            <a:r>
              <a:rPr lang="en-US" sz="1600" dirty="0"/>
              <a:t> </a:t>
            </a:r>
            <a:r>
              <a:rPr lang="en-US" sz="1600" dirty="0" err="1"/>
              <a:t>giao</a:t>
            </a:r>
            <a:r>
              <a:rPr lang="en-US" sz="1600" dirty="0"/>
              <a:t> </a:t>
            </a:r>
            <a:r>
              <a:rPr lang="en-US" sz="1600" dirty="0" err="1"/>
              <a:t>nhiệm</a:t>
            </a:r>
            <a:r>
              <a:rPr lang="en-US" sz="1600" dirty="0"/>
              <a:t> </a:t>
            </a:r>
            <a:r>
              <a:rPr lang="en-US" sz="1600" dirty="0" err="1"/>
              <a:t>vụ</a:t>
            </a:r>
            <a:r>
              <a:rPr lang="en-US" sz="1600" dirty="0"/>
              <a:t> </a:t>
            </a:r>
            <a:r>
              <a:rPr lang="en-US" sz="1600" dirty="0" err="1"/>
              <a:t>cho</a:t>
            </a:r>
            <a:r>
              <a:rPr lang="en-US" sz="1600" dirty="0"/>
              <a:t> </a:t>
            </a:r>
            <a:r>
              <a:rPr lang="en-US" sz="1600" dirty="0" err="1"/>
              <a:t>các</a:t>
            </a:r>
            <a:r>
              <a:rPr lang="en-US" sz="1600" dirty="0"/>
              <a:t> </a:t>
            </a:r>
            <a:r>
              <a:rPr lang="en-US" sz="1600" dirty="0" err="1"/>
              <a:t>bạn</a:t>
            </a:r>
            <a:r>
              <a:rPr lang="en-US" sz="1600" dirty="0"/>
              <a:t> </a:t>
            </a:r>
            <a:r>
              <a:rPr lang="en-US" sz="1600" dirty="0" err="1"/>
              <a:t>học</a:t>
            </a:r>
            <a:r>
              <a:rPr lang="en-US" sz="1600" dirty="0"/>
              <a:t> </a:t>
            </a:r>
            <a:r>
              <a:rPr lang="en-US" sz="1600" dirty="0" err="1"/>
              <a:t>tốt</a:t>
            </a:r>
            <a:r>
              <a:rPr lang="en-US" sz="1600" dirty="0"/>
              <a:t> </a:t>
            </a:r>
            <a:r>
              <a:rPr lang="en-US" sz="1600" dirty="0" err="1"/>
              <a:t>hơn</a:t>
            </a:r>
            <a:r>
              <a:rPr lang="en-US" sz="1600" dirty="0"/>
              <a:t> </a:t>
            </a:r>
            <a:r>
              <a:rPr lang="en-US" sz="1600" dirty="0" err="1"/>
              <a:t>kèm</a:t>
            </a:r>
            <a:r>
              <a:rPr lang="en-US" sz="1600" dirty="0"/>
              <a:t> </a:t>
            </a:r>
            <a:r>
              <a:rPr lang="en-US" sz="1600" dirty="0" err="1"/>
              <a:t>cặp</a:t>
            </a:r>
            <a:r>
              <a:rPr lang="en-US" sz="1600" dirty="0"/>
              <a:t>, </a:t>
            </a:r>
            <a:r>
              <a:rPr lang="en-US" sz="1600" dirty="0" err="1"/>
              <a:t>giúp</a:t>
            </a:r>
            <a:r>
              <a:rPr lang="en-US" sz="1600" dirty="0"/>
              <a:t> </a:t>
            </a:r>
            <a:r>
              <a:rPr lang="en-US" sz="1600" dirty="0" err="1"/>
              <a:t>đỡ</a:t>
            </a:r>
            <a:r>
              <a:rPr lang="en-US" sz="1600" dirty="0"/>
              <a:t> </a:t>
            </a:r>
            <a:r>
              <a:rPr lang="en-US" sz="1600" dirty="0" err="1"/>
              <a:t>các</a:t>
            </a:r>
            <a:r>
              <a:rPr lang="en-US" sz="1600" dirty="0"/>
              <a:t> </a:t>
            </a:r>
            <a:r>
              <a:rPr lang="en-US" sz="1600" dirty="0" err="1"/>
              <a:t>bạn</a:t>
            </a:r>
            <a:r>
              <a:rPr lang="en-US" sz="1600" dirty="0"/>
              <a:t> </a:t>
            </a:r>
            <a:r>
              <a:rPr lang="en-US" sz="1600" dirty="0" err="1"/>
              <a:t>học</a:t>
            </a:r>
            <a:r>
              <a:rPr lang="en-US" sz="1600" dirty="0"/>
              <a:t> </a:t>
            </a:r>
            <a:r>
              <a:rPr lang="en-US" sz="1600" dirty="0" err="1"/>
              <a:t>chậm</a:t>
            </a:r>
            <a:r>
              <a:rPr lang="en-US" sz="1600" dirty="0"/>
              <a:t> </a:t>
            </a:r>
            <a:r>
              <a:rPr lang="en-US" sz="1600" dirty="0" err="1"/>
              <a:t>hơn</a:t>
            </a:r>
            <a:r>
              <a:rPr lang="en-US" sz="1600" dirty="0"/>
              <a:t>. </a:t>
            </a:r>
            <a:r>
              <a:rPr lang="en-US" sz="1600" dirty="0" err="1"/>
              <a:t>Kiểm</a:t>
            </a:r>
            <a:r>
              <a:rPr lang="en-US" sz="1600" dirty="0"/>
              <a:t> </a:t>
            </a:r>
            <a:r>
              <a:rPr lang="en-US" sz="1600" dirty="0" err="1"/>
              <a:t>tra</a:t>
            </a:r>
            <a:r>
              <a:rPr lang="en-US" sz="1600" dirty="0"/>
              <a:t> </a:t>
            </a:r>
            <a:r>
              <a:rPr lang="en-US" sz="1600" dirty="0" err="1"/>
              <a:t>chéo</a:t>
            </a:r>
            <a:r>
              <a:rPr lang="en-US" sz="1600" dirty="0"/>
              <a:t> t</a:t>
            </a:r>
            <a:r>
              <a:rPr lang="en-SG" sz="1600" dirty="0"/>
              <a:t>ừ </a:t>
            </a:r>
            <a:r>
              <a:rPr lang="en-SG" sz="1600" dirty="0" err="1"/>
              <a:t>vựng</a:t>
            </a:r>
            <a:r>
              <a:rPr lang="en-SG" sz="1600" dirty="0"/>
              <a:t> </a:t>
            </a:r>
            <a:r>
              <a:rPr lang="en-SG" sz="1600" dirty="0" err="1"/>
              <a:t>và</a:t>
            </a:r>
            <a:r>
              <a:rPr lang="en-SG" sz="1600" dirty="0"/>
              <a:t> </a:t>
            </a:r>
            <a:r>
              <a:rPr lang="en-SG" sz="1600" dirty="0" err="1"/>
              <a:t>bài</a:t>
            </a:r>
            <a:r>
              <a:rPr lang="en-SG" sz="1600" dirty="0"/>
              <a:t> </a:t>
            </a:r>
            <a:r>
              <a:rPr lang="en-SG" sz="1600" dirty="0" err="1"/>
              <a:t>tập</a:t>
            </a:r>
            <a:r>
              <a:rPr lang="en-SG" sz="1600" dirty="0"/>
              <a:t> </a:t>
            </a:r>
            <a:r>
              <a:rPr lang="en-SG" sz="1600" dirty="0" err="1"/>
              <a:t>của</a:t>
            </a:r>
            <a:r>
              <a:rPr lang="en-SG" sz="1600" dirty="0"/>
              <a:t> </a:t>
            </a:r>
            <a:r>
              <a:rPr lang="en-SG" sz="1600" dirty="0" err="1"/>
              <a:t>nhau</a:t>
            </a:r>
            <a:r>
              <a:rPr lang="en-SG" sz="1600" dirty="0"/>
              <a:t> </a:t>
            </a:r>
            <a:r>
              <a:rPr lang="en-SG" sz="1600" dirty="0" err="1"/>
              <a:t>vào</a:t>
            </a:r>
            <a:r>
              <a:rPr lang="en-SG" sz="1600" dirty="0"/>
              <a:t> 15 </a:t>
            </a:r>
            <a:r>
              <a:rPr lang="en-SG" sz="1600" dirty="0" err="1"/>
              <a:t>phút</a:t>
            </a:r>
            <a:r>
              <a:rPr lang="en-SG" sz="1600" dirty="0"/>
              <a:t> </a:t>
            </a:r>
            <a:r>
              <a:rPr lang="en-SG" sz="1600" dirty="0" err="1"/>
              <a:t>đầu</a:t>
            </a:r>
            <a:r>
              <a:rPr lang="en-SG" sz="1600" dirty="0"/>
              <a:t> </a:t>
            </a:r>
            <a:r>
              <a:rPr lang="en-SG" sz="1600" dirty="0" err="1"/>
              <a:t>giờ</a:t>
            </a:r>
            <a:r>
              <a:rPr lang="en-SG" sz="1600" dirty="0"/>
              <a:t>.</a:t>
            </a:r>
            <a:endParaRPr lang="en-US" sz="1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572" y="1097802"/>
            <a:ext cx="3739858" cy="3229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31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51345D8-7B24-4A73-ADE7-526993E03C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8029" y="647256"/>
            <a:ext cx="1972688" cy="586121"/>
          </a:xfrm>
          <a:prstGeom prst="rect">
            <a:avLst/>
          </a:prstGeom>
        </p:spPr>
      </p:pic>
      <p:sp>
        <p:nvSpPr>
          <p:cNvPr id="153" name="Google Shape;153;p21"/>
          <p:cNvSpPr txBox="1">
            <a:spLocks noGrp="1"/>
          </p:cNvSpPr>
          <p:nvPr>
            <p:ph type="title"/>
          </p:nvPr>
        </p:nvSpPr>
        <p:spPr>
          <a:xfrm>
            <a:off x="1153283" y="689053"/>
            <a:ext cx="1282495" cy="3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SG" sz="2800" dirty="0">
                <a:solidFill>
                  <a:srgbClr val="EE6A8D"/>
                </a:solidFill>
              </a:rPr>
              <a:t>B</a:t>
            </a:r>
            <a:r>
              <a:rPr lang="vi-VN" sz="2800" dirty="0">
                <a:solidFill>
                  <a:srgbClr val="EE6A8D"/>
                </a:solidFill>
              </a:rPr>
              <a:t>ư</a:t>
            </a:r>
            <a:r>
              <a:rPr lang="en-SG" sz="2800" dirty="0" err="1">
                <a:solidFill>
                  <a:srgbClr val="EE6A8D"/>
                </a:solidFill>
              </a:rPr>
              <a:t>ớc</a:t>
            </a:r>
            <a:r>
              <a:rPr lang="en-SG" sz="2800" dirty="0">
                <a:solidFill>
                  <a:srgbClr val="EE6A8D"/>
                </a:solidFill>
              </a:rPr>
              <a:t> 5</a:t>
            </a:r>
            <a:endParaRPr sz="2800" dirty="0">
              <a:solidFill>
                <a:srgbClr val="EE6A8D"/>
              </a:solidFill>
            </a:endParaRPr>
          </a:p>
        </p:txBody>
      </p:sp>
      <p:sp>
        <p:nvSpPr>
          <p:cNvPr id="157" name="Google Shape;157;p21"/>
          <p:cNvSpPr txBox="1">
            <a:spLocks noGrp="1"/>
          </p:cNvSpPr>
          <p:nvPr>
            <p:ph type="sldNum" idx="12"/>
          </p:nvPr>
        </p:nvSpPr>
        <p:spPr>
          <a:xfrm>
            <a:off x="4297650" y="4594800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grpSp>
        <p:nvGrpSpPr>
          <p:cNvPr id="7" name="Google Shape;1308;p49">
            <a:extLst>
              <a:ext uri="{FF2B5EF4-FFF2-40B4-BE49-F238E27FC236}">
                <a16:creationId xmlns:a16="http://schemas.microsoft.com/office/drawing/2014/main" id="{3E0EB525-0060-4180-A7F6-ABA731691B5F}"/>
              </a:ext>
            </a:extLst>
          </p:cNvPr>
          <p:cNvGrpSpPr/>
          <p:nvPr/>
        </p:nvGrpSpPr>
        <p:grpSpPr>
          <a:xfrm>
            <a:off x="609370" y="689053"/>
            <a:ext cx="445818" cy="423063"/>
            <a:chOff x="7000306" y="4442411"/>
            <a:chExt cx="720224" cy="683463"/>
          </a:xfrm>
        </p:grpSpPr>
        <p:sp>
          <p:nvSpPr>
            <p:cNvPr id="8" name="Google Shape;1309;p49">
              <a:extLst>
                <a:ext uri="{FF2B5EF4-FFF2-40B4-BE49-F238E27FC236}">
                  <a16:creationId xmlns:a16="http://schemas.microsoft.com/office/drawing/2014/main" id="{C8C8A520-ACCA-4E30-9401-BBA1023C1BD1}"/>
                </a:ext>
              </a:extLst>
            </p:cNvPr>
            <p:cNvSpPr/>
            <p:nvPr/>
          </p:nvSpPr>
          <p:spPr>
            <a:xfrm>
              <a:off x="7360523" y="4580400"/>
              <a:ext cx="360007" cy="280995"/>
            </a:xfrm>
            <a:custGeom>
              <a:avLst/>
              <a:gdLst/>
              <a:ahLst/>
              <a:cxnLst/>
              <a:rect l="l" t="t" r="r" b="b"/>
              <a:pathLst>
                <a:path w="701" h="548" extrusionOk="0">
                  <a:moveTo>
                    <a:pt x="332" y="529"/>
                  </a:moveTo>
                  <a:cubicBezTo>
                    <a:pt x="382" y="547"/>
                    <a:pt x="438" y="548"/>
                    <a:pt x="493" y="531"/>
                  </a:cubicBezTo>
                  <a:cubicBezTo>
                    <a:pt x="627" y="487"/>
                    <a:pt x="701" y="342"/>
                    <a:pt x="657" y="208"/>
                  </a:cubicBezTo>
                  <a:cubicBezTo>
                    <a:pt x="614" y="74"/>
                    <a:pt x="469" y="0"/>
                    <a:pt x="335" y="44"/>
                  </a:cubicBezTo>
                  <a:cubicBezTo>
                    <a:pt x="280" y="62"/>
                    <a:pt x="236" y="96"/>
                    <a:pt x="205" y="140"/>
                  </a:cubicBezTo>
                  <a:cubicBezTo>
                    <a:pt x="0" y="422"/>
                    <a:pt x="0" y="422"/>
                    <a:pt x="0" y="422"/>
                  </a:cubicBezTo>
                  <a:lnTo>
                    <a:pt x="332" y="5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310;p49">
              <a:extLst>
                <a:ext uri="{FF2B5EF4-FFF2-40B4-BE49-F238E27FC236}">
                  <a16:creationId xmlns:a16="http://schemas.microsoft.com/office/drawing/2014/main" id="{34337682-2C44-4AE6-9C63-56EF0CDB3709}"/>
                </a:ext>
              </a:extLst>
            </p:cNvPr>
            <p:cNvSpPr/>
            <p:nvPr/>
          </p:nvSpPr>
          <p:spPr>
            <a:xfrm>
              <a:off x="7359894" y="4796791"/>
              <a:ext cx="281006" cy="329083"/>
            </a:xfrm>
            <a:custGeom>
              <a:avLst/>
              <a:gdLst/>
              <a:ahLst/>
              <a:cxnLst/>
              <a:rect l="l" t="t" r="r" b="b"/>
              <a:pathLst>
                <a:path w="547" h="642" extrusionOk="0">
                  <a:moveTo>
                    <a:pt x="1" y="348"/>
                  </a:moveTo>
                  <a:cubicBezTo>
                    <a:pt x="0" y="402"/>
                    <a:pt x="16" y="456"/>
                    <a:pt x="50" y="502"/>
                  </a:cubicBezTo>
                  <a:cubicBezTo>
                    <a:pt x="133" y="617"/>
                    <a:pt x="293" y="642"/>
                    <a:pt x="407" y="559"/>
                  </a:cubicBezTo>
                  <a:cubicBezTo>
                    <a:pt x="522" y="476"/>
                    <a:pt x="547" y="316"/>
                    <a:pt x="464" y="201"/>
                  </a:cubicBezTo>
                  <a:cubicBezTo>
                    <a:pt x="430" y="155"/>
                    <a:pt x="384" y="123"/>
                    <a:pt x="333" y="107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1" y="34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311;p49">
              <a:extLst>
                <a:ext uri="{FF2B5EF4-FFF2-40B4-BE49-F238E27FC236}">
                  <a16:creationId xmlns:a16="http://schemas.microsoft.com/office/drawing/2014/main" id="{570DD030-18B9-4900-A234-AC8310E950D6}"/>
                </a:ext>
              </a:extLst>
            </p:cNvPr>
            <p:cNvSpPr/>
            <p:nvPr/>
          </p:nvSpPr>
          <p:spPr>
            <a:xfrm>
              <a:off x="7079935" y="4796791"/>
              <a:ext cx="281006" cy="329083"/>
            </a:xfrm>
            <a:custGeom>
              <a:avLst/>
              <a:gdLst/>
              <a:ahLst/>
              <a:cxnLst/>
              <a:rect l="l" t="t" r="r" b="b"/>
              <a:pathLst>
                <a:path w="547" h="642" extrusionOk="0">
                  <a:moveTo>
                    <a:pt x="214" y="107"/>
                  </a:moveTo>
                  <a:cubicBezTo>
                    <a:pt x="163" y="123"/>
                    <a:pt x="117" y="155"/>
                    <a:pt x="83" y="201"/>
                  </a:cubicBezTo>
                  <a:cubicBezTo>
                    <a:pt x="0" y="316"/>
                    <a:pt x="25" y="476"/>
                    <a:pt x="140" y="559"/>
                  </a:cubicBezTo>
                  <a:cubicBezTo>
                    <a:pt x="254" y="642"/>
                    <a:pt x="414" y="617"/>
                    <a:pt x="497" y="502"/>
                  </a:cubicBezTo>
                  <a:cubicBezTo>
                    <a:pt x="531" y="456"/>
                    <a:pt x="547" y="402"/>
                    <a:pt x="546" y="348"/>
                  </a:cubicBezTo>
                  <a:cubicBezTo>
                    <a:pt x="546" y="0"/>
                    <a:pt x="546" y="0"/>
                    <a:pt x="546" y="0"/>
                  </a:cubicBezTo>
                  <a:lnTo>
                    <a:pt x="214" y="10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312;p49">
              <a:extLst>
                <a:ext uri="{FF2B5EF4-FFF2-40B4-BE49-F238E27FC236}">
                  <a16:creationId xmlns:a16="http://schemas.microsoft.com/office/drawing/2014/main" id="{6144F7D5-52E7-4E09-AEB3-9417227BCB5F}"/>
                </a:ext>
              </a:extLst>
            </p:cNvPr>
            <p:cNvSpPr/>
            <p:nvPr/>
          </p:nvSpPr>
          <p:spPr>
            <a:xfrm>
              <a:off x="7000306" y="4580400"/>
              <a:ext cx="360216" cy="280995"/>
            </a:xfrm>
            <a:custGeom>
              <a:avLst/>
              <a:gdLst/>
              <a:ahLst/>
              <a:cxnLst/>
              <a:rect l="l" t="t" r="r" b="b"/>
              <a:pathLst>
                <a:path w="701" h="548" extrusionOk="0">
                  <a:moveTo>
                    <a:pt x="496" y="140"/>
                  </a:moveTo>
                  <a:cubicBezTo>
                    <a:pt x="465" y="96"/>
                    <a:pt x="421" y="62"/>
                    <a:pt x="366" y="44"/>
                  </a:cubicBezTo>
                  <a:cubicBezTo>
                    <a:pt x="232" y="0"/>
                    <a:pt x="87" y="74"/>
                    <a:pt x="44" y="208"/>
                  </a:cubicBezTo>
                  <a:cubicBezTo>
                    <a:pt x="0" y="342"/>
                    <a:pt x="74" y="487"/>
                    <a:pt x="208" y="531"/>
                  </a:cubicBezTo>
                  <a:cubicBezTo>
                    <a:pt x="263" y="548"/>
                    <a:pt x="319" y="547"/>
                    <a:pt x="369" y="529"/>
                  </a:cubicBezTo>
                  <a:cubicBezTo>
                    <a:pt x="701" y="422"/>
                    <a:pt x="701" y="422"/>
                    <a:pt x="701" y="422"/>
                  </a:cubicBezTo>
                  <a:lnTo>
                    <a:pt x="496" y="14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313;p49">
              <a:extLst>
                <a:ext uri="{FF2B5EF4-FFF2-40B4-BE49-F238E27FC236}">
                  <a16:creationId xmlns:a16="http://schemas.microsoft.com/office/drawing/2014/main" id="{5A580350-63A8-4E81-8782-62C9AF3C8606}"/>
                </a:ext>
              </a:extLst>
            </p:cNvPr>
            <p:cNvSpPr/>
            <p:nvPr/>
          </p:nvSpPr>
          <p:spPr>
            <a:xfrm>
              <a:off x="7228925" y="4442411"/>
              <a:ext cx="262985" cy="354379"/>
            </a:xfrm>
            <a:custGeom>
              <a:avLst/>
              <a:gdLst/>
              <a:ahLst/>
              <a:cxnLst/>
              <a:rect l="l" t="t" r="r" b="b"/>
              <a:pathLst>
                <a:path w="512" h="691" extrusionOk="0">
                  <a:moveTo>
                    <a:pt x="461" y="409"/>
                  </a:moveTo>
                  <a:cubicBezTo>
                    <a:pt x="493" y="366"/>
                    <a:pt x="512" y="313"/>
                    <a:pt x="512" y="255"/>
                  </a:cubicBezTo>
                  <a:cubicBezTo>
                    <a:pt x="512" y="114"/>
                    <a:pt x="397" y="0"/>
                    <a:pt x="256" y="0"/>
                  </a:cubicBezTo>
                  <a:cubicBezTo>
                    <a:pt x="115" y="0"/>
                    <a:pt x="0" y="114"/>
                    <a:pt x="0" y="255"/>
                  </a:cubicBezTo>
                  <a:cubicBezTo>
                    <a:pt x="0" y="313"/>
                    <a:pt x="19" y="366"/>
                    <a:pt x="51" y="409"/>
                  </a:cubicBezTo>
                  <a:cubicBezTo>
                    <a:pt x="256" y="691"/>
                    <a:pt x="256" y="691"/>
                    <a:pt x="256" y="691"/>
                  </a:cubicBezTo>
                  <a:lnTo>
                    <a:pt x="461" y="40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4E6DFFCE-CDF9-48D1-ABFB-3AADE280ABB3}"/>
              </a:ext>
            </a:extLst>
          </p:cNvPr>
          <p:cNvSpPr/>
          <p:nvPr/>
        </p:nvSpPr>
        <p:spPr>
          <a:xfrm>
            <a:off x="1110202" y="2062808"/>
            <a:ext cx="63748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 err="1"/>
              <a:t>Ngoài</a:t>
            </a:r>
            <a:r>
              <a:rPr lang="en-US" sz="1600" dirty="0"/>
              <a:t> </a:t>
            </a:r>
            <a:r>
              <a:rPr lang="en-US" sz="1600" dirty="0" err="1"/>
              <a:t>giúp</a:t>
            </a:r>
            <a:r>
              <a:rPr lang="en-US" sz="1600" dirty="0"/>
              <a:t> </a:t>
            </a:r>
            <a:r>
              <a:rPr lang="en-US" sz="1600" dirty="0" err="1"/>
              <a:t>đỡ</a:t>
            </a:r>
            <a:r>
              <a:rPr lang="en-US" sz="1600" dirty="0"/>
              <a:t> </a:t>
            </a:r>
            <a:r>
              <a:rPr lang="en-US" sz="1600" dirty="0" err="1"/>
              <a:t>nhau</a:t>
            </a:r>
            <a:r>
              <a:rPr lang="en-US" sz="1600" dirty="0"/>
              <a:t> </a:t>
            </a:r>
            <a:r>
              <a:rPr lang="en-US" sz="1600" dirty="0" err="1"/>
              <a:t>trong</a:t>
            </a:r>
            <a:r>
              <a:rPr lang="en-US" sz="1600" dirty="0"/>
              <a:t> </a:t>
            </a:r>
            <a:r>
              <a:rPr lang="en-US" sz="1600" dirty="0" err="1"/>
              <a:t>giờ</a:t>
            </a:r>
            <a:r>
              <a:rPr lang="en-US" sz="1600" dirty="0"/>
              <a:t> </a:t>
            </a:r>
            <a:r>
              <a:rPr lang="en-US" sz="1600" dirty="0" err="1"/>
              <a:t>học</a:t>
            </a:r>
            <a:r>
              <a:rPr lang="en-US" sz="1600" dirty="0"/>
              <a:t> </a:t>
            </a:r>
            <a:r>
              <a:rPr lang="en-US" sz="1600" dirty="0" err="1"/>
              <a:t>tiếng</a:t>
            </a:r>
            <a:r>
              <a:rPr lang="en-US" sz="1600" dirty="0"/>
              <a:t> Anh, </a:t>
            </a:r>
            <a:r>
              <a:rPr lang="en-US" sz="1600" dirty="0" err="1"/>
              <a:t>giáo</a:t>
            </a:r>
            <a:r>
              <a:rPr lang="en-US" sz="1600" dirty="0"/>
              <a:t> </a:t>
            </a:r>
            <a:r>
              <a:rPr lang="en-US" sz="1600" dirty="0" err="1"/>
              <a:t>viên</a:t>
            </a:r>
            <a:r>
              <a:rPr lang="en-US" sz="1600" dirty="0"/>
              <a:t> </a:t>
            </a:r>
            <a:r>
              <a:rPr lang="en-US" sz="1600" dirty="0" err="1"/>
              <a:t>khuyến</a:t>
            </a:r>
            <a:r>
              <a:rPr lang="en-US" sz="1600" dirty="0"/>
              <a:t> </a:t>
            </a:r>
            <a:r>
              <a:rPr lang="en-US" sz="1600" dirty="0" err="1"/>
              <a:t>khích</a:t>
            </a:r>
            <a:r>
              <a:rPr lang="en-US" sz="1600" dirty="0"/>
              <a:t> </a:t>
            </a:r>
            <a:r>
              <a:rPr lang="en-US" sz="1600" dirty="0" err="1"/>
              <a:t>các</a:t>
            </a:r>
            <a:r>
              <a:rPr lang="en-US" sz="1600" dirty="0"/>
              <a:t> </a:t>
            </a:r>
            <a:r>
              <a:rPr lang="en-US" sz="1600" dirty="0" err="1"/>
              <a:t>đôi</a:t>
            </a:r>
            <a:r>
              <a:rPr lang="en-US" sz="1600" dirty="0"/>
              <a:t> </a:t>
            </a:r>
            <a:r>
              <a:rPr lang="en-US" sz="1600" dirty="0" err="1"/>
              <a:t>bạn</a:t>
            </a:r>
            <a:r>
              <a:rPr lang="en-US" sz="1600" dirty="0"/>
              <a:t> </a:t>
            </a:r>
            <a:r>
              <a:rPr lang="en-US" sz="1600" dirty="0" err="1"/>
              <a:t>và</a:t>
            </a:r>
            <a:r>
              <a:rPr lang="en-US" sz="1600" dirty="0"/>
              <a:t> </a:t>
            </a:r>
            <a:r>
              <a:rPr lang="en-US" sz="1600" dirty="0" err="1"/>
              <a:t>nhóm</a:t>
            </a:r>
            <a:r>
              <a:rPr lang="en-US" sz="1600" dirty="0"/>
              <a:t> </a:t>
            </a:r>
            <a:r>
              <a:rPr lang="en-US" sz="1600" dirty="0" err="1"/>
              <a:t>bạn</a:t>
            </a:r>
            <a:r>
              <a:rPr lang="en-US" sz="1600" dirty="0"/>
              <a:t> </a:t>
            </a:r>
            <a:r>
              <a:rPr lang="en-US" sz="1600" dirty="0" err="1"/>
              <a:t>hoạt</a:t>
            </a:r>
            <a:r>
              <a:rPr lang="en-US" sz="1600" dirty="0"/>
              <a:t> </a:t>
            </a:r>
            <a:r>
              <a:rPr lang="en-US" sz="1600" dirty="0" err="1"/>
              <a:t>động</a:t>
            </a:r>
            <a:r>
              <a:rPr lang="en-US" sz="1600" dirty="0"/>
              <a:t> </a:t>
            </a:r>
            <a:r>
              <a:rPr lang="en-US" sz="1600" dirty="0" err="1"/>
              <a:t>ngoài</a:t>
            </a:r>
            <a:r>
              <a:rPr lang="en-US" sz="1600" dirty="0"/>
              <a:t> </a:t>
            </a:r>
            <a:r>
              <a:rPr lang="en-US" sz="1600" dirty="0" err="1"/>
              <a:t>giờ</a:t>
            </a:r>
            <a:r>
              <a:rPr lang="en-US" sz="1600" dirty="0"/>
              <a:t> </a:t>
            </a:r>
            <a:r>
              <a:rPr lang="en-US" sz="1600" dirty="0" err="1"/>
              <a:t>học</a:t>
            </a:r>
            <a:r>
              <a:rPr lang="en-US" sz="1600" dirty="0"/>
              <a:t>. G</a:t>
            </a:r>
            <a:r>
              <a:rPr lang="en-SG" sz="1600" dirty="0" err="1"/>
              <a:t>ửi</a:t>
            </a:r>
            <a:r>
              <a:rPr lang="en-SG" sz="1600" dirty="0"/>
              <a:t> video </a:t>
            </a:r>
            <a:r>
              <a:rPr lang="en-SG" sz="1600" dirty="0" err="1"/>
              <a:t>cho</a:t>
            </a:r>
            <a:r>
              <a:rPr lang="en-SG" sz="1600" dirty="0"/>
              <a:t> </a:t>
            </a:r>
            <a:r>
              <a:rPr lang="en-SG" sz="1600" dirty="0" err="1"/>
              <a:t>giáo</a:t>
            </a:r>
            <a:r>
              <a:rPr lang="en-SG" sz="1600" dirty="0"/>
              <a:t> </a:t>
            </a:r>
            <a:r>
              <a:rPr lang="en-SG" sz="1600" dirty="0" err="1"/>
              <a:t>viên</a:t>
            </a:r>
            <a:r>
              <a:rPr lang="en-SG" sz="1600" dirty="0"/>
              <a:t> </a:t>
            </a:r>
            <a:r>
              <a:rPr lang="en-SG" sz="1600" dirty="0" err="1"/>
              <a:t>để</a:t>
            </a:r>
            <a:r>
              <a:rPr lang="en-SG" sz="1600" dirty="0"/>
              <a:t> đ</a:t>
            </a:r>
            <a:r>
              <a:rPr lang="vi-VN" sz="1600" dirty="0"/>
              <a:t>ư</a:t>
            </a:r>
            <a:r>
              <a:rPr lang="en-SG" sz="1600" dirty="0" err="1"/>
              <a:t>ợc</a:t>
            </a:r>
            <a:r>
              <a:rPr lang="en-SG" sz="1600" dirty="0"/>
              <a:t> </a:t>
            </a:r>
            <a:r>
              <a:rPr lang="en-SG" sz="1600" dirty="0" err="1"/>
              <a:t>điểm</a:t>
            </a:r>
            <a:r>
              <a:rPr lang="en-SG" sz="1600" dirty="0"/>
              <a:t> </a:t>
            </a:r>
            <a:r>
              <a:rPr lang="en-SG" sz="1600" dirty="0" err="1"/>
              <a:t>th</a:t>
            </a:r>
            <a:r>
              <a:rPr lang="vi-VN" sz="1600" dirty="0"/>
              <a:t>ư</a:t>
            </a:r>
            <a:r>
              <a:rPr lang="en-SG" sz="1600" dirty="0" err="1"/>
              <a:t>ởng</a:t>
            </a:r>
            <a:r>
              <a:rPr lang="en-SG" sz="1600" dirty="0"/>
              <a:t>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07414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1"/>
          <p:cNvSpPr txBox="1">
            <a:spLocks noGrp="1"/>
          </p:cNvSpPr>
          <p:nvPr>
            <p:ph type="title"/>
          </p:nvPr>
        </p:nvSpPr>
        <p:spPr>
          <a:xfrm>
            <a:off x="1109783" y="697299"/>
            <a:ext cx="1282495" cy="3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SG" sz="2800" dirty="0">
                <a:solidFill>
                  <a:srgbClr val="EE6A8D"/>
                </a:solidFill>
              </a:rPr>
              <a:t>B</a:t>
            </a:r>
            <a:r>
              <a:rPr lang="vi-VN" sz="2800" dirty="0">
                <a:solidFill>
                  <a:srgbClr val="EE6A8D"/>
                </a:solidFill>
              </a:rPr>
              <a:t>ư</a:t>
            </a:r>
            <a:r>
              <a:rPr lang="en-SG" sz="2800" dirty="0" err="1">
                <a:solidFill>
                  <a:srgbClr val="EE6A8D"/>
                </a:solidFill>
              </a:rPr>
              <a:t>ớc</a:t>
            </a:r>
            <a:r>
              <a:rPr lang="en-SG" sz="2800" dirty="0">
                <a:solidFill>
                  <a:srgbClr val="EE6A8D"/>
                </a:solidFill>
              </a:rPr>
              <a:t> 6</a:t>
            </a:r>
            <a:endParaRPr sz="2800" dirty="0">
              <a:solidFill>
                <a:srgbClr val="EE6A8D"/>
              </a:solidFill>
            </a:endParaRPr>
          </a:p>
        </p:txBody>
      </p:sp>
      <p:sp>
        <p:nvSpPr>
          <p:cNvPr id="157" name="Google Shape;157;p21"/>
          <p:cNvSpPr txBox="1">
            <a:spLocks noGrp="1"/>
          </p:cNvSpPr>
          <p:nvPr>
            <p:ph type="sldNum" idx="12"/>
          </p:nvPr>
        </p:nvSpPr>
        <p:spPr>
          <a:xfrm>
            <a:off x="4297650" y="4594800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grpSp>
        <p:nvGrpSpPr>
          <p:cNvPr id="7" name="Google Shape;1308;p49">
            <a:extLst>
              <a:ext uri="{FF2B5EF4-FFF2-40B4-BE49-F238E27FC236}">
                <a16:creationId xmlns:a16="http://schemas.microsoft.com/office/drawing/2014/main" id="{3E0EB525-0060-4180-A7F6-ABA731691B5F}"/>
              </a:ext>
            </a:extLst>
          </p:cNvPr>
          <p:cNvGrpSpPr/>
          <p:nvPr/>
        </p:nvGrpSpPr>
        <p:grpSpPr>
          <a:xfrm>
            <a:off x="632186" y="674739"/>
            <a:ext cx="445818" cy="423063"/>
            <a:chOff x="7000306" y="4442411"/>
            <a:chExt cx="720224" cy="683463"/>
          </a:xfrm>
        </p:grpSpPr>
        <p:sp>
          <p:nvSpPr>
            <p:cNvPr id="8" name="Google Shape;1309;p49">
              <a:extLst>
                <a:ext uri="{FF2B5EF4-FFF2-40B4-BE49-F238E27FC236}">
                  <a16:creationId xmlns:a16="http://schemas.microsoft.com/office/drawing/2014/main" id="{C8C8A520-ACCA-4E30-9401-BBA1023C1BD1}"/>
                </a:ext>
              </a:extLst>
            </p:cNvPr>
            <p:cNvSpPr/>
            <p:nvPr/>
          </p:nvSpPr>
          <p:spPr>
            <a:xfrm>
              <a:off x="7360523" y="4580400"/>
              <a:ext cx="360007" cy="280995"/>
            </a:xfrm>
            <a:custGeom>
              <a:avLst/>
              <a:gdLst/>
              <a:ahLst/>
              <a:cxnLst/>
              <a:rect l="l" t="t" r="r" b="b"/>
              <a:pathLst>
                <a:path w="701" h="548" extrusionOk="0">
                  <a:moveTo>
                    <a:pt x="332" y="529"/>
                  </a:moveTo>
                  <a:cubicBezTo>
                    <a:pt x="382" y="547"/>
                    <a:pt x="438" y="548"/>
                    <a:pt x="493" y="531"/>
                  </a:cubicBezTo>
                  <a:cubicBezTo>
                    <a:pt x="627" y="487"/>
                    <a:pt x="701" y="342"/>
                    <a:pt x="657" y="208"/>
                  </a:cubicBezTo>
                  <a:cubicBezTo>
                    <a:pt x="614" y="74"/>
                    <a:pt x="469" y="0"/>
                    <a:pt x="335" y="44"/>
                  </a:cubicBezTo>
                  <a:cubicBezTo>
                    <a:pt x="280" y="62"/>
                    <a:pt x="236" y="96"/>
                    <a:pt x="205" y="140"/>
                  </a:cubicBezTo>
                  <a:cubicBezTo>
                    <a:pt x="0" y="422"/>
                    <a:pt x="0" y="422"/>
                    <a:pt x="0" y="422"/>
                  </a:cubicBezTo>
                  <a:lnTo>
                    <a:pt x="332" y="5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310;p49">
              <a:extLst>
                <a:ext uri="{FF2B5EF4-FFF2-40B4-BE49-F238E27FC236}">
                  <a16:creationId xmlns:a16="http://schemas.microsoft.com/office/drawing/2014/main" id="{34337682-2C44-4AE6-9C63-56EF0CDB3709}"/>
                </a:ext>
              </a:extLst>
            </p:cNvPr>
            <p:cNvSpPr/>
            <p:nvPr/>
          </p:nvSpPr>
          <p:spPr>
            <a:xfrm>
              <a:off x="7359894" y="4796791"/>
              <a:ext cx="281006" cy="329083"/>
            </a:xfrm>
            <a:custGeom>
              <a:avLst/>
              <a:gdLst/>
              <a:ahLst/>
              <a:cxnLst/>
              <a:rect l="l" t="t" r="r" b="b"/>
              <a:pathLst>
                <a:path w="547" h="642" extrusionOk="0">
                  <a:moveTo>
                    <a:pt x="1" y="348"/>
                  </a:moveTo>
                  <a:cubicBezTo>
                    <a:pt x="0" y="402"/>
                    <a:pt x="16" y="456"/>
                    <a:pt x="50" y="502"/>
                  </a:cubicBezTo>
                  <a:cubicBezTo>
                    <a:pt x="133" y="617"/>
                    <a:pt x="293" y="642"/>
                    <a:pt x="407" y="559"/>
                  </a:cubicBezTo>
                  <a:cubicBezTo>
                    <a:pt x="522" y="476"/>
                    <a:pt x="547" y="316"/>
                    <a:pt x="464" y="201"/>
                  </a:cubicBezTo>
                  <a:cubicBezTo>
                    <a:pt x="430" y="155"/>
                    <a:pt x="384" y="123"/>
                    <a:pt x="333" y="107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1" y="34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311;p49">
              <a:extLst>
                <a:ext uri="{FF2B5EF4-FFF2-40B4-BE49-F238E27FC236}">
                  <a16:creationId xmlns:a16="http://schemas.microsoft.com/office/drawing/2014/main" id="{570DD030-18B9-4900-A234-AC8310E950D6}"/>
                </a:ext>
              </a:extLst>
            </p:cNvPr>
            <p:cNvSpPr/>
            <p:nvPr/>
          </p:nvSpPr>
          <p:spPr>
            <a:xfrm>
              <a:off x="7079935" y="4796791"/>
              <a:ext cx="281006" cy="329083"/>
            </a:xfrm>
            <a:custGeom>
              <a:avLst/>
              <a:gdLst/>
              <a:ahLst/>
              <a:cxnLst/>
              <a:rect l="l" t="t" r="r" b="b"/>
              <a:pathLst>
                <a:path w="547" h="642" extrusionOk="0">
                  <a:moveTo>
                    <a:pt x="214" y="107"/>
                  </a:moveTo>
                  <a:cubicBezTo>
                    <a:pt x="163" y="123"/>
                    <a:pt x="117" y="155"/>
                    <a:pt x="83" y="201"/>
                  </a:cubicBezTo>
                  <a:cubicBezTo>
                    <a:pt x="0" y="316"/>
                    <a:pt x="25" y="476"/>
                    <a:pt x="140" y="559"/>
                  </a:cubicBezTo>
                  <a:cubicBezTo>
                    <a:pt x="254" y="642"/>
                    <a:pt x="414" y="617"/>
                    <a:pt x="497" y="502"/>
                  </a:cubicBezTo>
                  <a:cubicBezTo>
                    <a:pt x="531" y="456"/>
                    <a:pt x="547" y="402"/>
                    <a:pt x="546" y="348"/>
                  </a:cubicBezTo>
                  <a:cubicBezTo>
                    <a:pt x="546" y="0"/>
                    <a:pt x="546" y="0"/>
                    <a:pt x="546" y="0"/>
                  </a:cubicBezTo>
                  <a:lnTo>
                    <a:pt x="214" y="10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312;p49">
              <a:extLst>
                <a:ext uri="{FF2B5EF4-FFF2-40B4-BE49-F238E27FC236}">
                  <a16:creationId xmlns:a16="http://schemas.microsoft.com/office/drawing/2014/main" id="{6144F7D5-52E7-4E09-AEB3-9417227BCB5F}"/>
                </a:ext>
              </a:extLst>
            </p:cNvPr>
            <p:cNvSpPr/>
            <p:nvPr/>
          </p:nvSpPr>
          <p:spPr>
            <a:xfrm>
              <a:off x="7000306" y="4580400"/>
              <a:ext cx="360216" cy="280995"/>
            </a:xfrm>
            <a:custGeom>
              <a:avLst/>
              <a:gdLst/>
              <a:ahLst/>
              <a:cxnLst/>
              <a:rect l="l" t="t" r="r" b="b"/>
              <a:pathLst>
                <a:path w="701" h="548" extrusionOk="0">
                  <a:moveTo>
                    <a:pt x="496" y="140"/>
                  </a:moveTo>
                  <a:cubicBezTo>
                    <a:pt x="465" y="96"/>
                    <a:pt x="421" y="62"/>
                    <a:pt x="366" y="44"/>
                  </a:cubicBezTo>
                  <a:cubicBezTo>
                    <a:pt x="232" y="0"/>
                    <a:pt x="87" y="74"/>
                    <a:pt x="44" y="208"/>
                  </a:cubicBezTo>
                  <a:cubicBezTo>
                    <a:pt x="0" y="342"/>
                    <a:pt x="74" y="487"/>
                    <a:pt x="208" y="531"/>
                  </a:cubicBezTo>
                  <a:cubicBezTo>
                    <a:pt x="263" y="548"/>
                    <a:pt x="319" y="547"/>
                    <a:pt x="369" y="529"/>
                  </a:cubicBezTo>
                  <a:cubicBezTo>
                    <a:pt x="701" y="422"/>
                    <a:pt x="701" y="422"/>
                    <a:pt x="701" y="422"/>
                  </a:cubicBezTo>
                  <a:lnTo>
                    <a:pt x="496" y="14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313;p49">
              <a:extLst>
                <a:ext uri="{FF2B5EF4-FFF2-40B4-BE49-F238E27FC236}">
                  <a16:creationId xmlns:a16="http://schemas.microsoft.com/office/drawing/2014/main" id="{5A580350-63A8-4E81-8782-62C9AF3C8606}"/>
                </a:ext>
              </a:extLst>
            </p:cNvPr>
            <p:cNvSpPr/>
            <p:nvPr/>
          </p:nvSpPr>
          <p:spPr>
            <a:xfrm>
              <a:off x="7228925" y="4442411"/>
              <a:ext cx="262985" cy="354379"/>
            </a:xfrm>
            <a:custGeom>
              <a:avLst/>
              <a:gdLst/>
              <a:ahLst/>
              <a:cxnLst/>
              <a:rect l="l" t="t" r="r" b="b"/>
              <a:pathLst>
                <a:path w="512" h="691" extrusionOk="0">
                  <a:moveTo>
                    <a:pt x="461" y="409"/>
                  </a:moveTo>
                  <a:cubicBezTo>
                    <a:pt x="493" y="366"/>
                    <a:pt x="512" y="313"/>
                    <a:pt x="512" y="255"/>
                  </a:cubicBezTo>
                  <a:cubicBezTo>
                    <a:pt x="512" y="114"/>
                    <a:pt x="397" y="0"/>
                    <a:pt x="256" y="0"/>
                  </a:cubicBezTo>
                  <a:cubicBezTo>
                    <a:pt x="115" y="0"/>
                    <a:pt x="0" y="114"/>
                    <a:pt x="0" y="255"/>
                  </a:cubicBezTo>
                  <a:cubicBezTo>
                    <a:pt x="0" y="313"/>
                    <a:pt x="19" y="366"/>
                    <a:pt x="51" y="409"/>
                  </a:cubicBezTo>
                  <a:cubicBezTo>
                    <a:pt x="256" y="691"/>
                    <a:pt x="256" y="691"/>
                    <a:pt x="256" y="691"/>
                  </a:cubicBezTo>
                  <a:lnTo>
                    <a:pt x="461" y="40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4E6DFFCE-CDF9-48D1-ABFB-3AADE280ABB3}"/>
              </a:ext>
            </a:extLst>
          </p:cNvPr>
          <p:cNvSpPr/>
          <p:nvPr/>
        </p:nvSpPr>
        <p:spPr>
          <a:xfrm>
            <a:off x="1447473" y="1160806"/>
            <a:ext cx="240184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 err="1"/>
              <a:t>Học</a:t>
            </a:r>
            <a:r>
              <a:rPr lang="en-US" sz="1600" dirty="0"/>
              <a:t> </a:t>
            </a:r>
            <a:r>
              <a:rPr lang="en-US" sz="1600" dirty="0" err="1"/>
              <a:t>sinh</a:t>
            </a:r>
            <a:r>
              <a:rPr lang="en-US" sz="1600" dirty="0"/>
              <a:t> </a:t>
            </a:r>
            <a:r>
              <a:rPr lang="en-US" sz="1600" dirty="0" err="1"/>
              <a:t>ghi</a:t>
            </a:r>
            <a:r>
              <a:rPr lang="en-US" sz="1600" dirty="0"/>
              <a:t> </a:t>
            </a:r>
            <a:r>
              <a:rPr lang="en-US" sz="1600" dirty="0" err="1"/>
              <a:t>chép</a:t>
            </a:r>
            <a:r>
              <a:rPr lang="en-US" sz="1600" dirty="0"/>
              <a:t> </a:t>
            </a:r>
            <a:r>
              <a:rPr lang="en-US" sz="1600" dirty="0" err="1"/>
              <a:t>lại</a:t>
            </a:r>
            <a:r>
              <a:rPr lang="en-US" sz="1600" dirty="0"/>
              <a:t> </a:t>
            </a:r>
            <a:r>
              <a:rPr lang="en-US" sz="1600" dirty="0" err="1"/>
              <a:t>quá</a:t>
            </a:r>
            <a:r>
              <a:rPr lang="en-US" sz="1600" dirty="0"/>
              <a:t> </a:t>
            </a:r>
            <a:r>
              <a:rPr lang="en-US" sz="1600" dirty="0" err="1"/>
              <a:t>trình</a:t>
            </a:r>
            <a:r>
              <a:rPr lang="en-US" sz="1600" dirty="0"/>
              <a:t> </a:t>
            </a:r>
            <a:r>
              <a:rPr lang="en-US" sz="1600" dirty="0" err="1"/>
              <a:t>kiểm</a:t>
            </a:r>
            <a:r>
              <a:rPr lang="en-US" sz="1600" dirty="0"/>
              <a:t> </a:t>
            </a:r>
            <a:r>
              <a:rPr lang="en-US" sz="1600" dirty="0" err="1"/>
              <a:t>tra</a:t>
            </a:r>
            <a:r>
              <a:rPr lang="en-US" sz="1600" dirty="0"/>
              <a:t> </a:t>
            </a:r>
            <a:r>
              <a:rPr lang="en-US" sz="1600" dirty="0" err="1"/>
              <a:t>và</a:t>
            </a:r>
            <a:r>
              <a:rPr lang="en-US" sz="1600" dirty="0"/>
              <a:t> </a:t>
            </a:r>
            <a:r>
              <a:rPr lang="en-US" sz="1600" dirty="0" err="1"/>
              <a:t>báo</a:t>
            </a:r>
            <a:r>
              <a:rPr lang="en-US" sz="1600" dirty="0"/>
              <a:t> </a:t>
            </a:r>
            <a:r>
              <a:rPr lang="en-US" sz="1600" dirty="0" err="1"/>
              <a:t>cáo</a:t>
            </a:r>
            <a:r>
              <a:rPr lang="en-US" sz="1600" dirty="0"/>
              <a:t> </a:t>
            </a:r>
            <a:r>
              <a:rPr lang="en-US" sz="1600" dirty="0" err="1"/>
              <a:t>cho</a:t>
            </a:r>
            <a:r>
              <a:rPr lang="en-US" sz="1600" dirty="0"/>
              <a:t> </a:t>
            </a:r>
            <a:r>
              <a:rPr lang="en-US" sz="1600" dirty="0" err="1"/>
              <a:t>giáo</a:t>
            </a:r>
            <a:r>
              <a:rPr lang="en-US" sz="1600" dirty="0"/>
              <a:t> </a:t>
            </a:r>
            <a:r>
              <a:rPr lang="en-US" sz="1600" dirty="0" err="1"/>
              <a:t>viên</a:t>
            </a:r>
            <a:r>
              <a:rPr lang="en-US" sz="1600" dirty="0"/>
              <a:t> </a:t>
            </a:r>
            <a:r>
              <a:rPr lang="en-US" sz="1600" dirty="0" err="1"/>
              <a:t>theo</a:t>
            </a:r>
            <a:r>
              <a:rPr lang="en-US" sz="1600" dirty="0"/>
              <a:t> </a:t>
            </a:r>
            <a:r>
              <a:rPr lang="en-US" sz="1600" dirty="0" err="1"/>
              <a:t>tuần</a:t>
            </a:r>
            <a:r>
              <a:rPr lang="en-US" sz="1600" dirty="0"/>
              <a:t> </a:t>
            </a:r>
            <a:r>
              <a:rPr lang="en-US" sz="1600" dirty="0" err="1"/>
              <a:t>để</a:t>
            </a:r>
            <a:r>
              <a:rPr lang="en-US" sz="1600" dirty="0"/>
              <a:t> </a:t>
            </a:r>
            <a:r>
              <a:rPr lang="en-US" sz="1600" dirty="0" err="1"/>
              <a:t>giáo</a:t>
            </a:r>
            <a:r>
              <a:rPr lang="en-US" sz="1600" dirty="0"/>
              <a:t> </a:t>
            </a:r>
            <a:r>
              <a:rPr lang="en-US" sz="1600" dirty="0" err="1"/>
              <a:t>viên</a:t>
            </a:r>
            <a:r>
              <a:rPr lang="en-US" sz="1600" dirty="0"/>
              <a:t> </a:t>
            </a:r>
            <a:r>
              <a:rPr lang="en-US" sz="1600" dirty="0" err="1"/>
              <a:t>ghi</a:t>
            </a:r>
            <a:r>
              <a:rPr lang="en-US" sz="1600" dirty="0"/>
              <a:t> </a:t>
            </a:r>
            <a:r>
              <a:rPr lang="en-US" sz="1600" dirty="0" err="1"/>
              <a:t>chép</a:t>
            </a:r>
            <a:r>
              <a:rPr lang="en-US" sz="1600" dirty="0"/>
              <a:t> </a:t>
            </a:r>
            <a:r>
              <a:rPr lang="en-US" sz="1600" dirty="0" err="1"/>
              <a:t>vào</a:t>
            </a:r>
            <a:r>
              <a:rPr lang="en-US" sz="1600" dirty="0"/>
              <a:t> </a:t>
            </a:r>
            <a:r>
              <a:rPr lang="en-US" sz="1600" dirty="0" err="1"/>
              <a:t>nhật</a:t>
            </a:r>
            <a:r>
              <a:rPr lang="en-US" sz="1600" dirty="0"/>
              <a:t> </a:t>
            </a:r>
            <a:r>
              <a:rPr lang="en-US" sz="1600" dirty="0" err="1"/>
              <a:t>kí</a:t>
            </a:r>
            <a:r>
              <a:rPr lang="en-US" sz="1600" dirty="0"/>
              <a:t> </a:t>
            </a:r>
            <a:r>
              <a:rPr lang="en-US" sz="1600" dirty="0" err="1"/>
              <a:t>theo</a:t>
            </a:r>
            <a:r>
              <a:rPr lang="en-US" sz="1600" dirty="0"/>
              <a:t> </a:t>
            </a:r>
            <a:r>
              <a:rPr lang="en-US" sz="1600" dirty="0" err="1"/>
              <a:t>dõi</a:t>
            </a:r>
            <a:r>
              <a:rPr lang="en-US" sz="1600" dirty="0"/>
              <a:t> </a:t>
            </a:r>
            <a:r>
              <a:rPr lang="en-US" sz="1600" dirty="0" err="1"/>
              <a:t>học</a:t>
            </a:r>
            <a:r>
              <a:rPr lang="en-US" sz="1600" dirty="0"/>
              <a:t> </a:t>
            </a:r>
            <a:r>
              <a:rPr lang="en-US" sz="1600" dirty="0" err="1"/>
              <a:t>sinh</a:t>
            </a:r>
            <a:r>
              <a:rPr lang="en-US" sz="1600" dirty="0"/>
              <a:t>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EC5D416-C9F6-411D-8E3F-3022608304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80"/>
          <a:stretch/>
        </p:blipFill>
        <p:spPr>
          <a:xfrm>
            <a:off x="4173481" y="719009"/>
            <a:ext cx="3395720" cy="3705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22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51345D8-7B24-4A73-ADE7-526993E03C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8029" y="647256"/>
            <a:ext cx="1972688" cy="586121"/>
          </a:xfrm>
          <a:prstGeom prst="rect">
            <a:avLst/>
          </a:prstGeom>
        </p:spPr>
      </p:pic>
      <p:sp>
        <p:nvSpPr>
          <p:cNvPr id="153" name="Google Shape;153;p21"/>
          <p:cNvSpPr txBox="1">
            <a:spLocks noGrp="1"/>
          </p:cNvSpPr>
          <p:nvPr>
            <p:ph type="title"/>
          </p:nvPr>
        </p:nvSpPr>
        <p:spPr>
          <a:xfrm>
            <a:off x="1109783" y="697299"/>
            <a:ext cx="1282495" cy="3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SG" sz="2800" dirty="0">
                <a:solidFill>
                  <a:srgbClr val="EE6A8D"/>
                </a:solidFill>
              </a:rPr>
              <a:t>B</a:t>
            </a:r>
            <a:r>
              <a:rPr lang="vi-VN" sz="2800" dirty="0">
                <a:solidFill>
                  <a:srgbClr val="EE6A8D"/>
                </a:solidFill>
              </a:rPr>
              <a:t>ư</a:t>
            </a:r>
            <a:r>
              <a:rPr lang="en-SG" sz="2800" dirty="0" err="1">
                <a:solidFill>
                  <a:srgbClr val="EE6A8D"/>
                </a:solidFill>
              </a:rPr>
              <a:t>ớc</a:t>
            </a:r>
            <a:r>
              <a:rPr lang="en-SG" sz="2800" dirty="0">
                <a:solidFill>
                  <a:srgbClr val="EE6A8D"/>
                </a:solidFill>
              </a:rPr>
              <a:t> 7</a:t>
            </a:r>
            <a:endParaRPr sz="2800" dirty="0">
              <a:solidFill>
                <a:srgbClr val="EE6A8D"/>
              </a:solidFill>
            </a:endParaRPr>
          </a:p>
        </p:txBody>
      </p:sp>
      <p:sp>
        <p:nvSpPr>
          <p:cNvPr id="157" name="Google Shape;157;p21"/>
          <p:cNvSpPr txBox="1">
            <a:spLocks noGrp="1"/>
          </p:cNvSpPr>
          <p:nvPr>
            <p:ph type="sldNum" idx="12"/>
          </p:nvPr>
        </p:nvSpPr>
        <p:spPr>
          <a:xfrm>
            <a:off x="4297650" y="4594800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grpSp>
        <p:nvGrpSpPr>
          <p:cNvPr id="7" name="Google Shape;1308;p49">
            <a:extLst>
              <a:ext uri="{FF2B5EF4-FFF2-40B4-BE49-F238E27FC236}">
                <a16:creationId xmlns:a16="http://schemas.microsoft.com/office/drawing/2014/main" id="{3E0EB525-0060-4180-A7F6-ABA731691B5F}"/>
              </a:ext>
            </a:extLst>
          </p:cNvPr>
          <p:cNvGrpSpPr/>
          <p:nvPr/>
        </p:nvGrpSpPr>
        <p:grpSpPr>
          <a:xfrm>
            <a:off x="632186" y="674739"/>
            <a:ext cx="445818" cy="423063"/>
            <a:chOff x="7000306" y="4442411"/>
            <a:chExt cx="720224" cy="683463"/>
          </a:xfrm>
        </p:grpSpPr>
        <p:sp>
          <p:nvSpPr>
            <p:cNvPr id="8" name="Google Shape;1309;p49">
              <a:extLst>
                <a:ext uri="{FF2B5EF4-FFF2-40B4-BE49-F238E27FC236}">
                  <a16:creationId xmlns:a16="http://schemas.microsoft.com/office/drawing/2014/main" id="{C8C8A520-ACCA-4E30-9401-BBA1023C1BD1}"/>
                </a:ext>
              </a:extLst>
            </p:cNvPr>
            <p:cNvSpPr/>
            <p:nvPr/>
          </p:nvSpPr>
          <p:spPr>
            <a:xfrm>
              <a:off x="7360523" y="4580400"/>
              <a:ext cx="360007" cy="280995"/>
            </a:xfrm>
            <a:custGeom>
              <a:avLst/>
              <a:gdLst/>
              <a:ahLst/>
              <a:cxnLst/>
              <a:rect l="l" t="t" r="r" b="b"/>
              <a:pathLst>
                <a:path w="701" h="548" extrusionOk="0">
                  <a:moveTo>
                    <a:pt x="332" y="529"/>
                  </a:moveTo>
                  <a:cubicBezTo>
                    <a:pt x="382" y="547"/>
                    <a:pt x="438" y="548"/>
                    <a:pt x="493" y="531"/>
                  </a:cubicBezTo>
                  <a:cubicBezTo>
                    <a:pt x="627" y="487"/>
                    <a:pt x="701" y="342"/>
                    <a:pt x="657" y="208"/>
                  </a:cubicBezTo>
                  <a:cubicBezTo>
                    <a:pt x="614" y="74"/>
                    <a:pt x="469" y="0"/>
                    <a:pt x="335" y="44"/>
                  </a:cubicBezTo>
                  <a:cubicBezTo>
                    <a:pt x="280" y="62"/>
                    <a:pt x="236" y="96"/>
                    <a:pt x="205" y="140"/>
                  </a:cubicBezTo>
                  <a:cubicBezTo>
                    <a:pt x="0" y="422"/>
                    <a:pt x="0" y="422"/>
                    <a:pt x="0" y="422"/>
                  </a:cubicBezTo>
                  <a:lnTo>
                    <a:pt x="332" y="5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310;p49">
              <a:extLst>
                <a:ext uri="{FF2B5EF4-FFF2-40B4-BE49-F238E27FC236}">
                  <a16:creationId xmlns:a16="http://schemas.microsoft.com/office/drawing/2014/main" id="{34337682-2C44-4AE6-9C63-56EF0CDB3709}"/>
                </a:ext>
              </a:extLst>
            </p:cNvPr>
            <p:cNvSpPr/>
            <p:nvPr/>
          </p:nvSpPr>
          <p:spPr>
            <a:xfrm>
              <a:off x="7359894" y="4796791"/>
              <a:ext cx="281006" cy="329083"/>
            </a:xfrm>
            <a:custGeom>
              <a:avLst/>
              <a:gdLst/>
              <a:ahLst/>
              <a:cxnLst/>
              <a:rect l="l" t="t" r="r" b="b"/>
              <a:pathLst>
                <a:path w="547" h="642" extrusionOk="0">
                  <a:moveTo>
                    <a:pt x="1" y="348"/>
                  </a:moveTo>
                  <a:cubicBezTo>
                    <a:pt x="0" y="402"/>
                    <a:pt x="16" y="456"/>
                    <a:pt x="50" y="502"/>
                  </a:cubicBezTo>
                  <a:cubicBezTo>
                    <a:pt x="133" y="617"/>
                    <a:pt x="293" y="642"/>
                    <a:pt x="407" y="559"/>
                  </a:cubicBezTo>
                  <a:cubicBezTo>
                    <a:pt x="522" y="476"/>
                    <a:pt x="547" y="316"/>
                    <a:pt x="464" y="201"/>
                  </a:cubicBezTo>
                  <a:cubicBezTo>
                    <a:pt x="430" y="155"/>
                    <a:pt x="384" y="123"/>
                    <a:pt x="333" y="107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1" y="34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311;p49">
              <a:extLst>
                <a:ext uri="{FF2B5EF4-FFF2-40B4-BE49-F238E27FC236}">
                  <a16:creationId xmlns:a16="http://schemas.microsoft.com/office/drawing/2014/main" id="{570DD030-18B9-4900-A234-AC8310E950D6}"/>
                </a:ext>
              </a:extLst>
            </p:cNvPr>
            <p:cNvSpPr/>
            <p:nvPr/>
          </p:nvSpPr>
          <p:spPr>
            <a:xfrm>
              <a:off x="7079935" y="4796791"/>
              <a:ext cx="281006" cy="329083"/>
            </a:xfrm>
            <a:custGeom>
              <a:avLst/>
              <a:gdLst/>
              <a:ahLst/>
              <a:cxnLst/>
              <a:rect l="l" t="t" r="r" b="b"/>
              <a:pathLst>
                <a:path w="547" h="642" extrusionOk="0">
                  <a:moveTo>
                    <a:pt x="214" y="107"/>
                  </a:moveTo>
                  <a:cubicBezTo>
                    <a:pt x="163" y="123"/>
                    <a:pt x="117" y="155"/>
                    <a:pt x="83" y="201"/>
                  </a:cubicBezTo>
                  <a:cubicBezTo>
                    <a:pt x="0" y="316"/>
                    <a:pt x="25" y="476"/>
                    <a:pt x="140" y="559"/>
                  </a:cubicBezTo>
                  <a:cubicBezTo>
                    <a:pt x="254" y="642"/>
                    <a:pt x="414" y="617"/>
                    <a:pt x="497" y="502"/>
                  </a:cubicBezTo>
                  <a:cubicBezTo>
                    <a:pt x="531" y="456"/>
                    <a:pt x="547" y="402"/>
                    <a:pt x="546" y="348"/>
                  </a:cubicBezTo>
                  <a:cubicBezTo>
                    <a:pt x="546" y="0"/>
                    <a:pt x="546" y="0"/>
                    <a:pt x="546" y="0"/>
                  </a:cubicBezTo>
                  <a:lnTo>
                    <a:pt x="214" y="10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312;p49">
              <a:extLst>
                <a:ext uri="{FF2B5EF4-FFF2-40B4-BE49-F238E27FC236}">
                  <a16:creationId xmlns:a16="http://schemas.microsoft.com/office/drawing/2014/main" id="{6144F7D5-52E7-4E09-AEB3-9417227BCB5F}"/>
                </a:ext>
              </a:extLst>
            </p:cNvPr>
            <p:cNvSpPr/>
            <p:nvPr/>
          </p:nvSpPr>
          <p:spPr>
            <a:xfrm>
              <a:off x="7000306" y="4580400"/>
              <a:ext cx="360216" cy="280995"/>
            </a:xfrm>
            <a:custGeom>
              <a:avLst/>
              <a:gdLst/>
              <a:ahLst/>
              <a:cxnLst/>
              <a:rect l="l" t="t" r="r" b="b"/>
              <a:pathLst>
                <a:path w="701" h="548" extrusionOk="0">
                  <a:moveTo>
                    <a:pt x="496" y="140"/>
                  </a:moveTo>
                  <a:cubicBezTo>
                    <a:pt x="465" y="96"/>
                    <a:pt x="421" y="62"/>
                    <a:pt x="366" y="44"/>
                  </a:cubicBezTo>
                  <a:cubicBezTo>
                    <a:pt x="232" y="0"/>
                    <a:pt x="87" y="74"/>
                    <a:pt x="44" y="208"/>
                  </a:cubicBezTo>
                  <a:cubicBezTo>
                    <a:pt x="0" y="342"/>
                    <a:pt x="74" y="487"/>
                    <a:pt x="208" y="531"/>
                  </a:cubicBezTo>
                  <a:cubicBezTo>
                    <a:pt x="263" y="548"/>
                    <a:pt x="319" y="547"/>
                    <a:pt x="369" y="529"/>
                  </a:cubicBezTo>
                  <a:cubicBezTo>
                    <a:pt x="701" y="422"/>
                    <a:pt x="701" y="422"/>
                    <a:pt x="701" y="422"/>
                  </a:cubicBezTo>
                  <a:lnTo>
                    <a:pt x="496" y="14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313;p49">
              <a:extLst>
                <a:ext uri="{FF2B5EF4-FFF2-40B4-BE49-F238E27FC236}">
                  <a16:creationId xmlns:a16="http://schemas.microsoft.com/office/drawing/2014/main" id="{5A580350-63A8-4E81-8782-62C9AF3C8606}"/>
                </a:ext>
              </a:extLst>
            </p:cNvPr>
            <p:cNvSpPr/>
            <p:nvPr/>
          </p:nvSpPr>
          <p:spPr>
            <a:xfrm>
              <a:off x="7228925" y="4442411"/>
              <a:ext cx="262985" cy="354379"/>
            </a:xfrm>
            <a:custGeom>
              <a:avLst/>
              <a:gdLst/>
              <a:ahLst/>
              <a:cxnLst/>
              <a:rect l="l" t="t" r="r" b="b"/>
              <a:pathLst>
                <a:path w="512" h="691" extrusionOk="0">
                  <a:moveTo>
                    <a:pt x="461" y="409"/>
                  </a:moveTo>
                  <a:cubicBezTo>
                    <a:pt x="493" y="366"/>
                    <a:pt x="512" y="313"/>
                    <a:pt x="512" y="255"/>
                  </a:cubicBezTo>
                  <a:cubicBezTo>
                    <a:pt x="512" y="114"/>
                    <a:pt x="397" y="0"/>
                    <a:pt x="256" y="0"/>
                  </a:cubicBezTo>
                  <a:cubicBezTo>
                    <a:pt x="115" y="0"/>
                    <a:pt x="0" y="114"/>
                    <a:pt x="0" y="255"/>
                  </a:cubicBezTo>
                  <a:cubicBezTo>
                    <a:pt x="0" y="313"/>
                    <a:pt x="19" y="366"/>
                    <a:pt x="51" y="409"/>
                  </a:cubicBezTo>
                  <a:cubicBezTo>
                    <a:pt x="256" y="691"/>
                    <a:pt x="256" y="691"/>
                    <a:pt x="256" y="691"/>
                  </a:cubicBezTo>
                  <a:lnTo>
                    <a:pt x="461" y="40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4E6DFFCE-CDF9-48D1-ABFB-3AADE280ABB3}"/>
              </a:ext>
            </a:extLst>
          </p:cNvPr>
          <p:cNvSpPr/>
          <p:nvPr/>
        </p:nvSpPr>
        <p:spPr>
          <a:xfrm>
            <a:off x="2252621" y="690614"/>
            <a:ext cx="58099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</a:t>
            </a:r>
            <a:r>
              <a:rPr lang="en-US" dirty="0" err="1"/>
              <a:t>đánh</a:t>
            </a:r>
            <a:r>
              <a:rPr lang="en-US" dirty="0"/>
              <a:t> </a:t>
            </a:r>
            <a:r>
              <a:rPr lang="en-US" dirty="0" err="1"/>
              <a:t>giá</a:t>
            </a:r>
            <a:r>
              <a:rPr lang="en-US" dirty="0"/>
              <a:t>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đôi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, </a:t>
            </a:r>
            <a:r>
              <a:rPr lang="en-US" dirty="0" err="1"/>
              <a:t>tuyên</a:t>
            </a:r>
            <a:r>
              <a:rPr lang="en-US" dirty="0"/>
              <a:t> </a:t>
            </a:r>
            <a:r>
              <a:rPr lang="en-US" dirty="0" err="1"/>
              <a:t>dương</a:t>
            </a:r>
            <a:r>
              <a:rPr lang="en-US" dirty="0"/>
              <a:t> </a:t>
            </a:r>
            <a:r>
              <a:rPr lang="en-US" dirty="0" err="1"/>
              <a:t>khen</a:t>
            </a:r>
            <a:r>
              <a:rPr lang="en-US" dirty="0"/>
              <a:t> </a:t>
            </a:r>
            <a:r>
              <a:rPr lang="en-US" dirty="0" err="1"/>
              <a:t>thưởng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đôi</a:t>
            </a:r>
            <a:r>
              <a:rPr lang="en-US" dirty="0"/>
              <a:t>,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tiến</a:t>
            </a:r>
            <a:r>
              <a:rPr lang="en-US" dirty="0"/>
              <a:t> </a:t>
            </a:r>
            <a:r>
              <a:rPr lang="en-US" dirty="0" err="1"/>
              <a:t>bộ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tháng</a:t>
            </a:r>
            <a:r>
              <a:rPr lang="en-US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1E3D53-A6A7-323A-2EB9-62340DC2CD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186" y="1355748"/>
            <a:ext cx="7864205" cy="323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6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2"/>
          <p:cNvSpPr txBox="1">
            <a:spLocks noGrp="1"/>
          </p:cNvSpPr>
          <p:nvPr>
            <p:ph type="sldNum" idx="12"/>
          </p:nvPr>
        </p:nvSpPr>
        <p:spPr>
          <a:xfrm>
            <a:off x="4297650" y="4594800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17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11" name="Google Shape;162;p22">
            <a:extLst>
              <a:ext uri="{FF2B5EF4-FFF2-40B4-BE49-F238E27FC236}">
                <a16:creationId xmlns:a16="http://schemas.microsoft.com/office/drawing/2014/main" id="{7BAE650D-17CB-4F49-BCB9-E1278BE63758}"/>
              </a:ext>
            </a:extLst>
          </p:cNvPr>
          <p:cNvSpPr txBox="1">
            <a:spLocks/>
          </p:cNvSpPr>
          <p:nvPr/>
        </p:nvSpPr>
        <p:spPr>
          <a:xfrm>
            <a:off x="864782" y="626337"/>
            <a:ext cx="7166430" cy="495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 b="0" i="0" u="none" strike="noStrike" cap="none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 b="0" i="0" u="none" strike="noStrike" cap="none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 b="0" i="0" u="none" strike="noStrike" cap="none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 b="0" i="0" u="none" strike="noStrike" cap="none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 b="0" i="0" u="none" strike="noStrike" cap="none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 b="0" i="0" u="none" strike="noStrike" cap="none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 b="0" i="0" u="none" strike="noStrike" cap="none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 b="0" i="0" u="none" strike="noStrike" cap="none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 b="0" i="0" u="none" strike="noStrike" cap="none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r>
              <a:rPr lang="en-US" sz="2500" dirty="0" err="1">
                <a:solidFill>
                  <a:schemeClr val="tx1"/>
                </a:solidFill>
              </a:rPr>
              <a:t>Mẫu</a:t>
            </a:r>
            <a:r>
              <a:rPr lang="en-US" sz="2500" dirty="0">
                <a:solidFill>
                  <a:schemeClr val="tx1"/>
                </a:solidFill>
              </a:rPr>
              <a:t> </a:t>
            </a:r>
            <a:r>
              <a:rPr lang="en-US" sz="2500" dirty="0" err="1">
                <a:solidFill>
                  <a:schemeClr val="tx1"/>
                </a:solidFill>
              </a:rPr>
              <a:t>báo</a:t>
            </a:r>
            <a:r>
              <a:rPr lang="en-US" sz="2500" dirty="0">
                <a:solidFill>
                  <a:schemeClr val="tx1"/>
                </a:solidFill>
              </a:rPr>
              <a:t> </a:t>
            </a:r>
            <a:r>
              <a:rPr lang="en-US" sz="2500" dirty="0" err="1">
                <a:solidFill>
                  <a:schemeClr val="tx1"/>
                </a:solidFill>
              </a:rPr>
              <a:t>cáo</a:t>
            </a:r>
            <a:r>
              <a:rPr lang="en-US" sz="2500" dirty="0">
                <a:solidFill>
                  <a:schemeClr val="tx1"/>
                </a:solidFill>
              </a:rPr>
              <a:t> “</a:t>
            </a:r>
            <a:r>
              <a:rPr lang="en-US" sz="2500" dirty="0" err="1">
                <a:solidFill>
                  <a:schemeClr val="tx1"/>
                </a:solidFill>
              </a:rPr>
              <a:t>Đôi</a:t>
            </a:r>
            <a:r>
              <a:rPr lang="en-US" sz="2500" dirty="0">
                <a:solidFill>
                  <a:schemeClr val="tx1"/>
                </a:solidFill>
              </a:rPr>
              <a:t>, </a:t>
            </a:r>
            <a:r>
              <a:rPr lang="en-US" sz="2500" dirty="0" err="1">
                <a:solidFill>
                  <a:schemeClr val="tx1"/>
                </a:solidFill>
              </a:rPr>
              <a:t>nhóm</a:t>
            </a:r>
            <a:r>
              <a:rPr lang="en-US" sz="2500" dirty="0">
                <a:solidFill>
                  <a:schemeClr val="tx1"/>
                </a:solidFill>
              </a:rPr>
              <a:t> </a:t>
            </a:r>
            <a:r>
              <a:rPr lang="en-US" sz="2500" dirty="0" err="1">
                <a:solidFill>
                  <a:schemeClr val="tx1"/>
                </a:solidFill>
              </a:rPr>
              <a:t>bạn</a:t>
            </a:r>
            <a:r>
              <a:rPr lang="en-US" sz="2500" dirty="0">
                <a:solidFill>
                  <a:schemeClr val="tx1"/>
                </a:solidFill>
              </a:rPr>
              <a:t> </a:t>
            </a:r>
            <a:r>
              <a:rPr lang="en-US" sz="2500" dirty="0" err="1">
                <a:solidFill>
                  <a:schemeClr val="tx1"/>
                </a:solidFill>
              </a:rPr>
              <a:t>cùng</a:t>
            </a:r>
            <a:r>
              <a:rPr lang="en-US" sz="2500" dirty="0">
                <a:solidFill>
                  <a:schemeClr val="tx1"/>
                </a:solidFill>
              </a:rPr>
              <a:t> </a:t>
            </a:r>
            <a:r>
              <a:rPr lang="en-US" sz="2500" dirty="0" err="1">
                <a:solidFill>
                  <a:schemeClr val="tx1"/>
                </a:solidFill>
              </a:rPr>
              <a:t>tiến</a:t>
            </a:r>
            <a:r>
              <a:rPr lang="en-US" sz="2500" dirty="0">
                <a:solidFill>
                  <a:schemeClr val="tx1"/>
                </a:solidFill>
              </a:rPr>
              <a:t>” </a:t>
            </a:r>
            <a:r>
              <a:rPr lang="en-US" sz="2500" dirty="0" err="1">
                <a:solidFill>
                  <a:schemeClr val="tx1"/>
                </a:solidFill>
              </a:rPr>
              <a:t>theo</a:t>
            </a:r>
            <a:r>
              <a:rPr lang="en-US" sz="2500" dirty="0">
                <a:solidFill>
                  <a:schemeClr val="tx1"/>
                </a:solidFill>
              </a:rPr>
              <a:t> </a:t>
            </a:r>
            <a:r>
              <a:rPr lang="en-US" sz="2500" dirty="0" err="1">
                <a:solidFill>
                  <a:schemeClr val="tx1"/>
                </a:solidFill>
              </a:rPr>
              <a:t>tuần</a:t>
            </a:r>
            <a:endParaRPr lang="en-US" sz="2500" dirty="0">
              <a:solidFill>
                <a:schemeClr val="tx1"/>
              </a:solidFill>
            </a:endParaRPr>
          </a:p>
        </p:txBody>
      </p:sp>
      <p:pic>
        <p:nvPicPr>
          <p:cNvPr id="12" name="Google Shape;164;p22">
            <a:extLst>
              <a:ext uri="{FF2B5EF4-FFF2-40B4-BE49-F238E27FC236}">
                <a16:creationId xmlns:a16="http://schemas.microsoft.com/office/drawing/2014/main" id="{BA843380-1D05-4462-840A-8031D017E610}"/>
              </a:ext>
            </a:extLst>
          </p:cNvPr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353965" y="1081290"/>
            <a:ext cx="6556744" cy="33063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0"/>
          <p:cNvSpPr txBox="1">
            <a:spLocks noGrp="1"/>
          </p:cNvSpPr>
          <p:nvPr>
            <p:ph type="title"/>
          </p:nvPr>
        </p:nvSpPr>
        <p:spPr>
          <a:xfrm>
            <a:off x="3099955" y="991226"/>
            <a:ext cx="4219995" cy="3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 err="1">
                <a:solidFill>
                  <a:srgbClr val="EE6A8D"/>
                </a:solidFill>
              </a:rPr>
              <a:t>Mẫu</a:t>
            </a:r>
            <a:r>
              <a:rPr lang="en-US" sz="2200" dirty="0">
                <a:solidFill>
                  <a:srgbClr val="EE6A8D"/>
                </a:solidFill>
              </a:rPr>
              <a:t> </a:t>
            </a:r>
            <a:r>
              <a:rPr lang="en-US" sz="2200" dirty="0" err="1">
                <a:solidFill>
                  <a:srgbClr val="EE6A8D"/>
                </a:solidFill>
              </a:rPr>
              <a:t>đánh</a:t>
            </a:r>
            <a:r>
              <a:rPr lang="en-US" sz="2200" dirty="0">
                <a:solidFill>
                  <a:srgbClr val="EE6A8D"/>
                </a:solidFill>
              </a:rPr>
              <a:t> </a:t>
            </a:r>
            <a:r>
              <a:rPr lang="en-US" sz="2200" dirty="0" err="1">
                <a:solidFill>
                  <a:srgbClr val="EE6A8D"/>
                </a:solidFill>
              </a:rPr>
              <a:t>giá</a:t>
            </a:r>
            <a:r>
              <a:rPr lang="en-US" sz="2200" dirty="0">
                <a:solidFill>
                  <a:srgbClr val="EE6A8D"/>
                </a:solidFill>
              </a:rPr>
              <a:t> </a:t>
            </a:r>
            <a:r>
              <a:rPr lang="en-US" sz="2200" dirty="0" err="1">
                <a:solidFill>
                  <a:srgbClr val="EE6A8D"/>
                </a:solidFill>
              </a:rPr>
              <a:t>của</a:t>
            </a:r>
            <a:r>
              <a:rPr lang="en-US" sz="2200" dirty="0">
                <a:solidFill>
                  <a:srgbClr val="EE6A8D"/>
                </a:solidFill>
              </a:rPr>
              <a:t> </a:t>
            </a:r>
            <a:r>
              <a:rPr lang="en-US" sz="2200" dirty="0" err="1">
                <a:solidFill>
                  <a:srgbClr val="EE6A8D"/>
                </a:solidFill>
              </a:rPr>
              <a:t>giáo</a:t>
            </a:r>
            <a:r>
              <a:rPr lang="en-US" sz="2200" dirty="0">
                <a:solidFill>
                  <a:srgbClr val="EE6A8D"/>
                </a:solidFill>
              </a:rPr>
              <a:t> </a:t>
            </a:r>
            <a:r>
              <a:rPr lang="en-US" sz="2200" dirty="0" err="1">
                <a:solidFill>
                  <a:srgbClr val="EE6A8D"/>
                </a:solidFill>
              </a:rPr>
              <a:t>viên</a:t>
            </a:r>
            <a:endParaRPr sz="2200" dirty="0">
              <a:solidFill>
                <a:srgbClr val="EE6A8D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529C27-23E7-4314-AEFD-972D948A45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074" y="1299766"/>
            <a:ext cx="7697973" cy="31323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87" y="585926"/>
            <a:ext cx="3857625" cy="38529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979EC8-E109-4D6C-B325-A3471D9166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4597" y="2206305"/>
            <a:ext cx="1438275" cy="1143000"/>
          </a:xfrm>
          <a:prstGeom prst="rect">
            <a:avLst/>
          </a:prstGeom>
        </p:spPr>
      </p:pic>
      <p:sp>
        <p:nvSpPr>
          <p:cNvPr id="8" name="Google Shape;91;p14">
            <a:extLst>
              <a:ext uri="{FF2B5EF4-FFF2-40B4-BE49-F238E27FC236}">
                <a16:creationId xmlns:a16="http://schemas.microsoft.com/office/drawing/2014/main" id="{75497F03-FEAA-4BB7-A269-5AC6608ECEB6}"/>
              </a:ext>
            </a:extLst>
          </p:cNvPr>
          <p:cNvSpPr txBox="1">
            <a:spLocks/>
          </p:cNvSpPr>
          <p:nvPr/>
        </p:nvSpPr>
        <p:spPr>
          <a:xfrm>
            <a:off x="2093671" y="624906"/>
            <a:ext cx="4406365" cy="544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Bellota Text Light"/>
              <a:buNone/>
              <a:defRPr sz="2400" b="0" i="0" u="none" strike="noStrike" cap="none">
                <a:solidFill>
                  <a:schemeClr val="accent6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Bellota Text Light"/>
              <a:buNone/>
              <a:defRPr sz="3000" b="0" i="0" u="none" strike="noStrike" cap="none">
                <a:solidFill>
                  <a:schemeClr val="accent6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2pPr>
            <a:lvl3pPr marL="1371600" marR="0" lvl="2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Bellota Text Light"/>
              <a:buNone/>
              <a:defRPr sz="3000" b="0" i="0" u="none" strike="noStrike" cap="none">
                <a:solidFill>
                  <a:schemeClr val="accent6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3pPr>
            <a:lvl4pPr marL="1828800" marR="0" lvl="3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Bellota Text Light"/>
              <a:buNone/>
              <a:defRPr sz="3000" b="0" i="0" u="none" strike="noStrike" cap="none">
                <a:solidFill>
                  <a:schemeClr val="accent6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4pPr>
            <a:lvl5pPr marL="2286000" marR="0" lvl="4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Bellota Text Light"/>
              <a:buNone/>
              <a:defRPr sz="3000" b="0" i="0" u="none" strike="noStrike" cap="none">
                <a:solidFill>
                  <a:schemeClr val="accent6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5pPr>
            <a:lvl6pPr marL="2743200" marR="0" lvl="5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Bellota Text Light"/>
              <a:buNone/>
              <a:defRPr sz="3000" b="0" i="0" u="none" strike="noStrike" cap="none">
                <a:solidFill>
                  <a:schemeClr val="accent6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6pPr>
            <a:lvl7pPr marL="3200400" marR="0" lvl="6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Bellota Text Light"/>
              <a:buNone/>
              <a:defRPr sz="3000" b="0" i="0" u="none" strike="noStrike" cap="none">
                <a:solidFill>
                  <a:schemeClr val="accent6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7pPr>
            <a:lvl8pPr marL="3657600" marR="0" lvl="7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Bellota Text Light"/>
              <a:buNone/>
              <a:defRPr sz="3000" b="0" i="0" u="none" strike="noStrike" cap="none">
                <a:solidFill>
                  <a:schemeClr val="accent6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8pPr>
            <a:lvl9pPr marL="4114800" marR="0" lvl="8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Bellota Text Light"/>
              <a:buNone/>
              <a:defRPr sz="3000" b="0" i="0" u="none" strike="noStrike" cap="none">
                <a:solidFill>
                  <a:schemeClr val="accent6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9pPr>
          </a:lstStyle>
          <a:p>
            <a:pPr marL="0" lvl="0" indent="0" algn="ctr">
              <a:buClr>
                <a:schemeClr val="dk1"/>
              </a:buClr>
              <a:buSzPts val="1100"/>
            </a:pPr>
            <a:r>
              <a:rPr lang="en-SG" sz="1800" b="1" dirty="0"/>
              <a:t>PHÒNG GD&amp;ĐT TX BUÔN HỒ</a:t>
            </a:r>
          </a:p>
          <a:p>
            <a:pPr marL="0" lvl="0" indent="0" algn="ctr">
              <a:buClr>
                <a:schemeClr val="dk1"/>
              </a:buClr>
              <a:buSzPts val="1100"/>
            </a:pPr>
            <a:r>
              <a:rPr lang="en-SG" sz="1800" b="1" dirty="0"/>
              <a:t>TRƯỜNG TH NGUYỄN BÁ NGỌC</a:t>
            </a:r>
          </a:p>
          <a:p>
            <a:pPr marL="0" indent="0" algn="ctr">
              <a:spcBef>
                <a:spcPts val="600"/>
              </a:spcBef>
              <a:buClr>
                <a:schemeClr val="dk1"/>
              </a:buClr>
              <a:buSzPts val="1100"/>
              <a:buFont typeface="Arial"/>
              <a:buNone/>
            </a:pPr>
            <a:endParaRPr lang="en-SG" sz="1800" b="1" dirty="0"/>
          </a:p>
        </p:txBody>
      </p:sp>
      <p:sp>
        <p:nvSpPr>
          <p:cNvPr id="9" name="Google Shape;84;p13">
            <a:extLst>
              <a:ext uri="{FF2B5EF4-FFF2-40B4-BE49-F238E27FC236}">
                <a16:creationId xmlns:a16="http://schemas.microsoft.com/office/drawing/2014/main" id="{3C5B80F1-B5B1-4E77-9658-AA7D5D97820D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774694" y="1515359"/>
            <a:ext cx="5370383" cy="69094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 dirty="0">
                <a:latin typeface="Arial" panose="020B0604020202020204" pitchFamily="34" charset="0"/>
                <a:cs typeface="Arial" panose="020B0604020202020204" pitchFamily="34" charset="0"/>
              </a:rPr>
              <a:t>BÁO CÁO BIỆN PHÁP</a:t>
            </a:r>
            <a:endParaRPr sz="3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Google Shape;91;p14">
            <a:extLst>
              <a:ext uri="{FF2B5EF4-FFF2-40B4-BE49-F238E27FC236}">
                <a16:creationId xmlns:a16="http://schemas.microsoft.com/office/drawing/2014/main" id="{0579B6B7-FC65-4FAD-9CB3-954F13D8E6D4}"/>
              </a:ext>
            </a:extLst>
          </p:cNvPr>
          <p:cNvSpPr txBox="1">
            <a:spLocks/>
          </p:cNvSpPr>
          <p:nvPr/>
        </p:nvSpPr>
        <p:spPr>
          <a:xfrm>
            <a:off x="476737" y="2206305"/>
            <a:ext cx="7966295" cy="1028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Bellota Text Light"/>
              <a:buNone/>
              <a:defRPr sz="2400" b="0" i="0" u="none" strike="noStrike" cap="none">
                <a:solidFill>
                  <a:schemeClr val="accent6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Bellota Text Light"/>
              <a:buNone/>
              <a:defRPr sz="3000" b="0" i="0" u="none" strike="noStrike" cap="none">
                <a:solidFill>
                  <a:schemeClr val="accent6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2pPr>
            <a:lvl3pPr marL="1371600" marR="0" lvl="2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Bellota Text Light"/>
              <a:buNone/>
              <a:defRPr sz="3000" b="0" i="0" u="none" strike="noStrike" cap="none">
                <a:solidFill>
                  <a:schemeClr val="accent6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3pPr>
            <a:lvl4pPr marL="1828800" marR="0" lvl="3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Bellota Text Light"/>
              <a:buNone/>
              <a:defRPr sz="3000" b="0" i="0" u="none" strike="noStrike" cap="none">
                <a:solidFill>
                  <a:schemeClr val="accent6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4pPr>
            <a:lvl5pPr marL="2286000" marR="0" lvl="4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Bellota Text Light"/>
              <a:buNone/>
              <a:defRPr sz="3000" b="0" i="0" u="none" strike="noStrike" cap="none">
                <a:solidFill>
                  <a:schemeClr val="accent6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5pPr>
            <a:lvl6pPr marL="2743200" marR="0" lvl="5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Bellota Text Light"/>
              <a:buNone/>
              <a:defRPr sz="3000" b="0" i="0" u="none" strike="noStrike" cap="none">
                <a:solidFill>
                  <a:schemeClr val="accent6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6pPr>
            <a:lvl7pPr marL="3200400" marR="0" lvl="6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Bellota Text Light"/>
              <a:buNone/>
              <a:defRPr sz="3000" b="0" i="0" u="none" strike="noStrike" cap="none">
                <a:solidFill>
                  <a:schemeClr val="accent6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7pPr>
            <a:lvl8pPr marL="3657600" marR="0" lvl="7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Bellota Text Light"/>
              <a:buNone/>
              <a:defRPr sz="3000" b="0" i="0" u="none" strike="noStrike" cap="none">
                <a:solidFill>
                  <a:schemeClr val="accent6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8pPr>
            <a:lvl9pPr marL="4114800" marR="0" lvl="8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Bellota Text Light"/>
              <a:buNone/>
              <a:defRPr sz="3000" b="0" i="0" u="none" strike="noStrike" cap="none">
                <a:solidFill>
                  <a:schemeClr val="accent6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9pPr>
          </a:lstStyle>
          <a:p>
            <a:pPr marL="0" indent="0" algn="ctr">
              <a:spcBef>
                <a:spcPts val="60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-SG" sz="2500" b="1" dirty="0">
                <a:solidFill>
                  <a:srgbClr val="C00000"/>
                </a:solidFill>
              </a:rPr>
              <a:t>NÂNG CAO CHẤT L</a:t>
            </a:r>
            <a:r>
              <a:rPr lang="vi-VN" sz="2500" b="1" dirty="0">
                <a:solidFill>
                  <a:srgbClr val="C00000"/>
                </a:solidFill>
              </a:rPr>
              <a:t>Ư</a:t>
            </a:r>
            <a:r>
              <a:rPr lang="en-SG" sz="2500" b="1" dirty="0">
                <a:solidFill>
                  <a:srgbClr val="C00000"/>
                </a:solidFill>
              </a:rPr>
              <a:t>ỢNG DẠY VÀ HỌC TIẾNG ANH </a:t>
            </a:r>
          </a:p>
          <a:p>
            <a:pPr marL="0" indent="0" algn="ctr">
              <a:spcBef>
                <a:spcPts val="60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-SG" sz="2500" b="1" dirty="0">
                <a:solidFill>
                  <a:srgbClr val="C00000"/>
                </a:solidFill>
              </a:rPr>
              <a:t>QUA BIỆN PHÁP ĐÔI BẠN VÀ NHÓM BẠN CÙNG TIẾN Ở LỚP 3A TRƯỜNG TH NGUYỄN BÁ NGỌC</a:t>
            </a:r>
          </a:p>
        </p:txBody>
      </p:sp>
      <p:sp>
        <p:nvSpPr>
          <p:cNvPr id="11" name="Google Shape;91;p14">
            <a:extLst>
              <a:ext uri="{FF2B5EF4-FFF2-40B4-BE49-F238E27FC236}">
                <a16:creationId xmlns:a16="http://schemas.microsoft.com/office/drawing/2014/main" id="{7183B799-F0C8-41E2-8671-74992348C3AC}"/>
              </a:ext>
            </a:extLst>
          </p:cNvPr>
          <p:cNvSpPr txBox="1">
            <a:spLocks/>
          </p:cNvSpPr>
          <p:nvPr/>
        </p:nvSpPr>
        <p:spPr>
          <a:xfrm>
            <a:off x="3181749" y="3767761"/>
            <a:ext cx="5469150" cy="544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Bellota Text Light"/>
              <a:buNone/>
              <a:defRPr sz="2400" b="0" i="0" u="none" strike="noStrike" cap="none">
                <a:solidFill>
                  <a:schemeClr val="accent6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Bellota Text Light"/>
              <a:buNone/>
              <a:defRPr sz="3000" b="0" i="0" u="none" strike="noStrike" cap="none">
                <a:solidFill>
                  <a:schemeClr val="accent6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2pPr>
            <a:lvl3pPr marL="1371600" marR="0" lvl="2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Bellota Text Light"/>
              <a:buNone/>
              <a:defRPr sz="3000" b="0" i="0" u="none" strike="noStrike" cap="none">
                <a:solidFill>
                  <a:schemeClr val="accent6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3pPr>
            <a:lvl4pPr marL="1828800" marR="0" lvl="3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Bellota Text Light"/>
              <a:buNone/>
              <a:defRPr sz="3000" b="0" i="0" u="none" strike="noStrike" cap="none">
                <a:solidFill>
                  <a:schemeClr val="accent6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4pPr>
            <a:lvl5pPr marL="2286000" marR="0" lvl="4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Bellota Text Light"/>
              <a:buNone/>
              <a:defRPr sz="3000" b="0" i="0" u="none" strike="noStrike" cap="none">
                <a:solidFill>
                  <a:schemeClr val="accent6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5pPr>
            <a:lvl6pPr marL="2743200" marR="0" lvl="5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Bellota Text Light"/>
              <a:buNone/>
              <a:defRPr sz="3000" b="0" i="0" u="none" strike="noStrike" cap="none">
                <a:solidFill>
                  <a:schemeClr val="accent6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6pPr>
            <a:lvl7pPr marL="3200400" marR="0" lvl="6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Bellota Text Light"/>
              <a:buNone/>
              <a:defRPr sz="3000" b="0" i="0" u="none" strike="noStrike" cap="none">
                <a:solidFill>
                  <a:schemeClr val="accent6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7pPr>
            <a:lvl8pPr marL="3657600" marR="0" lvl="7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Bellota Text Light"/>
              <a:buNone/>
              <a:defRPr sz="3000" b="0" i="0" u="none" strike="noStrike" cap="none">
                <a:solidFill>
                  <a:schemeClr val="accent6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8pPr>
            <a:lvl9pPr marL="4114800" marR="0" lvl="8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Bellota Text Light"/>
              <a:buNone/>
              <a:defRPr sz="3000" b="0" i="0" u="none" strike="noStrike" cap="none">
                <a:solidFill>
                  <a:schemeClr val="accent6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9pPr>
          </a:lstStyle>
          <a:p>
            <a:pPr marL="0" indent="0">
              <a:spcBef>
                <a:spcPts val="60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-SG" sz="1800" b="1" dirty="0">
                <a:solidFill>
                  <a:schemeClr val="tx1"/>
                </a:solidFill>
              </a:rPr>
              <a:t>GIÁO VIÊN TRÌNH BÀY: </a:t>
            </a:r>
            <a:r>
              <a:rPr lang="en-US" sz="1800" b="1" dirty="0">
                <a:solidFill>
                  <a:schemeClr val="tx1"/>
                </a:solidFill>
              </a:rPr>
              <a:t>LÊ THỊ TRANG</a:t>
            </a:r>
            <a:endParaRPr lang="en-SG" sz="1800" b="1" dirty="0">
              <a:solidFill>
                <a:schemeClr val="tx1"/>
              </a:solidFill>
            </a:endParaRPr>
          </a:p>
          <a:p>
            <a:pPr marL="0" indent="0">
              <a:spcBef>
                <a:spcPts val="60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-SG" sz="1800" b="1" dirty="0">
                <a:solidFill>
                  <a:schemeClr val="tx1"/>
                </a:solidFill>
              </a:rPr>
              <a:t>Đ</a:t>
            </a:r>
            <a:r>
              <a:rPr lang="vi-VN" sz="1800" b="1" dirty="0">
                <a:solidFill>
                  <a:schemeClr val="tx1"/>
                </a:solidFill>
              </a:rPr>
              <a:t>Ơ</a:t>
            </a:r>
            <a:r>
              <a:rPr lang="en-SG" sz="1800" b="1" dirty="0">
                <a:solidFill>
                  <a:schemeClr val="tx1"/>
                </a:solidFill>
              </a:rPr>
              <a:t>N VỊ: TIỂU HỌC NGUYỄN BÁ NGỌC</a:t>
            </a:r>
          </a:p>
          <a:p>
            <a:pPr marL="0" indent="0" algn="ctr">
              <a:spcBef>
                <a:spcPts val="600"/>
              </a:spcBef>
              <a:buClr>
                <a:schemeClr val="dk1"/>
              </a:buClr>
              <a:buSzPts val="1100"/>
              <a:buFont typeface="Arial"/>
              <a:buNone/>
            </a:pPr>
            <a:endParaRPr lang="en-SG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562104041000393512">
            <a:hlinkClick r:id="" action="ppaction://media"/>
            <a:extLst>
              <a:ext uri="{FF2B5EF4-FFF2-40B4-BE49-F238E27FC236}">
                <a16:creationId xmlns:a16="http://schemas.microsoft.com/office/drawing/2014/main" id="{A3E74F64-A2F6-41BC-8836-95511E6E4C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3135" y="742950"/>
            <a:ext cx="7265581" cy="3657600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53263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909911903997034879">
            <a:hlinkClick r:id="" action="ppaction://media"/>
            <a:extLst>
              <a:ext uri="{FF2B5EF4-FFF2-40B4-BE49-F238E27FC236}">
                <a16:creationId xmlns:a16="http://schemas.microsoft.com/office/drawing/2014/main" id="{9A418857-6B8F-4516-BF38-5308DA493D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8131" b="19105"/>
          <a:stretch/>
        </p:blipFill>
        <p:spPr>
          <a:xfrm>
            <a:off x="3076170" y="609600"/>
            <a:ext cx="2890837" cy="37426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184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65040D-CB4C-4F27-B6C1-B077A81365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3228" y="637953"/>
            <a:ext cx="1920950" cy="498907"/>
          </a:xfrm>
          <a:prstGeom prst="rect">
            <a:avLst/>
          </a:prstGeom>
        </p:spPr>
      </p:pic>
      <p:sp>
        <p:nvSpPr>
          <p:cNvPr id="196" name="Google Shape;196;p25"/>
          <p:cNvSpPr txBox="1">
            <a:spLocks noGrp="1"/>
          </p:cNvSpPr>
          <p:nvPr>
            <p:ph type="title"/>
          </p:nvPr>
        </p:nvSpPr>
        <p:spPr>
          <a:xfrm>
            <a:off x="720600" y="743260"/>
            <a:ext cx="7154100" cy="3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SG" sz="2400" dirty="0">
                <a:solidFill>
                  <a:srgbClr val="EE6A8D"/>
                </a:solidFill>
              </a:rPr>
              <a:t>I</a:t>
            </a:r>
            <a:r>
              <a:rPr lang="en-US" sz="2400" dirty="0">
                <a:solidFill>
                  <a:srgbClr val="EE6A8D"/>
                </a:solidFill>
              </a:rPr>
              <a:t>V. </a:t>
            </a:r>
            <a:r>
              <a:rPr lang="en-US" sz="2400" dirty="0" err="1">
                <a:solidFill>
                  <a:srgbClr val="EE6A8D"/>
                </a:solidFill>
              </a:rPr>
              <a:t>Kết</a:t>
            </a:r>
            <a:r>
              <a:rPr lang="en-US" sz="2400" dirty="0">
                <a:solidFill>
                  <a:srgbClr val="EE6A8D"/>
                </a:solidFill>
              </a:rPr>
              <a:t> </a:t>
            </a:r>
            <a:r>
              <a:rPr lang="en-US" sz="2400" dirty="0" err="1">
                <a:solidFill>
                  <a:srgbClr val="EE6A8D"/>
                </a:solidFill>
              </a:rPr>
              <a:t>quả</a:t>
            </a:r>
            <a:r>
              <a:rPr lang="en-US" sz="2400" dirty="0">
                <a:solidFill>
                  <a:srgbClr val="EE6A8D"/>
                </a:solidFill>
              </a:rPr>
              <a:t> </a:t>
            </a:r>
            <a:r>
              <a:rPr lang="en-US" sz="2400" dirty="0" err="1">
                <a:solidFill>
                  <a:srgbClr val="EE6A8D"/>
                </a:solidFill>
              </a:rPr>
              <a:t>đạt</a:t>
            </a:r>
            <a:r>
              <a:rPr lang="en-US" sz="2400" dirty="0">
                <a:solidFill>
                  <a:srgbClr val="EE6A8D"/>
                </a:solidFill>
              </a:rPr>
              <a:t> đ</a:t>
            </a:r>
            <a:r>
              <a:rPr lang="vi-VN" sz="2400" dirty="0">
                <a:solidFill>
                  <a:srgbClr val="EE6A8D"/>
                </a:solidFill>
              </a:rPr>
              <a:t>ư</a:t>
            </a:r>
            <a:r>
              <a:rPr lang="en-SG" sz="2400" dirty="0" err="1">
                <a:solidFill>
                  <a:srgbClr val="EE6A8D"/>
                </a:solidFill>
              </a:rPr>
              <a:t>ợc</a:t>
            </a:r>
            <a:r>
              <a:rPr lang="en-SG" sz="2400" dirty="0">
                <a:solidFill>
                  <a:srgbClr val="EE6A8D"/>
                </a:solidFill>
              </a:rPr>
              <a:t> (</a:t>
            </a:r>
            <a:r>
              <a:rPr lang="en-SG" sz="2400" dirty="0" err="1">
                <a:solidFill>
                  <a:srgbClr val="EE6A8D"/>
                </a:solidFill>
              </a:rPr>
              <a:t>bảng</a:t>
            </a:r>
            <a:r>
              <a:rPr lang="en-SG" sz="2400" dirty="0">
                <a:solidFill>
                  <a:srgbClr val="EE6A8D"/>
                </a:solidFill>
              </a:rPr>
              <a:t> </a:t>
            </a:r>
            <a:r>
              <a:rPr lang="en-SG" sz="2400" dirty="0" err="1">
                <a:solidFill>
                  <a:srgbClr val="EE6A8D"/>
                </a:solidFill>
              </a:rPr>
              <a:t>thống</a:t>
            </a:r>
            <a:r>
              <a:rPr lang="en-SG" sz="2400" dirty="0">
                <a:solidFill>
                  <a:srgbClr val="EE6A8D"/>
                </a:solidFill>
              </a:rPr>
              <a:t> </a:t>
            </a:r>
            <a:r>
              <a:rPr lang="en-SG" sz="2400" dirty="0" err="1">
                <a:solidFill>
                  <a:srgbClr val="EE6A8D"/>
                </a:solidFill>
              </a:rPr>
              <a:t>kê</a:t>
            </a:r>
            <a:r>
              <a:rPr lang="en-SG" sz="2400" dirty="0">
                <a:solidFill>
                  <a:srgbClr val="EE6A8D"/>
                </a:solidFill>
              </a:rPr>
              <a:t> </a:t>
            </a:r>
            <a:r>
              <a:rPr lang="en-SG" sz="2400" dirty="0" err="1">
                <a:solidFill>
                  <a:srgbClr val="EE6A8D"/>
                </a:solidFill>
              </a:rPr>
              <a:t>kết</a:t>
            </a:r>
            <a:r>
              <a:rPr lang="en-SG" sz="2400" dirty="0">
                <a:solidFill>
                  <a:srgbClr val="EE6A8D"/>
                </a:solidFill>
              </a:rPr>
              <a:t> </a:t>
            </a:r>
            <a:r>
              <a:rPr lang="en-SG" sz="2400" dirty="0" err="1">
                <a:solidFill>
                  <a:srgbClr val="EE6A8D"/>
                </a:solidFill>
              </a:rPr>
              <a:t>quả</a:t>
            </a:r>
            <a:r>
              <a:rPr lang="en-SG" sz="2400" dirty="0">
                <a:solidFill>
                  <a:srgbClr val="EE6A8D"/>
                </a:solidFill>
              </a:rPr>
              <a:t> </a:t>
            </a:r>
            <a:r>
              <a:rPr lang="en-SG" sz="2400" dirty="0" err="1">
                <a:solidFill>
                  <a:srgbClr val="EE6A8D"/>
                </a:solidFill>
              </a:rPr>
              <a:t>khảo</a:t>
            </a:r>
            <a:r>
              <a:rPr lang="en-SG" sz="2400" dirty="0">
                <a:solidFill>
                  <a:srgbClr val="EE6A8D"/>
                </a:solidFill>
              </a:rPr>
              <a:t> </a:t>
            </a:r>
            <a:r>
              <a:rPr lang="en-SG" sz="2400" dirty="0" err="1">
                <a:solidFill>
                  <a:srgbClr val="EE6A8D"/>
                </a:solidFill>
              </a:rPr>
              <a:t>sát</a:t>
            </a:r>
            <a:r>
              <a:rPr lang="en-SG" sz="2400" dirty="0">
                <a:solidFill>
                  <a:srgbClr val="EE6A8D"/>
                </a:solidFill>
              </a:rPr>
              <a:t>)</a:t>
            </a:r>
            <a:endParaRPr sz="2400" dirty="0">
              <a:solidFill>
                <a:srgbClr val="EE6A8D"/>
              </a:solidFill>
            </a:endParaRPr>
          </a:p>
        </p:txBody>
      </p:sp>
      <p:graphicFrame>
        <p:nvGraphicFramePr>
          <p:cNvPr id="197" name="Google Shape;197;p25"/>
          <p:cNvGraphicFramePr/>
          <p:nvPr>
            <p:extLst>
              <p:ext uri="{D42A27DB-BD31-4B8C-83A1-F6EECF244321}">
                <p14:modId xmlns:p14="http://schemas.microsoft.com/office/powerpoint/2010/main" val="633558752"/>
              </p:ext>
            </p:extLst>
          </p:nvPr>
        </p:nvGraphicFramePr>
        <p:xfrm>
          <a:off x="909940" y="1727490"/>
          <a:ext cx="6222380" cy="1688520"/>
        </p:xfrm>
        <a:graphic>
          <a:graphicData uri="http://schemas.openxmlformats.org/drawingml/2006/table">
            <a:tbl>
              <a:tblPr>
                <a:noFill/>
                <a:tableStyleId>{D5CB4430-2524-4F17-90F3-FB2896347D83}</a:tableStyleId>
              </a:tblPr>
              <a:tblGrid>
                <a:gridCol w="12444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44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44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44476">
                  <a:extLst>
                    <a:ext uri="{9D8B030D-6E8A-4147-A177-3AD203B41FA5}">
                      <a16:colId xmlns:a16="http://schemas.microsoft.com/office/drawing/2014/main" val="644644801"/>
                    </a:ext>
                  </a:extLst>
                </a:gridCol>
                <a:gridCol w="12444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62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SG" b="1" dirty="0" err="1">
                          <a:solidFill>
                            <a:schemeClr val="dk1"/>
                          </a:solidFill>
                          <a:latin typeface="Bellota Text Light"/>
                          <a:ea typeface="Bellota Text Light"/>
                          <a:cs typeface="Bellota Text Light"/>
                          <a:sym typeface="Bellota Text Light"/>
                        </a:rPr>
                        <a:t>Thời</a:t>
                      </a:r>
                      <a:r>
                        <a:rPr lang="en-SG" b="1" dirty="0">
                          <a:solidFill>
                            <a:schemeClr val="dk1"/>
                          </a:solidFill>
                          <a:latin typeface="Bellota Text Light"/>
                          <a:ea typeface="Bellota Text Light"/>
                          <a:cs typeface="Bellota Text Light"/>
                          <a:sym typeface="Bellota Text Light"/>
                        </a:rPr>
                        <a:t> </a:t>
                      </a:r>
                      <a:r>
                        <a:rPr lang="en-SG" b="1" dirty="0" err="1">
                          <a:solidFill>
                            <a:schemeClr val="dk1"/>
                          </a:solidFill>
                          <a:latin typeface="Bellota Text Light"/>
                          <a:ea typeface="Bellota Text Light"/>
                          <a:cs typeface="Bellota Text Light"/>
                          <a:sym typeface="Bellota Text Light"/>
                        </a:rPr>
                        <a:t>gian</a:t>
                      </a:r>
                      <a:r>
                        <a:rPr lang="en-SG" b="1" dirty="0">
                          <a:solidFill>
                            <a:schemeClr val="dk1"/>
                          </a:solidFill>
                          <a:latin typeface="Bellota Text Light"/>
                          <a:ea typeface="Bellota Text Light"/>
                          <a:cs typeface="Bellota Text Light"/>
                          <a:sym typeface="Bellota Text Light"/>
                        </a:rPr>
                        <a:t> </a:t>
                      </a:r>
                      <a:r>
                        <a:rPr lang="en-SG" b="1" dirty="0" err="1">
                          <a:solidFill>
                            <a:schemeClr val="dk1"/>
                          </a:solidFill>
                          <a:latin typeface="Bellota Text Light"/>
                          <a:ea typeface="Bellota Text Light"/>
                          <a:cs typeface="Bellota Text Light"/>
                          <a:sym typeface="Bellota Text Light"/>
                        </a:rPr>
                        <a:t>khảo</a:t>
                      </a:r>
                      <a:r>
                        <a:rPr lang="en-SG" b="1" dirty="0">
                          <a:solidFill>
                            <a:schemeClr val="dk1"/>
                          </a:solidFill>
                          <a:latin typeface="Bellota Text Light"/>
                          <a:ea typeface="Bellota Text Light"/>
                          <a:cs typeface="Bellota Text Light"/>
                          <a:sym typeface="Bellota Text Light"/>
                        </a:rPr>
                        <a:t> </a:t>
                      </a:r>
                      <a:r>
                        <a:rPr lang="en-SG" b="1" dirty="0" err="1">
                          <a:solidFill>
                            <a:schemeClr val="dk1"/>
                          </a:solidFill>
                          <a:latin typeface="Bellota Text Light"/>
                          <a:ea typeface="Bellota Text Light"/>
                          <a:cs typeface="Bellota Text Light"/>
                          <a:sym typeface="Bellota Text Light"/>
                        </a:rPr>
                        <a:t>sát</a:t>
                      </a:r>
                      <a:endParaRPr b="1" dirty="0">
                        <a:solidFill>
                          <a:schemeClr val="dk1"/>
                        </a:solidFill>
                        <a:latin typeface="Bellota Text Light"/>
                        <a:ea typeface="Bellota Text Light"/>
                        <a:cs typeface="Bellota Text Light"/>
                        <a:sym typeface="Bellota Text Light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accent5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5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dirty="0" err="1">
                          <a:solidFill>
                            <a:schemeClr val="dk1"/>
                          </a:solidFill>
                          <a:latin typeface="Bellota Text Light"/>
                          <a:ea typeface="Bellota Text Light"/>
                          <a:cs typeface="Bellota Text Light"/>
                          <a:sym typeface="Bellota Text Light"/>
                        </a:rPr>
                        <a:t>Khối</a:t>
                      </a:r>
                      <a:r>
                        <a:rPr lang="en-US" sz="1100" b="1" dirty="0">
                          <a:solidFill>
                            <a:schemeClr val="dk1"/>
                          </a:solidFill>
                          <a:latin typeface="Bellota Text Light"/>
                          <a:ea typeface="Bellota Text Light"/>
                          <a:cs typeface="Bellota Text Light"/>
                          <a:sym typeface="Bellota Text Light"/>
                        </a:rPr>
                        <a:t> l</a:t>
                      </a:r>
                      <a:r>
                        <a:rPr lang="en-SG" sz="1100" b="1" dirty="0" err="1">
                          <a:solidFill>
                            <a:schemeClr val="dk1"/>
                          </a:solidFill>
                          <a:latin typeface="Bellota Text Light"/>
                          <a:ea typeface="Bellota Text Light"/>
                          <a:cs typeface="Bellota Text Light"/>
                          <a:sym typeface="Bellota Text Light"/>
                        </a:rPr>
                        <a:t>ớp</a:t>
                      </a:r>
                      <a:endParaRPr sz="1100" b="1" dirty="0">
                        <a:solidFill>
                          <a:schemeClr val="dk1"/>
                        </a:solidFill>
                        <a:latin typeface="Bellota Text Light"/>
                        <a:ea typeface="Bellota Text Light"/>
                        <a:cs typeface="Bellota Text Light"/>
                        <a:sym typeface="Bellota Text Light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accent5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5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7F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dirty="0" err="1">
                          <a:solidFill>
                            <a:schemeClr val="dk1"/>
                          </a:solidFill>
                          <a:latin typeface="Bellota Text Light"/>
                          <a:ea typeface="Bellota Text Light"/>
                          <a:cs typeface="Bellota Text Light"/>
                          <a:sym typeface="Bellota Text Light"/>
                        </a:rPr>
                        <a:t>Tổng</a:t>
                      </a:r>
                      <a:r>
                        <a:rPr lang="en-US" sz="1100" b="1" dirty="0">
                          <a:solidFill>
                            <a:schemeClr val="dk1"/>
                          </a:solidFill>
                          <a:latin typeface="Bellota Text Light"/>
                          <a:ea typeface="Bellota Text Light"/>
                          <a:cs typeface="Bellota Text Light"/>
                          <a:sym typeface="Bellota Text Light"/>
                        </a:rPr>
                        <a:t> </a:t>
                      </a:r>
                      <a:r>
                        <a:rPr lang="en-US" sz="1100" b="1" dirty="0" err="1">
                          <a:solidFill>
                            <a:schemeClr val="dk1"/>
                          </a:solidFill>
                          <a:latin typeface="Bellota Text Light"/>
                          <a:ea typeface="Bellota Text Light"/>
                          <a:cs typeface="Bellota Text Light"/>
                          <a:sym typeface="Bellota Text Light"/>
                        </a:rPr>
                        <a:t>số</a:t>
                      </a:r>
                      <a:r>
                        <a:rPr lang="en-US" sz="1100" b="1" dirty="0">
                          <a:solidFill>
                            <a:schemeClr val="dk1"/>
                          </a:solidFill>
                          <a:latin typeface="Bellota Text Light"/>
                          <a:ea typeface="Bellota Text Light"/>
                          <a:cs typeface="Bellota Text Light"/>
                          <a:sym typeface="Bellota Text Light"/>
                        </a:rPr>
                        <a:t> HS</a:t>
                      </a:r>
                      <a:endParaRPr sz="1100" b="1" dirty="0">
                        <a:solidFill>
                          <a:schemeClr val="dk1"/>
                        </a:solidFill>
                        <a:latin typeface="Bellota Text Light"/>
                        <a:ea typeface="Bellota Text Light"/>
                        <a:cs typeface="Bellota Text Light"/>
                        <a:sym typeface="Bellota Text Light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accent5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5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SG" sz="1100" b="1" dirty="0">
                          <a:solidFill>
                            <a:schemeClr val="dk1"/>
                          </a:solidFill>
                          <a:latin typeface="Bellota Text Light"/>
                          <a:ea typeface="Bellota Text Light"/>
                          <a:cs typeface="Bellota Text Light"/>
                          <a:sym typeface="Bellota Text Light"/>
                        </a:rPr>
                        <a:t>HS THÍCH TA</a:t>
                      </a:r>
                      <a:endParaRPr sz="1100" b="1" dirty="0">
                        <a:solidFill>
                          <a:schemeClr val="dk1"/>
                        </a:solidFill>
                        <a:latin typeface="Bellota Text Light"/>
                        <a:ea typeface="Bellota Text Light"/>
                        <a:cs typeface="Bellota Text Light"/>
                        <a:sym typeface="Bellota Text Light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accent5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accent5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7F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SG" sz="1100" b="1" dirty="0">
                          <a:solidFill>
                            <a:schemeClr val="dk1"/>
                          </a:solidFill>
                          <a:latin typeface="Bellota Text Light"/>
                          <a:ea typeface="Bellota Text Light"/>
                          <a:cs typeface="Bellota Text Light"/>
                          <a:sym typeface="Bellota Text Light"/>
                        </a:rPr>
                        <a:t>HS CHƯA THÍCH TA</a:t>
                      </a:r>
                      <a:endParaRPr sz="1100" b="1" dirty="0">
                        <a:solidFill>
                          <a:schemeClr val="dk1"/>
                        </a:solidFill>
                        <a:latin typeface="Bellota Text Light"/>
                        <a:ea typeface="Bellota Text Light"/>
                        <a:cs typeface="Bellota Text Light"/>
                        <a:sym typeface="Bellota Text Light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accent5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accent5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2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dirty="0">
                          <a:solidFill>
                            <a:schemeClr val="dk1"/>
                          </a:solidFill>
                          <a:latin typeface="Bellota Text Light"/>
                          <a:ea typeface="Bellota Text Light"/>
                          <a:cs typeface="Bellota Text Light"/>
                          <a:sym typeface="Bellota Text Light"/>
                        </a:rPr>
                        <a:t>9/2022</a:t>
                      </a:r>
                      <a:endParaRPr sz="1100" b="1" dirty="0">
                        <a:solidFill>
                          <a:schemeClr val="dk1"/>
                        </a:solidFill>
                        <a:latin typeface="Bellota Text Light"/>
                        <a:ea typeface="Bellota Text Light"/>
                        <a:cs typeface="Bellota Text Light"/>
                        <a:sym typeface="Bellota Text Light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accent5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5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SG" sz="1400" b="1" dirty="0">
                          <a:solidFill>
                            <a:schemeClr val="dk1"/>
                          </a:solidFill>
                          <a:latin typeface="Bellota Text Light"/>
                          <a:ea typeface="Bellota Text Light"/>
                          <a:cs typeface="Bellota Text Light"/>
                          <a:sym typeface="Bellota Text Light"/>
                        </a:rPr>
                        <a:t>3A</a:t>
                      </a:r>
                      <a:endParaRPr sz="1400" b="1" dirty="0">
                        <a:solidFill>
                          <a:schemeClr val="dk1"/>
                        </a:solidFill>
                        <a:latin typeface="Bellota Text Light"/>
                        <a:ea typeface="Bellota Text Light"/>
                        <a:cs typeface="Bellota Text Light"/>
                        <a:sym typeface="Bellota Text Light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accent5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5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7F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 dirty="0">
                          <a:solidFill>
                            <a:schemeClr val="dk1"/>
                          </a:solidFill>
                          <a:latin typeface="Bellota Text Light"/>
                          <a:ea typeface="Bellota Text Light"/>
                          <a:cs typeface="Bellota Text Light"/>
                          <a:sym typeface="Bellota Text Light"/>
                        </a:rPr>
                        <a:t>26</a:t>
                      </a:r>
                      <a:endParaRPr sz="1800" b="1" dirty="0">
                        <a:solidFill>
                          <a:schemeClr val="dk1"/>
                        </a:solidFill>
                        <a:latin typeface="Bellota Text Light"/>
                        <a:ea typeface="Bellota Text Light"/>
                        <a:cs typeface="Bellota Text Light"/>
                        <a:sym typeface="Bellota Text Light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accent5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5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SG" sz="1800" b="1" dirty="0">
                          <a:solidFill>
                            <a:schemeClr val="dk1"/>
                          </a:solidFill>
                          <a:latin typeface="Bellota Text Light"/>
                          <a:ea typeface="Bellota Text Light"/>
                          <a:cs typeface="Bellota Text Light"/>
                          <a:sym typeface="Bellota Text Light"/>
                        </a:rPr>
                        <a:t>20</a:t>
                      </a:r>
                      <a:endParaRPr sz="1800" b="1" dirty="0">
                        <a:solidFill>
                          <a:schemeClr val="dk1"/>
                        </a:solidFill>
                        <a:latin typeface="Bellota Text Light"/>
                        <a:ea typeface="Bellota Text Light"/>
                        <a:cs typeface="Bellota Text Light"/>
                        <a:sym typeface="Bellota Text Light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accent5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accent5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7F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 dirty="0">
                          <a:solidFill>
                            <a:schemeClr val="dk1"/>
                          </a:solidFill>
                          <a:latin typeface="Bellota Text Light"/>
                          <a:ea typeface="Bellota Text Light"/>
                          <a:cs typeface="Bellota Text Light"/>
                          <a:sym typeface="Bellota Text Light"/>
                        </a:rPr>
                        <a:t>6</a:t>
                      </a:r>
                      <a:endParaRPr sz="1800" b="1" dirty="0">
                        <a:solidFill>
                          <a:schemeClr val="dk1"/>
                        </a:solidFill>
                        <a:latin typeface="Bellota Text Light"/>
                        <a:ea typeface="Bellota Text Light"/>
                        <a:cs typeface="Bellota Text Light"/>
                        <a:sym typeface="Bellota Text Light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accent5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accent5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2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latin typeface="Bellota Text Light"/>
                          <a:ea typeface="Bellota Text Light"/>
                          <a:cs typeface="Bellota Text Light"/>
                          <a:sym typeface="Bellota Text Light"/>
                        </a:rPr>
                        <a:t>11/2022</a:t>
                      </a:r>
                      <a:endParaRPr sz="1600" b="1" dirty="0">
                        <a:solidFill>
                          <a:srgbClr val="FF0000"/>
                        </a:solidFill>
                        <a:latin typeface="Bellota Text Light"/>
                        <a:ea typeface="Bellota Text Light"/>
                        <a:cs typeface="Bellota Text Light"/>
                        <a:sym typeface="Bellota Text Light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accent5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5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latin typeface="Bellota Text Light"/>
                          <a:ea typeface="Bellota Text Light"/>
                          <a:cs typeface="Bellota Text Light"/>
                          <a:sym typeface="Bellota Text Light"/>
                        </a:rPr>
                        <a:t>3A</a:t>
                      </a: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accent5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5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7F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 dirty="0">
                          <a:solidFill>
                            <a:srgbClr val="FF0000"/>
                          </a:solidFill>
                          <a:latin typeface="Bellota Text Light"/>
                          <a:ea typeface="Bellota Text Light"/>
                          <a:cs typeface="Bellota Text Light"/>
                          <a:sym typeface="Bellota Text Light"/>
                        </a:rPr>
                        <a:t>26</a:t>
                      </a:r>
                      <a:endParaRPr sz="1600" b="1" dirty="0">
                        <a:solidFill>
                          <a:srgbClr val="FF0000"/>
                        </a:solidFill>
                        <a:latin typeface="Bellota Text Light"/>
                        <a:ea typeface="Bellota Text Light"/>
                        <a:cs typeface="Bellota Text Light"/>
                        <a:sym typeface="Bellota Text Light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accent5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5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SG" sz="1600" b="1" dirty="0">
                          <a:solidFill>
                            <a:srgbClr val="FF0000"/>
                          </a:solidFill>
                          <a:latin typeface="Bellota Text Light"/>
                          <a:ea typeface="Bellota Text Light"/>
                          <a:cs typeface="Bellota Text Light"/>
                          <a:sym typeface="Bellota Text Light"/>
                        </a:rPr>
                        <a:t>26</a:t>
                      </a:r>
                      <a:endParaRPr sz="1600" b="1" dirty="0">
                        <a:solidFill>
                          <a:srgbClr val="FF0000"/>
                        </a:solidFill>
                        <a:latin typeface="Bellota Text Light"/>
                        <a:ea typeface="Bellota Text Light"/>
                        <a:cs typeface="Bellota Text Light"/>
                        <a:sym typeface="Bellota Text Light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accent5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accent5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7F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 dirty="0">
                          <a:solidFill>
                            <a:srgbClr val="FF0000"/>
                          </a:solidFill>
                          <a:latin typeface="Bellota Text Light"/>
                          <a:ea typeface="Bellota Text Light"/>
                          <a:cs typeface="Bellota Text Light"/>
                          <a:sym typeface="Bellota Text Light"/>
                        </a:rPr>
                        <a:t>0</a:t>
                      </a:r>
                      <a:endParaRPr sz="1600" b="1" dirty="0">
                        <a:solidFill>
                          <a:srgbClr val="FF0000"/>
                        </a:solidFill>
                        <a:latin typeface="Bellota Text Light"/>
                        <a:ea typeface="Bellota Text Light"/>
                        <a:cs typeface="Bellota Text Light"/>
                        <a:sym typeface="Bellota Text Light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accent5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accent5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196;p25">
            <a:extLst>
              <a:ext uri="{FF2B5EF4-FFF2-40B4-BE49-F238E27FC236}">
                <a16:creationId xmlns:a16="http://schemas.microsoft.com/office/drawing/2014/main" id="{C28B2C8D-20E3-4F4F-815B-3B63CA7DBC7B}"/>
              </a:ext>
            </a:extLst>
          </p:cNvPr>
          <p:cNvSpPr txBox="1">
            <a:spLocks/>
          </p:cNvSpPr>
          <p:nvPr/>
        </p:nvSpPr>
        <p:spPr>
          <a:xfrm>
            <a:off x="720600" y="743260"/>
            <a:ext cx="7154100" cy="3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vi-VN" sz="2400" dirty="0">
              <a:solidFill>
                <a:srgbClr val="EE6A8D"/>
              </a:solidFill>
              <a:ea typeface="Adobe Kaiti Std R" panose="02020400000000000000" pitchFamily="18" charset="-128"/>
            </a:endParaRPr>
          </a:p>
        </p:txBody>
      </p:sp>
      <p:sp>
        <p:nvSpPr>
          <p:cNvPr id="26" name="Google Shape;153;p21">
            <a:extLst>
              <a:ext uri="{FF2B5EF4-FFF2-40B4-BE49-F238E27FC236}">
                <a16:creationId xmlns:a16="http://schemas.microsoft.com/office/drawing/2014/main" id="{0650ED29-B4A9-4A24-8E86-EACE047EA982}"/>
              </a:ext>
            </a:extLst>
          </p:cNvPr>
          <p:cNvSpPr txBox="1">
            <a:spLocks/>
          </p:cNvSpPr>
          <p:nvPr/>
        </p:nvSpPr>
        <p:spPr>
          <a:xfrm>
            <a:off x="803587" y="675487"/>
            <a:ext cx="3768413" cy="3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dirty="0">
                <a:solidFill>
                  <a:srgbClr val="EE6A8D"/>
                </a:solidFill>
                <a:latin typeface="Vidaloka" panose="020B0604020202020204" charset="0"/>
              </a:rPr>
              <a:t>V. </a:t>
            </a:r>
            <a:r>
              <a:rPr lang="en-US" sz="2800" dirty="0" err="1">
                <a:solidFill>
                  <a:srgbClr val="EE6A8D"/>
                </a:solidFill>
                <a:latin typeface="Vidaloka" panose="020B0604020202020204" charset="0"/>
              </a:rPr>
              <a:t>Kết</a:t>
            </a:r>
            <a:r>
              <a:rPr lang="en-US" sz="2800" dirty="0">
                <a:solidFill>
                  <a:srgbClr val="EE6A8D"/>
                </a:solidFill>
                <a:latin typeface="Vidaloka" panose="020B0604020202020204" charset="0"/>
              </a:rPr>
              <a:t> </a:t>
            </a:r>
            <a:r>
              <a:rPr lang="en-US" sz="2800" dirty="0" err="1">
                <a:solidFill>
                  <a:srgbClr val="EE6A8D"/>
                </a:solidFill>
                <a:latin typeface="Vidaloka" panose="020B0604020202020204" charset="0"/>
              </a:rPr>
              <a:t>luận</a:t>
            </a:r>
            <a:r>
              <a:rPr lang="en-US" sz="2800" dirty="0">
                <a:solidFill>
                  <a:srgbClr val="EE6A8D"/>
                </a:solidFill>
                <a:latin typeface="Vidaloka" panose="020B0604020202020204" charset="0"/>
              </a:rPr>
              <a:t>, </a:t>
            </a:r>
            <a:r>
              <a:rPr lang="en-US" sz="2800" dirty="0" err="1">
                <a:solidFill>
                  <a:srgbClr val="EE6A8D"/>
                </a:solidFill>
                <a:latin typeface="Vidaloka" panose="020B0604020202020204" charset="0"/>
              </a:rPr>
              <a:t>kiến</a:t>
            </a:r>
            <a:r>
              <a:rPr lang="en-US" sz="2800" dirty="0">
                <a:solidFill>
                  <a:srgbClr val="EE6A8D"/>
                </a:solidFill>
                <a:latin typeface="Vidaloka" panose="020B0604020202020204" charset="0"/>
              </a:rPr>
              <a:t> </a:t>
            </a:r>
            <a:r>
              <a:rPr lang="en-US" sz="2800" dirty="0" err="1">
                <a:solidFill>
                  <a:srgbClr val="EE6A8D"/>
                </a:solidFill>
                <a:latin typeface="Vidaloka" panose="020B0604020202020204" charset="0"/>
              </a:rPr>
              <a:t>nghị</a:t>
            </a:r>
            <a:endParaRPr lang="en-US" sz="2800" dirty="0">
              <a:solidFill>
                <a:srgbClr val="EE6A8D"/>
              </a:solidFill>
              <a:latin typeface="Vidaloka" panose="020B0604020202020204" charset="0"/>
            </a:endParaRPr>
          </a:p>
        </p:txBody>
      </p:sp>
      <p:sp>
        <p:nvSpPr>
          <p:cNvPr id="27" name="Google Shape;153;p21">
            <a:extLst>
              <a:ext uri="{FF2B5EF4-FFF2-40B4-BE49-F238E27FC236}">
                <a16:creationId xmlns:a16="http://schemas.microsoft.com/office/drawing/2014/main" id="{6833E671-FF87-42C4-8CCC-BA8AE6414DC4}"/>
              </a:ext>
            </a:extLst>
          </p:cNvPr>
          <p:cNvSpPr txBox="1">
            <a:spLocks/>
          </p:cNvSpPr>
          <p:nvPr/>
        </p:nvSpPr>
        <p:spPr>
          <a:xfrm>
            <a:off x="1264119" y="1131533"/>
            <a:ext cx="1648991" cy="3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Vidaloka" panose="020B0604020202020204" charset="0"/>
              </a:rPr>
              <a:t>1. Ý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Vidaloka" panose="020B0604020202020204" charset="0"/>
              </a:rPr>
              <a:t>nghĩa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Vidaloka" panose="020B0604020202020204" charset="0"/>
            </a:endParaRPr>
          </a:p>
        </p:txBody>
      </p:sp>
      <p:grpSp>
        <p:nvGrpSpPr>
          <p:cNvPr id="28" name="Google Shape;1358;p49">
            <a:extLst>
              <a:ext uri="{FF2B5EF4-FFF2-40B4-BE49-F238E27FC236}">
                <a16:creationId xmlns:a16="http://schemas.microsoft.com/office/drawing/2014/main" id="{33DFD93F-B716-44D4-9B9D-964D67B46BE7}"/>
              </a:ext>
            </a:extLst>
          </p:cNvPr>
          <p:cNvGrpSpPr/>
          <p:nvPr/>
        </p:nvGrpSpPr>
        <p:grpSpPr>
          <a:xfrm>
            <a:off x="1157791" y="1950281"/>
            <a:ext cx="443283" cy="445620"/>
            <a:chOff x="6931035" y="3184144"/>
            <a:chExt cx="716128" cy="719903"/>
          </a:xfrm>
        </p:grpSpPr>
        <p:sp>
          <p:nvSpPr>
            <p:cNvPr id="29" name="Google Shape;1359;p49">
              <a:extLst>
                <a:ext uri="{FF2B5EF4-FFF2-40B4-BE49-F238E27FC236}">
                  <a16:creationId xmlns:a16="http://schemas.microsoft.com/office/drawing/2014/main" id="{4EF760B4-618F-4FC1-A534-1886D6D2E7BA}"/>
                </a:ext>
              </a:extLst>
            </p:cNvPr>
            <p:cNvSpPr/>
            <p:nvPr/>
          </p:nvSpPr>
          <p:spPr>
            <a:xfrm>
              <a:off x="7304099" y="3430106"/>
              <a:ext cx="343064" cy="228463"/>
            </a:xfrm>
            <a:custGeom>
              <a:avLst/>
              <a:gdLst/>
              <a:ahLst/>
              <a:cxnLst/>
              <a:rect l="l" t="t" r="r" b="b"/>
              <a:pathLst>
                <a:path w="590" h="391" extrusionOk="0">
                  <a:moveTo>
                    <a:pt x="507" y="0"/>
                  </a:moveTo>
                  <a:cubicBezTo>
                    <a:pt x="196" y="0"/>
                    <a:pt x="196" y="0"/>
                    <a:pt x="196" y="0"/>
                  </a:cubicBezTo>
                  <a:cubicBezTo>
                    <a:pt x="194" y="0"/>
                    <a:pt x="192" y="0"/>
                    <a:pt x="191" y="2"/>
                  </a:cubicBezTo>
                  <a:cubicBezTo>
                    <a:pt x="2" y="190"/>
                    <a:pt x="2" y="190"/>
                    <a:pt x="2" y="190"/>
                  </a:cubicBezTo>
                  <a:cubicBezTo>
                    <a:pt x="0" y="193"/>
                    <a:pt x="0" y="197"/>
                    <a:pt x="2" y="200"/>
                  </a:cubicBezTo>
                  <a:cubicBezTo>
                    <a:pt x="191" y="389"/>
                    <a:pt x="191" y="389"/>
                    <a:pt x="191" y="389"/>
                  </a:cubicBezTo>
                  <a:cubicBezTo>
                    <a:pt x="192" y="390"/>
                    <a:pt x="194" y="391"/>
                    <a:pt x="196" y="391"/>
                  </a:cubicBezTo>
                  <a:cubicBezTo>
                    <a:pt x="507" y="391"/>
                    <a:pt x="507" y="391"/>
                    <a:pt x="507" y="391"/>
                  </a:cubicBezTo>
                  <a:cubicBezTo>
                    <a:pt x="553" y="391"/>
                    <a:pt x="590" y="353"/>
                    <a:pt x="590" y="307"/>
                  </a:cubicBezTo>
                  <a:cubicBezTo>
                    <a:pt x="590" y="83"/>
                    <a:pt x="590" y="83"/>
                    <a:pt x="590" y="83"/>
                  </a:cubicBezTo>
                  <a:cubicBezTo>
                    <a:pt x="590" y="37"/>
                    <a:pt x="553" y="0"/>
                    <a:pt x="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1360;p49">
              <a:extLst>
                <a:ext uri="{FF2B5EF4-FFF2-40B4-BE49-F238E27FC236}">
                  <a16:creationId xmlns:a16="http://schemas.microsoft.com/office/drawing/2014/main" id="{D3E25F70-D6B3-4571-84FF-54D93148049F}"/>
                </a:ext>
              </a:extLst>
            </p:cNvPr>
            <p:cNvSpPr/>
            <p:nvPr/>
          </p:nvSpPr>
          <p:spPr>
            <a:xfrm>
              <a:off x="6931035" y="3430106"/>
              <a:ext cx="343548" cy="228463"/>
            </a:xfrm>
            <a:custGeom>
              <a:avLst/>
              <a:gdLst/>
              <a:ahLst/>
              <a:cxnLst/>
              <a:rect l="l" t="t" r="r" b="b"/>
              <a:pathLst>
                <a:path w="591" h="391" extrusionOk="0">
                  <a:moveTo>
                    <a:pt x="84" y="0"/>
                  </a:moveTo>
                  <a:cubicBezTo>
                    <a:pt x="38" y="0"/>
                    <a:pt x="0" y="37"/>
                    <a:pt x="0" y="83"/>
                  </a:cubicBezTo>
                  <a:cubicBezTo>
                    <a:pt x="0" y="307"/>
                    <a:pt x="0" y="307"/>
                    <a:pt x="0" y="307"/>
                  </a:cubicBezTo>
                  <a:cubicBezTo>
                    <a:pt x="0" y="353"/>
                    <a:pt x="38" y="391"/>
                    <a:pt x="84" y="391"/>
                  </a:cubicBezTo>
                  <a:cubicBezTo>
                    <a:pt x="395" y="391"/>
                    <a:pt x="395" y="391"/>
                    <a:pt x="395" y="391"/>
                  </a:cubicBezTo>
                  <a:cubicBezTo>
                    <a:pt x="396" y="391"/>
                    <a:pt x="398" y="390"/>
                    <a:pt x="399" y="389"/>
                  </a:cubicBezTo>
                  <a:cubicBezTo>
                    <a:pt x="588" y="200"/>
                    <a:pt x="588" y="200"/>
                    <a:pt x="588" y="200"/>
                  </a:cubicBezTo>
                  <a:cubicBezTo>
                    <a:pt x="591" y="197"/>
                    <a:pt x="591" y="193"/>
                    <a:pt x="588" y="190"/>
                  </a:cubicBezTo>
                  <a:cubicBezTo>
                    <a:pt x="399" y="2"/>
                    <a:pt x="399" y="2"/>
                    <a:pt x="399" y="2"/>
                  </a:cubicBezTo>
                  <a:cubicBezTo>
                    <a:pt x="398" y="0"/>
                    <a:pt x="396" y="0"/>
                    <a:pt x="395" y="0"/>
                  </a:cubicBezTo>
                  <a:lnTo>
                    <a:pt x="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1361;p49">
              <a:extLst>
                <a:ext uri="{FF2B5EF4-FFF2-40B4-BE49-F238E27FC236}">
                  <a16:creationId xmlns:a16="http://schemas.microsoft.com/office/drawing/2014/main" id="{906BBF75-424E-4412-8303-29947D5C4EAF}"/>
                </a:ext>
              </a:extLst>
            </p:cNvPr>
            <p:cNvSpPr/>
            <p:nvPr/>
          </p:nvSpPr>
          <p:spPr>
            <a:xfrm>
              <a:off x="7175631" y="3184144"/>
              <a:ext cx="227419" cy="345369"/>
            </a:xfrm>
            <a:custGeom>
              <a:avLst/>
              <a:gdLst/>
              <a:ahLst/>
              <a:cxnLst/>
              <a:rect l="l" t="t" r="r" b="b"/>
              <a:pathLst>
                <a:path w="391" h="591" extrusionOk="0">
                  <a:moveTo>
                    <a:pt x="307" y="0"/>
                  </a:moveTo>
                  <a:cubicBezTo>
                    <a:pt x="84" y="0"/>
                    <a:pt x="84" y="0"/>
                    <a:pt x="84" y="0"/>
                  </a:cubicBezTo>
                  <a:cubicBezTo>
                    <a:pt x="37" y="0"/>
                    <a:pt x="0" y="38"/>
                    <a:pt x="0" y="84"/>
                  </a:cubicBezTo>
                  <a:cubicBezTo>
                    <a:pt x="0" y="395"/>
                    <a:pt x="0" y="395"/>
                    <a:pt x="0" y="395"/>
                  </a:cubicBezTo>
                  <a:cubicBezTo>
                    <a:pt x="0" y="396"/>
                    <a:pt x="1" y="398"/>
                    <a:pt x="2" y="399"/>
                  </a:cubicBezTo>
                  <a:cubicBezTo>
                    <a:pt x="191" y="588"/>
                    <a:pt x="191" y="588"/>
                    <a:pt x="191" y="588"/>
                  </a:cubicBezTo>
                  <a:cubicBezTo>
                    <a:pt x="193" y="591"/>
                    <a:pt x="198" y="591"/>
                    <a:pt x="200" y="588"/>
                  </a:cubicBezTo>
                  <a:cubicBezTo>
                    <a:pt x="389" y="399"/>
                    <a:pt x="389" y="399"/>
                    <a:pt x="389" y="399"/>
                  </a:cubicBezTo>
                  <a:cubicBezTo>
                    <a:pt x="390" y="398"/>
                    <a:pt x="391" y="396"/>
                    <a:pt x="391" y="395"/>
                  </a:cubicBezTo>
                  <a:cubicBezTo>
                    <a:pt x="391" y="84"/>
                    <a:pt x="391" y="84"/>
                    <a:pt x="391" y="84"/>
                  </a:cubicBezTo>
                  <a:cubicBezTo>
                    <a:pt x="391" y="38"/>
                    <a:pt x="354" y="0"/>
                    <a:pt x="3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1362;p49">
              <a:extLst>
                <a:ext uri="{FF2B5EF4-FFF2-40B4-BE49-F238E27FC236}">
                  <a16:creationId xmlns:a16="http://schemas.microsoft.com/office/drawing/2014/main" id="{A8039619-E174-49BA-88A0-42072F789934}"/>
                </a:ext>
              </a:extLst>
            </p:cNvPr>
            <p:cNvSpPr/>
            <p:nvPr/>
          </p:nvSpPr>
          <p:spPr>
            <a:xfrm>
              <a:off x="7175631" y="3558678"/>
              <a:ext cx="227419" cy="345369"/>
            </a:xfrm>
            <a:custGeom>
              <a:avLst/>
              <a:gdLst/>
              <a:ahLst/>
              <a:cxnLst/>
              <a:rect l="l" t="t" r="r" b="b"/>
              <a:pathLst>
                <a:path w="391" h="591" extrusionOk="0">
                  <a:moveTo>
                    <a:pt x="84" y="591"/>
                  </a:moveTo>
                  <a:cubicBezTo>
                    <a:pt x="307" y="591"/>
                    <a:pt x="307" y="591"/>
                    <a:pt x="307" y="591"/>
                  </a:cubicBezTo>
                  <a:cubicBezTo>
                    <a:pt x="354" y="591"/>
                    <a:pt x="391" y="553"/>
                    <a:pt x="391" y="507"/>
                  </a:cubicBezTo>
                  <a:cubicBezTo>
                    <a:pt x="391" y="197"/>
                    <a:pt x="391" y="197"/>
                    <a:pt x="391" y="197"/>
                  </a:cubicBezTo>
                  <a:cubicBezTo>
                    <a:pt x="391" y="195"/>
                    <a:pt x="390" y="193"/>
                    <a:pt x="389" y="192"/>
                  </a:cubicBezTo>
                  <a:cubicBezTo>
                    <a:pt x="200" y="3"/>
                    <a:pt x="200" y="3"/>
                    <a:pt x="200" y="3"/>
                  </a:cubicBezTo>
                  <a:cubicBezTo>
                    <a:pt x="198" y="0"/>
                    <a:pt x="193" y="0"/>
                    <a:pt x="191" y="3"/>
                  </a:cubicBezTo>
                  <a:cubicBezTo>
                    <a:pt x="2" y="192"/>
                    <a:pt x="2" y="192"/>
                    <a:pt x="2" y="192"/>
                  </a:cubicBezTo>
                  <a:cubicBezTo>
                    <a:pt x="1" y="193"/>
                    <a:pt x="0" y="195"/>
                    <a:pt x="0" y="197"/>
                  </a:cubicBezTo>
                  <a:cubicBezTo>
                    <a:pt x="0" y="507"/>
                    <a:pt x="0" y="507"/>
                    <a:pt x="0" y="507"/>
                  </a:cubicBezTo>
                  <a:cubicBezTo>
                    <a:pt x="0" y="553"/>
                    <a:pt x="37" y="591"/>
                    <a:pt x="84" y="59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" name="Google Shape;367;p38">
            <a:extLst>
              <a:ext uri="{FF2B5EF4-FFF2-40B4-BE49-F238E27FC236}">
                <a16:creationId xmlns:a16="http://schemas.microsoft.com/office/drawing/2014/main" id="{F30B08A2-FF23-4889-B436-2D5276403DF6}"/>
              </a:ext>
            </a:extLst>
          </p:cNvPr>
          <p:cNvSpPr txBox="1">
            <a:spLocks/>
          </p:cNvSpPr>
          <p:nvPr/>
        </p:nvSpPr>
        <p:spPr>
          <a:xfrm>
            <a:off x="1681795" y="2007968"/>
            <a:ext cx="6241500" cy="3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Bellota Text Light"/>
              <a:buNone/>
              <a:defRPr sz="1800" b="0" i="0" u="none" strike="noStrike" cap="none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Bellota Text Light"/>
              <a:buChar char="○"/>
              <a:defRPr sz="2400" b="0" i="0" u="none" strike="noStrike" cap="none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2pPr>
            <a:lvl3pPr marL="1371600" marR="0" lvl="2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Bellota Text Light"/>
              <a:buChar char="■"/>
              <a:defRPr sz="2400" b="0" i="0" u="none" strike="noStrike" cap="none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3pPr>
            <a:lvl4pPr marL="1828800" marR="0" lvl="3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●"/>
              <a:defRPr sz="2400" b="0" i="0" u="none" strike="noStrike" cap="none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4pPr>
            <a:lvl5pPr marL="2286000" marR="0" lvl="4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○"/>
              <a:defRPr sz="2400" b="0" i="0" u="none" strike="noStrike" cap="none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5pPr>
            <a:lvl6pPr marL="2743200" marR="0" lvl="5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■"/>
              <a:defRPr sz="2400" b="0" i="0" u="none" strike="noStrike" cap="none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6pPr>
            <a:lvl7pPr marL="3200400" marR="0" lvl="6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●"/>
              <a:defRPr sz="2400" b="0" i="0" u="none" strike="noStrike" cap="none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7pPr>
            <a:lvl8pPr marL="3657600" marR="0" lvl="7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○"/>
              <a:defRPr sz="2400" b="0" i="0" u="none" strike="noStrike" cap="none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8pPr>
            <a:lvl9pPr marL="4114800" marR="0" lvl="8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■"/>
              <a:defRPr sz="2400" b="0" i="0" u="none" strike="noStrike" cap="none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9pPr>
          </a:lstStyle>
          <a:p>
            <a:pPr marL="0" indent="0" algn="l">
              <a:spcBef>
                <a:spcPts val="0"/>
              </a:spcBef>
            </a:pPr>
            <a:r>
              <a:rPr lang="en-SG" b="1" dirty="0"/>
              <a:t>T</a:t>
            </a:r>
            <a:r>
              <a:rPr lang="en-US" b="1" dirty="0" err="1"/>
              <a:t>ạo</a:t>
            </a:r>
            <a:r>
              <a:rPr lang="en-US" b="1" dirty="0"/>
              <a:t> </a:t>
            </a:r>
            <a:r>
              <a:rPr lang="en-US" b="1" dirty="0" err="1"/>
              <a:t>môi</a:t>
            </a:r>
            <a:r>
              <a:rPr lang="en-US" b="1" dirty="0"/>
              <a:t> </a:t>
            </a:r>
            <a:r>
              <a:rPr lang="en-US" b="1" dirty="0" err="1"/>
              <a:t>tr</a:t>
            </a:r>
            <a:r>
              <a:rPr lang="vi-VN" b="1" dirty="0"/>
              <a:t>ư</a:t>
            </a:r>
            <a:r>
              <a:rPr lang="en-SG" b="1" dirty="0" err="1"/>
              <a:t>ờng</a:t>
            </a:r>
            <a:r>
              <a:rPr lang="en-SG" b="1" dirty="0"/>
              <a:t> </a:t>
            </a:r>
            <a:r>
              <a:rPr lang="en-SG" b="1" dirty="0" err="1"/>
              <a:t>nói</a:t>
            </a:r>
            <a:r>
              <a:rPr lang="en-SG" b="1" dirty="0"/>
              <a:t> </a:t>
            </a:r>
            <a:r>
              <a:rPr lang="en-SG" b="1" dirty="0" err="1"/>
              <a:t>và</a:t>
            </a:r>
            <a:r>
              <a:rPr lang="en-SG" b="1" dirty="0"/>
              <a:t> </a:t>
            </a:r>
            <a:r>
              <a:rPr lang="en-SG" b="1" dirty="0" err="1"/>
              <a:t>sử</a:t>
            </a:r>
            <a:r>
              <a:rPr lang="en-SG" b="1" dirty="0"/>
              <a:t> </a:t>
            </a:r>
            <a:r>
              <a:rPr lang="en-SG" b="1" dirty="0" err="1"/>
              <a:t>dụng</a:t>
            </a:r>
            <a:r>
              <a:rPr lang="en-SG" b="1" dirty="0"/>
              <a:t> </a:t>
            </a:r>
            <a:r>
              <a:rPr lang="en-SG" b="1" dirty="0" err="1"/>
              <a:t>tiếng</a:t>
            </a:r>
            <a:r>
              <a:rPr lang="en-SG" b="1" dirty="0"/>
              <a:t> Anh </a:t>
            </a:r>
            <a:r>
              <a:rPr lang="en-SG" b="1" dirty="0" err="1"/>
              <a:t>cho</a:t>
            </a:r>
            <a:r>
              <a:rPr lang="en-SG" b="1" dirty="0"/>
              <a:t> </a:t>
            </a:r>
            <a:r>
              <a:rPr lang="en-SG" b="1" dirty="0" err="1"/>
              <a:t>học</a:t>
            </a:r>
            <a:r>
              <a:rPr lang="en-SG" b="1" dirty="0"/>
              <a:t> </a:t>
            </a:r>
            <a:r>
              <a:rPr lang="en-SG" b="1" dirty="0" err="1"/>
              <a:t>sinh</a:t>
            </a:r>
            <a:endParaRPr lang="en-US" b="1" dirty="0"/>
          </a:p>
        </p:txBody>
      </p:sp>
      <p:grpSp>
        <p:nvGrpSpPr>
          <p:cNvPr id="35" name="Google Shape;1358;p49">
            <a:extLst>
              <a:ext uri="{FF2B5EF4-FFF2-40B4-BE49-F238E27FC236}">
                <a16:creationId xmlns:a16="http://schemas.microsoft.com/office/drawing/2014/main" id="{45EE7C0C-387F-448A-80FE-3B7F3D867C35}"/>
              </a:ext>
            </a:extLst>
          </p:cNvPr>
          <p:cNvGrpSpPr/>
          <p:nvPr/>
        </p:nvGrpSpPr>
        <p:grpSpPr>
          <a:xfrm>
            <a:off x="1184799" y="2662071"/>
            <a:ext cx="443283" cy="445620"/>
            <a:chOff x="6931035" y="3184144"/>
            <a:chExt cx="716128" cy="719903"/>
          </a:xfrm>
        </p:grpSpPr>
        <p:sp>
          <p:nvSpPr>
            <p:cNvPr id="36" name="Google Shape;1359;p49">
              <a:extLst>
                <a:ext uri="{FF2B5EF4-FFF2-40B4-BE49-F238E27FC236}">
                  <a16:creationId xmlns:a16="http://schemas.microsoft.com/office/drawing/2014/main" id="{E5CB5A63-2F41-44CD-AC63-EFF2F3094635}"/>
                </a:ext>
              </a:extLst>
            </p:cNvPr>
            <p:cNvSpPr/>
            <p:nvPr/>
          </p:nvSpPr>
          <p:spPr>
            <a:xfrm>
              <a:off x="7304099" y="3430106"/>
              <a:ext cx="343064" cy="228463"/>
            </a:xfrm>
            <a:custGeom>
              <a:avLst/>
              <a:gdLst/>
              <a:ahLst/>
              <a:cxnLst/>
              <a:rect l="l" t="t" r="r" b="b"/>
              <a:pathLst>
                <a:path w="590" h="391" extrusionOk="0">
                  <a:moveTo>
                    <a:pt x="507" y="0"/>
                  </a:moveTo>
                  <a:cubicBezTo>
                    <a:pt x="196" y="0"/>
                    <a:pt x="196" y="0"/>
                    <a:pt x="196" y="0"/>
                  </a:cubicBezTo>
                  <a:cubicBezTo>
                    <a:pt x="194" y="0"/>
                    <a:pt x="192" y="0"/>
                    <a:pt x="191" y="2"/>
                  </a:cubicBezTo>
                  <a:cubicBezTo>
                    <a:pt x="2" y="190"/>
                    <a:pt x="2" y="190"/>
                    <a:pt x="2" y="190"/>
                  </a:cubicBezTo>
                  <a:cubicBezTo>
                    <a:pt x="0" y="193"/>
                    <a:pt x="0" y="197"/>
                    <a:pt x="2" y="200"/>
                  </a:cubicBezTo>
                  <a:cubicBezTo>
                    <a:pt x="191" y="389"/>
                    <a:pt x="191" y="389"/>
                    <a:pt x="191" y="389"/>
                  </a:cubicBezTo>
                  <a:cubicBezTo>
                    <a:pt x="192" y="390"/>
                    <a:pt x="194" y="391"/>
                    <a:pt x="196" y="391"/>
                  </a:cubicBezTo>
                  <a:cubicBezTo>
                    <a:pt x="507" y="391"/>
                    <a:pt x="507" y="391"/>
                    <a:pt x="507" y="391"/>
                  </a:cubicBezTo>
                  <a:cubicBezTo>
                    <a:pt x="553" y="391"/>
                    <a:pt x="590" y="353"/>
                    <a:pt x="590" y="307"/>
                  </a:cubicBezTo>
                  <a:cubicBezTo>
                    <a:pt x="590" y="83"/>
                    <a:pt x="590" y="83"/>
                    <a:pt x="590" y="83"/>
                  </a:cubicBezTo>
                  <a:cubicBezTo>
                    <a:pt x="590" y="37"/>
                    <a:pt x="553" y="0"/>
                    <a:pt x="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1360;p49">
              <a:extLst>
                <a:ext uri="{FF2B5EF4-FFF2-40B4-BE49-F238E27FC236}">
                  <a16:creationId xmlns:a16="http://schemas.microsoft.com/office/drawing/2014/main" id="{9AACBDD9-0CA0-41AC-9FCC-803BEF471F40}"/>
                </a:ext>
              </a:extLst>
            </p:cNvPr>
            <p:cNvSpPr/>
            <p:nvPr/>
          </p:nvSpPr>
          <p:spPr>
            <a:xfrm>
              <a:off x="6931035" y="3430106"/>
              <a:ext cx="343548" cy="228463"/>
            </a:xfrm>
            <a:custGeom>
              <a:avLst/>
              <a:gdLst/>
              <a:ahLst/>
              <a:cxnLst/>
              <a:rect l="l" t="t" r="r" b="b"/>
              <a:pathLst>
                <a:path w="591" h="391" extrusionOk="0">
                  <a:moveTo>
                    <a:pt x="84" y="0"/>
                  </a:moveTo>
                  <a:cubicBezTo>
                    <a:pt x="38" y="0"/>
                    <a:pt x="0" y="37"/>
                    <a:pt x="0" y="83"/>
                  </a:cubicBezTo>
                  <a:cubicBezTo>
                    <a:pt x="0" y="307"/>
                    <a:pt x="0" y="307"/>
                    <a:pt x="0" y="307"/>
                  </a:cubicBezTo>
                  <a:cubicBezTo>
                    <a:pt x="0" y="353"/>
                    <a:pt x="38" y="391"/>
                    <a:pt x="84" y="391"/>
                  </a:cubicBezTo>
                  <a:cubicBezTo>
                    <a:pt x="395" y="391"/>
                    <a:pt x="395" y="391"/>
                    <a:pt x="395" y="391"/>
                  </a:cubicBezTo>
                  <a:cubicBezTo>
                    <a:pt x="396" y="391"/>
                    <a:pt x="398" y="390"/>
                    <a:pt x="399" y="389"/>
                  </a:cubicBezTo>
                  <a:cubicBezTo>
                    <a:pt x="588" y="200"/>
                    <a:pt x="588" y="200"/>
                    <a:pt x="588" y="200"/>
                  </a:cubicBezTo>
                  <a:cubicBezTo>
                    <a:pt x="591" y="197"/>
                    <a:pt x="591" y="193"/>
                    <a:pt x="588" y="190"/>
                  </a:cubicBezTo>
                  <a:cubicBezTo>
                    <a:pt x="399" y="2"/>
                    <a:pt x="399" y="2"/>
                    <a:pt x="399" y="2"/>
                  </a:cubicBezTo>
                  <a:cubicBezTo>
                    <a:pt x="398" y="0"/>
                    <a:pt x="396" y="0"/>
                    <a:pt x="395" y="0"/>
                  </a:cubicBezTo>
                  <a:lnTo>
                    <a:pt x="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1361;p49">
              <a:extLst>
                <a:ext uri="{FF2B5EF4-FFF2-40B4-BE49-F238E27FC236}">
                  <a16:creationId xmlns:a16="http://schemas.microsoft.com/office/drawing/2014/main" id="{43A67C86-EDCA-46E7-9058-D941A30FC284}"/>
                </a:ext>
              </a:extLst>
            </p:cNvPr>
            <p:cNvSpPr/>
            <p:nvPr/>
          </p:nvSpPr>
          <p:spPr>
            <a:xfrm>
              <a:off x="7175631" y="3184144"/>
              <a:ext cx="227419" cy="345369"/>
            </a:xfrm>
            <a:custGeom>
              <a:avLst/>
              <a:gdLst/>
              <a:ahLst/>
              <a:cxnLst/>
              <a:rect l="l" t="t" r="r" b="b"/>
              <a:pathLst>
                <a:path w="391" h="591" extrusionOk="0">
                  <a:moveTo>
                    <a:pt x="307" y="0"/>
                  </a:moveTo>
                  <a:cubicBezTo>
                    <a:pt x="84" y="0"/>
                    <a:pt x="84" y="0"/>
                    <a:pt x="84" y="0"/>
                  </a:cubicBezTo>
                  <a:cubicBezTo>
                    <a:pt x="37" y="0"/>
                    <a:pt x="0" y="38"/>
                    <a:pt x="0" y="84"/>
                  </a:cubicBezTo>
                  <a:cubicBezTo>
                    <a:pt x="0" y="395"/>
                    <a:pt x="0" y="395"/>
                    <a:pt x="0" y="395"/>
                  </a:cubicBezTo>
                  <a:cubicBezTo>
                    <a:pt x="0" y="396"/>
                    <a:pt x="1" y="398"/>
                    <a:pt x="2" y="399"/>
                  </a:cubicBezTo>
                  <a:cubicBezTo>
                    <a:pt x="191" y="588"/>
                    <a:pt x="191" y="588"/>
                    <a:pt x="191" y="588"/>
                  </a:cubicBezTo>
                  <a:cubicBezTo>
                    <a:pt x="193" y="591"/>
                    <a:pt x="198" y="591"/>
                    <a:pt x="200" y="588"/>
                  </a:cubicBezTo>
                  <a:cubicBezTo>
                    <a:pt x="389" y="399"/>
                    <a:pt x="389" y="399"/>
                    <a:pt x="389" y="399"/>
                  </a:cubicBezTo>
                  <a:cubicBezTo>
                    <a:pt x="390" y="398"/>
                    <a:pt x="391" y="396"/>
                    <a:pt x="391" y="395"/>
                  </a:cubicBezTo>
                  <a:cubicBezTo>
                    <a:pt x="391" y="84"/>
                    <a:pt x="391" y="84"/>
                    <a:pt x="391" y="84"/>
                  </a:cubicBezTo>
                  <a:cubicBezTo>
                    <a:pt x="391" y="38"/>
                    <a:pt x="354" y="0"/>
                    <a:pt x="3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1362;p49">
              <a:extLst>
                <a:ext uri="{FF2B5EF4-FFF2-40B4-BE49-F238E27FC236}">
                  <a16:creationId xmlns:a16="http://schemas.microsoft.com/office/drawing/2014/main" id="{F9AF5E7D-131D-493B-866A-150FD8676EC4}"/>
                </a:ext>
              </a:extLst>
            </p:cNvPr>
            <p:cNvSpPr/>
            <p:nvPr/>
          </p:nvSpPr>
          <p:spPr>
            <a:xfrm>
              <a:off x="7175631" y="3558678"/>
              <a:ext cx="227419" cy="345369"/>
            </a:xfrm>
            <a:custGeom>
              <a:avLst/>
              <a:gdLst/>
              <a:ahLst/>
              <a:cxnLst/>
              <a:rect l="l" t="t" r="r" b="b"/>
              <a:pathLst>
                <a:path w="391" h="591" extrusionOk="0">
                  <a:moveTo>
                    <a:pt x="84" y="591"/>
                  </a:moveTo>
                  <a:cubicBezTo>
                    <a:pt x="307" y="591"/>
                    <a:pt x="307" y="591"/>
                    <a:pt x="307" y="591"/>
                  </a:cubicBezTo>
                  <a:cubicBezTo>
                    <a:pt x="354" y="591"/>
                    <a:pt x="391" y="553"/>
                    <a:pt x="391" y="507"/>
                  </a:cubicBezTo>
                  <a:cubicBezTo>
                    <a:pt x="391" y="197"/>
                    <a:pt x="391" y="197"/>
                    <a:pt x="391" y="197"/>
                  </a:cubicBezTo>
                  <a:cubicBezTo>
                    <a:pt x="391" y="195"/>
                    <a:pt x="390" y="193"/>
                    <a:pt x="389" y="192"/>
                  </a:cubicBezTo>
                  <a:cubicBezTo>
                    <a:pt x="200" y="3"/>
                    <a:pt x="200" y="3"/>
                    <a:pt x="200" y="3"/>
                  </a:cubicBezTo>
                  <a:cubicBezTo>
                    <a:pt x="198" y="0"/>
                    <a:pt x="193" y="0"/>
                    <a:pt x="191" y="3"/>
                  </a:cubicBezTo>
                  <a:cubicBezTo>
                    <a:pt x="2" y="192"/>
                    <a:pt x="2" y="192"/>
                    <a:pt x="2" y="192"/>
                  </a:cubicBezTo>
                  <a:cubicBezTo>
                    <a:pt x="1" y="193"/>
                    <a:pt x="0" y="195"/>
                    <a:pt x="0" y="197"/>
                  </a:cubicBezTo>
                  <a:cubicBezTo>
                    <a:pt x="0" y="507"/>
                    <a:pt x="0" y="507"/>
                    <a:pt x="0" y="507"/>
                  </a:cubicBezTo>
                  <a:cubicBezTo>
                    <a:pt x="0" y="553"/>
                    <a:pt x="37" y="591"/>
                    <a:pt x="84" y="59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0" name="Google Shape;367;p38">
            <a:extLst>
              <a:ext uri="{FF2B5EF4-FFF2-40B4-BE49-F238E27FC236}">
                <a16:creationId xmlns:a16="http://schemas.microsoft.com/office/drawing/2014/main" id="{9ED346E0-AE50-438A-89DB-EF950235FBF7}"/>
              </a:ext>
            </a:extLst>
          </p:cNvPr>
          <p:cNvSpPr txBox="1">
            <a:spLocks/>
          </p:cNvSpPr>
          <p:nvPr/>
        </p:nvSpPr>
        <p:spPr>
          <a:xfrm>
            <a:off x="1717701" y="2571750"/>
            <a:ext cx="6241500" cy="3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Bellota Text Light"/>
              <a:buNone/>
              <a:defRPr sz="1800" b="0" i="0" u="none" strike="noStrike" cap="none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Bellota Text Light"/>
              <a:buChar char="○"/>
              <a:defRPr sz="2400" b="0" i="0" u="none" strike="noStrike" cap="none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2pPr>
            <a:lvl3pPr marL="1371600" marR="0" lvl="2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Bellota Text Light"/>
              <a:buChar char="■"/>
              <a:defRPr sz="2400" b="0" i="0" u="none" strike="noStrike" cap="none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3pPr>
            <a:lvl4pPr marL="1828800" marR="0" lvl="3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●"/>
              <a:defRPr sz="2400" b="0" i="0" u="none" strike="noStrike" cap="none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4pPr>
            <a:lvl5pPr marL="2286000" marR="0" lvl="4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○"/>
              <a:defRPr sz="2400" b="0" i="0" u="none" strike="noStrike" cap="none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5pPr>
            <a:lvl6pPr marL="2743200" marR="0" lvl="5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■"/>
              <a:defRPr sz="2400" b="0" i="0" u="none" strike="noStrike" cap="none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6pPr>
            <a:lvl7pPr marL="3200400" marR="0" lvl="6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●"/>
              <a:defRPr sz="2400" b="0" i="0" u="none" strike="noStrike" cap="none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7pPr>
            <a:lvl8pPr marL="3657600" marR="0" lvl="7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○"/>
              <a:defRPr sz="2400" b="0" i="0" u="none" strike="noStrike" cap="none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8pPr>
            <a:lvl9pPr marL="4114800" marR="0" lvl="8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■"/>
              <a:defRPr sz="2400" b="0" i="0" u="none" strike="noStrike" cap="none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9pPr>
          </a:lstStyle>
          <a:p>
            <a:pPr marL="0" indent="0" algn="l">
              <a:spcBef>
                <a:spcPts val="0"/>
              </a:spcBef>
            </a:pPr>
            <a:r>
              <a:rPr lang="en-SG" b="1" dirty="0" err="1"/>
              <a:t>Gắn</a:t>
            </a:r>
            <a:r>
              <a:rPr lang="en-SG" b="1" dirty="0"/>
              <a:t> </a:t>
            </a:r>
            <a:r>
              <a:rPr lang="en-SG" b="1" dirty="0" err="1"/>
              <a:t>lý</a:t>
            </a:r>
            <a:r>
              <a:rPr lang="en-SG" b="1" dirty="0"/>
              <a:t> </a:t>
            </a:r>
            <a:r>
              <a:rPr lang="en-SG" b="1" dirty="0" err="1"/>
              <a:t>thuyết</a:t>
            </a:r>
            <a:r>
              <a:rPr lang="en-SG" b="1" dirty="0"/>
              <a:t> </a:t>
            </a:r>
            <a:r>
              <a:rPr lang="en-SG" b="1" dirty="0" err="1"/>
              <a:t>với</a:t>
            </a:r>
            <a:r>
              <a:rPr lang="en-SG" b="1" dirty="0"/>
              <a:t> </a:t>
            </a:r>
            <a:r>
              <a:rPr lang="en-SG" b="1" dirty="0" err="1"/>
              <a:t>thực</a:t>
            </a:r>
            <a:r>
              <a:rPr lang="en-SG" b="1" dirty="0"/>
              <a:t> </a:t>
            </a:r>
            <a:r>
              <a:rPr lang="en-SG" b="1" dirty="0" err="1"/>
              <a:t>hành</a:t>
            </a:r>
            <a:r>
              <a:rPr lang="en-SG" b="1" dirty="0"/>
              <a:t>, </a:t>
            </a:r>
            <a:r>
              <a:rPr lang="en-SG" b="1" dirty="0" err="1"/>
              <a:t>đào</a:t>
            </a:r>
            <a:r>
              <a:rPr lang="en-SG" b="1" dirty="0"/>
              <a:t> </a:t>
            </a:r>
            <a:r>
              <a:rPr lang="en-SG" b="1" dirty="0" err="1"/>
              <a:t>tạo</a:t>
            </a:r>
            <a:r>
              <a:rPr lang="en-SG" b="1" dirty="0"/>
              <a:t> </a:t>
            </a:r>
            <a:r>
              <a:rPr lang="en-SG" b="1" dirty="0" err="1"/>
              <a:t>năng</a:t>
            </a:r>
            <a:r>
              <a:rPr lang="en-SG" b="1" dirty="0"/>
              <a:t> </a:t>
            </a:r>
            <a:r>
              <a:rPr lang="en-SG" b="1" dirty="0" err="1"/>
              <a:t>lực</a:t>
            </a:r>
            <a:r>
              <a:rPr lang="en-SG" b="1" dirty="0"/>
              <a:t> </a:t>
            </a:r>
            <a:r>
              <a:rPr lang="en-SG" b="1" dirty="0" err="1"/>
              <a:t>sáng</a:t>
            </a:r>
            <a:r>
              <a:rPr lang="en-SG" b="1" dirty="0"/>
              <a:t> </a:t>
            </a:r>
            <a:r>
              <a:rPr lang="en-SG" b="1" dirty="0" err="1"/>
              <a:t>tạo</a:t>
            </a:r>
            <a:r>
              <a:rPr lang="en-SG" b="1" dirty="0"/>
              <a:t>, </a:t>
            </a:r>
            <a:r>
              <a:rPr lang="en-SG" b="1" dirty="0" err="1"/>
              <a:t>giải</a:t>
            </a:r>
            <a:r>
              <a:rPr lang="en-SG" b="1" dirty="0"/>
              <a:t> </a:t>
            </a:r>
            <a:r>
              <a:rPr lang="en-SG" b="1" dirty="0" err="1"/>
              <a:t>quyết</a:t>
            </a:r>
            <a:r>
              <a:rPr lang="en-SG" b="1" dirty="0"/>
              <a:t> </a:t>
            </a:r>
            <a:r>
              <a:rPr lang="en-SG" b="1" dirty="0" err="1"/>
              <a:t>vấn</a:t>
            </a:r>
            <a:r>
              <a:rPr lang="en-SG" b="1" dirty="0"/>
              <a:t> </a:t>
            </a:r>
            <a:r>
              <a:rPr lang="en-SG" b="1" dirty="0" err="1"/>
              <a:t>đề</a:t>
            </a:r>
            <a:r>
              <a:rPr lang="en-SG" b="1" dirty="0"/>
              <a:t> </a:t>
            </a:r>
            <a:r>
              <a:rPr lang="en-SG" b="1" dirty="0" err="1"/>
              <a:t>và</a:t>
            </a:r>
            <a:r>
              <a:rPr lang="en-SG" b="1" dirty="0"/>
              <a:t> </a:t>
            </a:r>
            <a:r>
              <a:rPr lang="en-SG" b="1" dirty="0" err="1"/>
              <a:t>làm</a:t>
            </a:r>
            <a:r>
              <a:rPr lang="en-SG" b="1" dirty="0"/>
              <a:t> </a:t>
            </a:r>
            <a:r>
              <a:rPr lang="en-SG" b="1" dirty="0" err="1"/>
              <a:t>việc</a:t>
            </a:r>
            <a:r>
              <a:rPr lang="en-SG" b="1" dirty="0"/>
              <a:t> </a:t>
            </a:r>
            <a:r>
              <a:rPr lang="en-SG" b="1" dirty="0" err="1"/>
              <a:t>nhóm</a:t>
            </a:r>
            <a:r>
              <a:rPr lang="en-SG" b="1" dirty="0"/>
              <a:t> </a:t>
            </a:r>
            <a:r>
              <a:rPr lang="en-SG" b="1" dirty="0" err="1"/>
              <a:t>của</a:t>
            </a:r>
            <a:r>
              <a:rPr lang="en-SG" b="1" dirty="0"/>
              <a:t> </a:t>
            </a:r>
            <a:r>
              <a:rPr lang="en-SG" b="1" dirty="0" err="1"/>
              <a:t>học</a:t>
            </a:r>
            <a:r>
              <a:rPr lang="en-SG" b="1" dirty="0"/>
              <a:t> </a:t>
            </a:r>
            <a:r>
              <a:rPr lang="en-SG" b="1" dirty="0" err="1"/>
              <a:t>sinh</a:t>
            </a:r>
            <a:r>
              <a:rPr lang="en-SG" b="1" dirty="0"/>
              <a:t>.</a:t>
            </a:r>
            <a:endParaRPr lang="en-US" b="1" dirty="0"/>
          </a:p>
        </p:txBody>
      </p:sp>
      <p:grpSp>
        <p:nvGrpSpPr>
          <p:cNvPr id="41" name="Google Shape;1358;p49">
            <a:extLst>
              <a:ext uri="{FF2B5EF4-FFF2-40B4-BE49-F238E27FC236}">
                <a16:creationId xmlns:a16="http://schemas.microsoft.com/office/drawing/2014/main" id="{59A21DA6-D0BA-437E-8400-CC1E837717A6}"/>
              </a:ext>
            </a:extLst>
          </p:cNvPr>
          <p:cNvGrpSpPr/>
          <p:nvPr/>
        </p:nvGrpSpPr>
        <p:grpSpPr>
          <a:xfrm>
            <a:off x="1157940" y="3435083"/>
            <a:ext cx="443283" cy="445620"/>
            <a:chOff x="6931035" y="3184144"/>
            <a:chExt cx="716128" cy="719903"/>
          </a:xfrm>
        </p:grpSpPr>
        <p:sp>
          <p:nvSpPr>
            <p:cNvPr id="42" name="Google Shape;1359;p49">
              <a:extLst>
                <a:ext uri="{FF2B5EF4-FFF2-40B4-BE49-F238E27FC236}">
                  <a16:creationId xmlns:a16="http://schemas.microsoft.com/office/drawing/2014/main" id="{C0D7B52D-264C-4C78-9E3F-F69E06FFEAF8}"/>
                </a:ext>
              </a:extLst>
            </p:cNvPr>
            <p:cNvSpPr/>
            <p:nvPr/>
          </p:nvSpPr>
          <p:spPr>
            <a:xfrm>
              <a:off x="7304099" y="3430106"/>
              <a:ext cx="343064" cy="228463"/>
            </a:xfrm>
            <a:custGeom>
              <a:avLst/>
              <a:gdLst/>
              <a:ahLst/>
              <a:cxnLst/>
              <a:rect l="l" t="t" r="r" b="b"/>
              <a:pathLst>
                <a:path w="590" h="391" extrusionOk="0">
                  <a:moveTo>
                    <a:pt x="507" y="0"/>
                  </a:moveTo>
                  <a:cubicBezTo>
                    <a:pt x="196" y="0"/>
                    <a:pt x="196" y="0"/>
                    <a:pt x="196" y="0"/>
                  </a:cubicBezTo>
                  <a:cubicBezTo>
                    <a:pt x="194" y="0"/>
                    <a:pt x="192" y="0"/>
                    <a:pt x="191" y="2"/>
                  </a:cubicBezTo>
                  <a:cubicBezTo>
                    <a:pt x="2" y="190"/>
                    <a:pt x="2" y="190"/>
                    <a:pt x="2" y="190"/>
                  </a:cubicBezTo>
                  <a:cubicBezTo>
                    <a:pt x="0" y="193"/>
                    <a:pt x="0" y="197"/>
                    <a:pt x="2" y="200"/>
                  </a:cubicBezTo>
                  <a:cubicBezTo>
                    <a:pt x="191" y="389"/>
                    <a:pt x="191" y="389"/>
                    <a:pt x="191" y="389"/>
                  </a:cubicBezTo>
                  <a:cubicBezTo>
                    <a:pt x="192" y="390"/>
                    <a:pt x="194" y="391"/>
                    <a:pt x="196" y="391"/>
                  </a:cubicBezTo>
                  <a:cubicBezTo>
                    <a:pt x="507" y="391"/>
                    <a:pt x="507" y="391"/>
                    <a:pt x="507" y="391"/>
                  </a:cubicBezTo>
                  <a:cubicBezTo>
                    <a:pt x="553" y="391"/>
                    <a:pt x="590" y="353"/>
                    <a:pt x="590" y="307"/>
                  </a:cubicBezTo>
                  <a:cubicBezTo>
                    <a:pt x="590" y="83"/>
                    <a:pt x="590" y="83"/>
                    <a:pt x="590" y="83"/>
                  </a:cubicBezTo>
                  <a:cubicBezTo>
                    <a:pt x="590" y="37"/>
                    <a:pt x="553" y="0"/>
                    <a:pt x="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360;p49">
              <a:extLst>
                <a:ext uri="{FF2B5EF4-FFF2-40B4-BE49-F238E27FC236}">
                  <a16:creationId xmlns:a16="http://schemas.microsoft.com/office/drawing/2014/main" id="{43DE5DED-69D8-457A-9B2F-B2E0F2EB5B0D}"/>
                </a:ext>
              </a:extLst>
            </p:cNvPr>
            <p:cNvSpPr/>
            <p:nvPr/>
          </p:nvSpPr>
          <p:spPr>
            <a:xfrm>
              <a:off x="6931035" y="3430106"/>
              <a:ext cx="343548" cy="228463"/>
            </a:xfrm>
            <a:custGeom>
              <a:avLst/>
              <a:gdLst/>
              <a:ahLst/>
              <a:cxnLst/>
              <a:rect l="l" t="t" r="r" b="b"/>
              <a:pathLst>
                <a:path w="591" h="391" extrusionOk="0">
                  <a:moveTo>
                    <a:pt x="84" y="0"/>
                  </a:moveTo>
                  <a:cubicBezTo>
                    <a:pt x="38" y="0"/>
                    <a:pt x="0" y="37"/>
                    <a:pt x="0" y="83"/>
                  </a:cubicBezTo>
                  <a:cubicBezTo>
                    <a:pt x="0" y="307"/>
                    <a:pt x="0" y="307"/>
                    <a:pt x="0" y="307"/>
                  </a:cubicBezTo>
                  <a:cubicBezTo>
                    <a:pt x="0" y="353"/>
                    <a:pt x="38" y="391"/>
                    <a:pt x="84" y="391"/>
                  </a:cubicBezTo>
                  <a:cubicBezTo>
                    <a:pt x="395" y="391"/>
                    <a:pt x="395" y="391"/>
                    <a:pt x="395" y="391"/>
                  </a:cubicBezTo>
                  <a:cubicBezTo>
                    <a:pt x="396" y="391"/>
                    <a:pt x="398" y="390"/>
                    <a:pt x="399" y="389"/>
                  </a:cubicBezTo>
                  <a:cubicBezTo>
                    <a:pt x="588" y="200"/>
                    <a:pt x="588" y="200"/>
                    <a:pt x="588" y="200"/>
                  </a:cubicBezTo>
                  <a:cubicBezTo>
                    <a:pt x="591" y="197"/>
                    <a:pt x="591" y="193"/>
                    <a:pt x="588" y="190"/>
                  </a:cubicBezTo>
                  <a:cubicBezTo>
                    <a:pt x="399" y="2"/>
                    <a:pt x="399" y="2"/>
                    <a:pt x="399" y="2"/>
                  </a:cubicBezTo>
                  <a:cubicBezTo>
                    <a:pt x="398" y="0"/>
                    <a:pt x="396" y="0"/>
                    <a:pt x="395" y="0"/>
                  </a:cubicBezTo>
                  <a:lnTo>
                    <a:pt x="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361;p49">
              <a:extLst>
                <a:ext uri="{FF2B5EF4-FFF2-40B4-BE49-F238E27FC236}">
                  <a16:creationId xmlns:a16="http://schemas.microsoft.com/office/drawing/2014/main" id="{547EA2F3-0075-4FDC-A05A-C285C58949E3}"/>
                </a:ext>
              </a:extLst>
            </p:cNvPr>
            <p:cNvSpPr/>
            <p:nvPr/>
          </p:nvSpPr>
          <p:spPr>
            <a:xfrm>
              <a:off x="7175631" y="3184144"/>
              <a:ext cx="227419" cy="345369"/>
            </a:xfrm>
            <a:custGeom>
              <a:avLst/>
              <a:gdLst/>
              <a:ahLst/>
              <a:cxnLst/>
              <a:rect l="l" t="t" r="r" b="b"/>
              <a:pathLst>
                <a:path w="391" h="591" extrusionOk="0">
                  <a:moveTo>
                    <a:pt x="307" y="0"/>
                  </a:moveTo>
                  <a:cubicBezTo>
                    <a:pt x="84" y="0"/>
                    <a:pt x="84" y="0"/>
                    <a:pt x="84" y="0"/>
                  </a:cubicBezTo>
                  <a:cubicBezTo>
                    <a:pt x="37" y="0"/>
                    <a:pt x="0" y="38"/>
                    <a:pt x="0" y="84"/>
                  </a:cubicBezTo>
                  <a:cubicBezTo>
                    <a:pt x="0" y="395"/>
                    <a:pt x="0" y="395"/>
                    <a:pt x="0" y="395"/>
                  </a:cubicBezTo>
                  <a:cubicBezTo>
                    <a:pt x="0" y="396"/>
                    <a:pt x="1" y="398"/>
                    <a:pt x="2" y="399"/>
                  </a:cubicBezTo>
                  <a:cubicBezTo>
                    <a:pt x="191" y="588"/>
                    <a:pt x="191" y="588"/>
                    <a:pt x="191" y="588"/>
                  </a:cubicBezTo>
                  <a:cubicBezTo>
                    <a:pt x="193" y="591"/>
                    <a:pt x="198" y="591"/>
                    <a:pt x="200" y="588"/>
                  </a:cubicBezTo>
                  <a:cubicBezTo>
                    <a:pt x="389" y="399"/>
                    <a:pt x="389" y="399"/>
                    <a:pt x="389" y="399"/>
                  </a:cubicBezTo>
                  <a:cubicBezTo>
                    <a:pt x="390" y="398"/>
                    <a:pt x="391" y="396"/>
                    <a:pt x="391" y="395"/>
                  </a:cubicBezTo>
                  <a:cubicBezTo>
                    <a:pt x="391" y="84"/>
                    <a:pt x="391" y="84"/>
                    <a:pt x="391" y="84"/>
                  </a:cubicBezTo>
                  <a:cubicBezTo>
                    <a:pt x="391" y="38"/>
                    <a:pt x="354" y="0"/>
                    <a:pt x="3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362;p49">
              <a:extLst>
                <a:ext uri="{FF2B5EF4-FFF2-40B4-BE49-F238E27FC236}">
                  <a16:creationId xmlns:a16="http://schemas.microsoft.com/office/drawing/2014/main" id="{012DD0B2-33E5-4754-BA04-616ECCC248A9}"/>
                </a:ext>
              </a:extLst>
            </p:cNvPr>
            <p:cNvSpPr/>
            <p:nvPr/>
          </p:nvSpPr>
          <p:spPr>
            <a:xfrm>
              <a:off x="7175631" y="3558678"/>
              <a:ext cx="227419" cy="345369"/>
            </a:xfrm>
            <a:custGeom>
              <a:avLst/>
              <a:gdLst/>
              <a:ahLst/>
              <a:cxnLst/>
              <a:rect l="l" t="t" r="r" b="b"/>
              <a:pathLst>
                <a:path w="391" h="591" extrusionOk="0">
                  <a:moveTo>
                    <a:pt x="84" y="591"/>
                  </a:moveTo>
                  <a:cubicBezTo>
                    <a:pt x="307" y="591"/>
                    <a:pt x="307" y="591"/>
                    <a:pt x="307" y="591"/>
                  </a:cubicBezTo>
                  <a:cubicBezTo>
                    <a:pt x="354" y="591"/>
                    <a:pt x="391" y="553"/>
                    <a:pt x="391" y="507"/>
                  </a:cubicBezTo>
                  <a:cubicBezTo>
                    <a:pt x="391" y="197"/>
                    <a:pt x="391" y="197"/>
                    <a:pt x="391" y="197"/>
                  </a:cubicBezTo>
                  <a:cubicBezTo>
                    <a:pt x="391" y="195"/>
                    <a:pt x="390" y="193"/>
                    <a:pt x="389" y="192"/>
                  </a:cubicBezTo>
                  <a:cubicBezTo>
                    <a:pt x="200" y="3"/>
                    <a:pt x="200" y="3"/>
                    <a:pt x="200" y="3"/>
                  </a:cubicBezTo>
                  <a:cubicBezTo>
                    <a:pt x="198" y="0"/>
                    <a:pt x="193" y="0"/>
                    <a:pt x="191" y="3"/>
                  </a:cubicBezTo>
                  <a:cubicBezTo>
                    <a:pt x="2" y="192"/>
                    <a:pt x="2" y="192"/>
                    <a:pt x="2" y="192"/>
                  </a:cubicBezTo>
                  <a:cubicBezTo>
                    <a:pt x="1" y="193"/>
                    <a:pt x="0" y="195"/>
                    <a:pt x="0" y="197"/>
                  </a:cubicBezTo>
                  <a:cubicBezTo>
                    <a:pt x="0" y="507"/>
                    <a:pt x="0" y="507"/>
                    <a:pt x="0" y="507"/>
                  </a:cubicBezTo>
                  <a:cubicBezTo>
                    <a:pt x="0" y="553"/>
                    <a:pt x="37" y="591"/>
                    <a:pt x="84" y="59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6" name="Google Shape;367;p38">
            <a:extLst>
              <a:ext uri="{FF2B5EF4-FFF2-40B4-BE49-F238E27FC236}">
                <a16:creationId xmlns:a16="http://schemas.microsoft.com/office/drawing/2014/main" id="{9E43C7F6-0186-471F-B863-9EECFBAB4213}"/>
              </a:ext>
            </a:extLst>
          </p:cNvPr>
          <p:cNvSpPr txBox="1">
            <a:spLocks/>
          </p:cNvSpPr>
          <p:nvPr/>
        </p:nvSpPr>
        <p:spPr>
          <a:xfrm>
            <a:off x="1717701" y="3474716"/>
            <a:ext cx="6241500" cy="3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Bellota Text Light"/>
              <a:buNone/>
              <a:defRPr sz="1800" b="0" i="0" u="none" strike="noStrike" cap="none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Bellota Text Light"/>
              <a:buChar char="○"/>
              <a:defRPr sz="2400" b="0" i="0" u="none" strike="noStrike" cap="none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2pPr>
            <a:lvl3pPr marL="1371600" marR="0" lvl="2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Bellota Text Light"/>
              <a:buChar char="■"/>
              <a:defRPr sz="2400" b="0" i="0" u="none" strike="noStrike" cap="none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3pPr>
            <a:lvl4pPr marL="1828800" marR="0" lvl="3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●"/>
              <a:defRPr sz="2400" b="0" i="0" u="none" strike="noStrike" cap="none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4pPr>
            <a:lvl5pPr marL="2286000" marR="0" lvl="4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○"/>
              <a:defRPr sz="2400" b="0" i="0" u="none" strike="noStrike" cap="none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5pPr>
            <a:lvl6pPr marL="2743200" marR="0" lvl="5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■"/>
              <a:defRPr sz="2400" b="0" i="0" u="none" strike="noStrike" cap="none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6pPr>
            <a:lvl7pPr marL="3200400" marR="0" lvl="6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●"/>
              <a:defRPr sz="2400" b="0" i="0" u="none" strike="noStrike" cap="none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7pPr>
            <a:lvl8pPr marL="3657600" marR="0" lvl="7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○"/>
              <a:defRPr sz="2400" b="0" i="0" u="none" strike="noStrike" cap="none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8pPr>
            <a:lvl9pPr marL="4114800" marR="0" lvl="8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■"/>
              <a:defRPr sz="2400" b="0" i="0" u="none" strike="noStrike" cap="none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9pPr>
          </a:lstStyle>
          <a:p>
            <a:pPr marL="0" indent="0" algn="l">
              <a:spcBef>
                <a:spcPts val="0"/>
              </a:spcBef>
            </a:pPr>
            <a:r>
              <a:rPr lang="en-SG" b="1" dirty="0" err="1"/>
              <a:t>Làm</a:t>
            </a:r>
            <a:r>
              <a:rPr lang="en-SG" b="1" dirty="0"/>
              <a:t> </a:t>
            </a:r>
            <a:r>
              <a:rPr lang="en-SG" b="1" dirty="0" err="1"/>
              <a:t>nổi</a:t>
            </a:r>
            <a:r>
              <a:rPr lang="en-SG" b="1" dirty="0"/>
              <a:t> </a:t>
            </a:r>
            <a:r>
              <a:rPr lang="en-SG" b="1" dirty="0" err="1"/>
              <a:t>bật</a:t>
            </a:r>
            <a:r>
              <a:rPr lang="en-SG" b="1" dirty="0"/>
              <a:t> </a:t>
            </a:r>
            <a:r>
              <a:rPr lang="en-SG" b="1" dirty="0" err="1"/>
              <a:t>tính</a:t>
            </a:r>
            <a:r>
              <a:rPr lang="en-SG" b="1" dirty="0"/>
              <a:t> </a:t>
            </a:r>
            <a:r>
              <a:rPr lang="en-SG" b="1" dirty="0" err="1"/>
              <a:t>chủ</a:t>
            </a:r>
            <a:r>
              <a:rPr lang="en-SG" b="1" dirty="0"/>
              <a:t> </a:t>
            </a:r>
            <a:r>
              <a:rPr lang="en-SG" b="1" dirty="0" err="1"/>
              <a:t>động</a:t>
            </a:r>
            <a:r>
              <a:rPr lang="en-SG" b="1" dirty="0"/>
              <a:t> </a:t>
            </a:r>
            <a:r>
              <a:rPr lang="en-SG" b="1" dirty="0" err="1"/>
              <a:t>của</a:t>
            </a:r>
            <a:r>
              <a:rPr lang="en-SG" b="1" dirty="0"/>
              <a:t> </a:t>
            </a:r>
            <a:r>
              <a:rPr lang="en-SG" b="1" dirty="0" err="1"/>
              <a:t>học</a:t>
            </a:r>
            <a:r>
              <a:rPr lang="en-SG" b="1" dirty="0"/>
              <a:t> </a:t>
            </a:r>
            <a:r>
              <a:rPr lang="en-SG" b="1" dirty="0" err="1"/>
              <a:t>sinh</a:t>
            </a:r>
            <a:r>
              <a:rPr lang="en-SG" b="1" dirty="0"/>
              <a:t> </a:t>
            </a:r>
            <a:r>
              <a:rPr lang="en-SG" b="1" dirty="0" err="1"/>
              <a:t>và</a:t>
            </a:r>
            <a:r>
              <a:rPr lang="en-SG" b="1" dirty="0"/>
              <a:t> </a:t>
            </a:r>
            <a:r>
              <a:rPr lang="en-SG" b="1" dirty="0" err="1"/>
              <a:t>chủ</a:t>
            </a:r>
            <a:r>
              <a:rPr lang="en-SG" b="1" dirty="0"/>
              <a:t> </a:t>
            </a:r>
            <a:r>
              <a:rPr lang="en-SG" b="1" dirty="0" err="1"/>
              <a:t>đạo</a:t>
            </a:r>
            <a:r>
              <a:rPr lang="en-SG" b="1" dirty="0"/>
              <a:t> </a:t>
            </a:r>
            <a:r>
              <a:rPr lang="en-SG" b="1" dirty="0" err="1"/>
              <a:t>của</a:t>
            </a:r>
            <a:r>
              <a:rPr lang="en-SG" b="1" dirty="0"/>
              <a:t> </a:t>
            </a:r>
            <a:r>
              <a:rPr lang="en-SG" b="1" dirty="0" err="1"/>
              <a:t>giáo</a:t>
            </a:r>
            <a:r>
              <a:rPr lang="en-SG" b="1" dirty="0"/>
              <a:t> </a:t>
            </a:r>
            <a:r>
              <a:rPr lang="en-SG" b="1" dirty="0" err="1"/>
              <a:t>viên</a:t>
            </a:r>
            <a:r>
              <a:rPr lang="en-SG" b="1" dirty="0"/>
              <a:t>.</a:t>
            </a:r>
            <a:endParaRPr lang="en-US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0" grpId="0"/>
      <p:bldP spid="4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196;p25">
            <a:extLst>
              <a:ext uri="{FF2B5EF4-FFF2-40B4-BE49-F238E27FC236}">
                <a16:creationId xmlns:a16="http://schemas.microsoft.com/office/drawing/2014/main" id="{C28B2C8D-20E3-4F4F-815B-3B63CA7DBC7B}"/>
              </a:ext>
            </a:extLst>
          </p:cNvPr>
          <p:cNvSpPr txBox="1">
            <a:spLocks/>
          </p:cNvSpPr>
          <p:nvPr/>
        </p:nvSpPr>
        <p:spPr>
          <a:xfrm>
            <a:off x="720600" y="743260"/>
            <a:ext cx="7154100" cy="3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vi-VN" sz="2400" dirty="0">
              <a:solidFill>
                <a:srgbClr val="EE6A8D"/>
              </a:solidFill>
              <a:ea typeface="Adobe Kaiti Std R" panose="02020400000000000000" pitchFamily="18" charset="-128"/>
            </a:endParaRPr>
          </a:p>
        </p:txBody>
      </p:sp>
      <p:sp>
        <p:nvSpPr>
          <p:cNvPr id="26" name="Google Shape;153;p21">
            <a:extLst>
              <a:ext uri="{FF2B5EF4-FFF2-40B4-BE49-F238E27FC236}">
                <a16:creationId xmlns:a16="http://schemas.microsoft.com/office/drawing/2014/main" id="{0650ED29-B4A9-4A24-8E86-EACE047EA982}"/>
              </a:ext>
            </a:extLst>
          </p:cNvPr>
          <p:cNvSpPr txBox="1">
            <a:spLocks/>
          </p:cNvSpPr>
          <p:nvPr/>
        </p:nvSpPr>
        <p:spPr>
          <a:xfrm>
            <a:off x="803587" y="675487"/>
            <a:ext cx="3768413" cy="3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dirty="0">
                <a:solidFill>
                  <a:srgbClr val="EE6A8D"/>
                </a:solidFill>
                <a:latin typeface="Vidaloka" panose="020B0604020202020204" charset="0"/>
              </a:rPr>
              <a:t>V. </a:t>
            </a:r>
            <a:r>
              <a:rPr lang="en-US" sz="2800" dirty="0" err="1">
                <a:solidFill>
                  <a:srgbClr val="EE6A8D"/>
                </a:solidFill>
                <a:latin typeface="Vidaloka" panose="020B0604020202020204" charset="0"/>
              </a:rPr>
              <a:t>Kết</a:t>
            </a:r>
            <a:r>
              <a:rPr lang="en-US" sz="2800" dirty="0">
                <a:solidFill>
                  <a:srgbClr val="EE6A8D"/>
                </a:solidFill>
                <a:latin typeface="Vidaloka" panose="020B0604020202020204" charset="0"/>
              </a:rPr>
              <a:t> </a:t>
            </a:r>
            <a:r>
              <a:rPr lang="en-US" sz="2800" dirty="0" err="1">
                <a:solidFill>
                  <a:srgbClr val="EE6A8D"/>
                </a:solidFill>
                <a:latin typeface="Vidaloka" panose="020B0604020202020204" charset="0"/>
              </a:rPr>
              <a:t>luận</a:t>
            </a:r>
            <a:r>
              <a:rPr lang="en-US" sz="2800" dirty="0">
                <a:solidFill>
                  <a:srgbClr val="EE6A8D"/>
                </a:solidFill>
                <a:latin typeface="Vidaloka" panose="020B0604020202020204" charset="0"/>
              </a:rPr>
              <a:t>, </a:t>
            </a:r>
            <a:r>
              <a:rPr lang="en-US" sz="2800" dirty="0" err="1">
                <a:solidFill>
                  <a:srgbClr val="EE6A8D"/>
                </a:solidFill>
                <a:latin typeface="Vidaloka" panose="020B0604020202020204" charset="0"/>
              </a:rPr>
              <a:t>kiến</a:t>
            </a:r>
            <a:r>
              <a:rPr lang="en-US" sz="2800" dirty="0">
                <a:solidFill>
                  <a:srgbClr val="EE6A8D"/>
                </a:solidFill>
                <a:latin typeface="Vidaloka" panose="020B0604020202020204" charset="0"/>
              </a:rPr>
              <a:t> </a:t>
            </a:r>
            <a:r>
              <a:rPr lang="en-US" sz="2800" dirty="0" err="1">
                <a:solidFill>
                  <a:srgbClr val="EE6A8D"/>
                </a:solidFill>
                <a:latin typeface="Vidaloka" panose="020B0604020202020204" charset="0"/>
              </a:rPr>
              <a:t>nghị</a:t>
            </a:r>
            <a:endParaRPr lang="en-US" sz="2800" dirty="0">
              <a:solidFill>
                <a:srgbClr val="EE6A8D"/>
              </a:solidFill>
              <a:latin typeface="Vidaloka" panose="020B0604020202020204" charset="0"/>
            </a:endParaRPr>
          </a:p>
        </p:txBody>
      </p:sp>
      <p:sp>
        <p:nvSpPr>
          <p:cNvPr id="27" name="Google Shape;153;p21">
            <a:extLst>
              <a:ext uri="{FF2B5EF4-FFF2-40B4-BE49-F238E27FC236}">
                <a16:creationId xmlns:a16="http://schemas.microsoft.com/office/drawing/2014/main" id="{6833E671-FF87-42C4-8CCC-BA8AE6414DC4}"/>
              </a:ext>
            </a:extLst>
          </p:cNvPr>
          <p:cNvSpPr txBox="1">
            <a:spLocks/>
          </p:cNvSpPr>
          <p:nvPr/>
        </p:nvSpPr>
        <p:spPr>
          <a:xfrm>
            <a:off x="1264119" y="1131533"/>
            <a:ext cx="1648991" cy="3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Vidaloka" panose="020B0604020202020204" charset="0"/>
              </a:rPr>
              <a:t>2.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Vidaloka" panose="020B0604020202020204" charset="0"/>
              </a:rPr>
              <a:t>Đề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Vidaloka" panose="020B0604020202020204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Vidaloka" panose="020B0604020202020204" charset="0"/>
              </a:rPr>
              <a:t>xuất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Vidaloka" panose="020B0604020202020204" charset="0"/>
            </a:endParaRPr>
          </a:p>
        </p:txBody>
      </p:sp>
      <p:grpSp>
        <p:nvGrpSpPr>
          <p:cNvPr id="28" name="Google Shape;1358;p49">
            <a:extLst>
              <a:ext uri="{FF2B5EF4-FFF2-40B4-BE49-F238E27FC236}">
                <a16:creationId xmlns:a16="http://schemas.microsoft.com/office/drawing/2014/main" id="{33DFD93F-B716-44D4-9B9D-964D67B46BE7}"/>
              </a:ext>
            </a:extLst>
          </p:cNvPr>
          <p:cNvGrpSpPr/>
          <p:nvPr/>
        </p:nvGrpSpPr>
        <p:grpSpPr>
          <a:xfrm>
            <a:off x="1157791" y="1950281"/>
            <a:ext cx="443283" cy="445620"/>
            <a:chOff x="6931035" y="3184144"/>
            <a:chExt cx="716128" cy="719903"/>
          </a:xfrm>
        </p:grpSpPr>
        <p:sp>
          <p:nvSpPr>
            <p:cNvPr id="29" name="Google Shape;1359;p49">
              <a:extLst>
                <a:ext uri="{FF2B5EF4-FFF2-40B4-BE49-F238E27FC236}">
                  <a16:creationId xmlns:a16="http://schemas.microsoft.com/office/drawing/2014/main" id="{4EF760B4-618F-4FC1-A534-1886D6D2E7BA}"/>
                </a:ext>
              </a:extLst>
            </p:cNvPr>
            <p:cNvSpPr/>
            <p:nvPr/>
          </p:nvSpPr>
          <p:spPr>
            <a:xfrm>
              <a:off x="7304099" y="3430106"/>
              <a:ext cx="343064" cy="228463"/>
            </a:xfrm>
            <a:custGeom>
              <a:avLst/>
              <a:gdLst/>
              <a:ahLst/>
              <a:cxnLst/>
              <a:rect l="l" t="t" r="r" b="b"/>
              <a:pathLst>
                <a:path w="590" h="391" extrusionOk="0">
                  <a:moveTo>
                    <a:pt x="507" y="0"/>
                  </a:moveTo>
                  <a:cubicBezTo>
                    <a:pt x="196" y="0"/>
                    <a:pt x="196" y="0"/>
                    <a:pt x="196" y="0"/>
                  </a:cubicBezTo>
                  <a:cubicBezTo>
                    <a:pt x="194" y="0"/>
                    <a:pt x="192" y="0"/>
                    <a:pt x="191" y="2"/>
                  </a:cubicBezTo>
                  <a:cubicBezTo>
                    <a:pt x="2" y="190"/>
                    <a:pt x="2" y="190"/>
                    <a:pt x="2" y="190"/>
                  </a:cubicBezTo>
                  <a:cubicBezTo>
                    <a:pt x="0" y="193"/>
                    <a:pt x="0" y="197"/>
                    <a:pt x="2" y="200"/>
                  </a:cubicBezTo>
                  <a:cubicBezTo>
                    <a:pt x="191" y="389"/>
                    <a:pt x="191" y="389"/>
                    <a:pt x="191" y="389"/>
                  </a:cubicBezTo>
                  <a:cubicBezTo>
                    <a:pt x="192" y="390"/>
                    <a:pt x="194" y="391"/>
                    <a:pt x="196" y="391"/>
                  </a:cubicBezTo>
                  <a:cubicBezTo>
                    <a:pt x="507" y="391"/>
                    <a:pt x="507" y="391"/>
                    <a:pt x="507" y="391"/>
                  </a:cubicBezTo>
                  <a:cubicBezTo>
                    <a:pt x="553" y="391"/>
                    <a:pt x="590" y="353"/>
                    <a:pt x="590" y="307"/>
                  </a:cubicBezTo>
                  <a:cubicBezTo>
                    <a:pt x="590" y="83"/>
                    <a:pt x="590" y="83"/>
                    <a:pt x="590" y="83"/>
                  </a:cubicBezTo>
                  <a:cubicBezTo>
                    <a:pt x="590" y="37"/>
                    <a:pt x="553" y="0"/>
                    <a:pt x="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1360;p49">
              <a:extLst>
                <a:ext uri="{FF2B5EF4-FFF2-40B4-BE49-F238E27FC236}">
                  <a16:creationId xmlns:a16="http://schemas.microsoft.com/office/drawing/2014/main" id="{D3E25F70-D6B3-4571-84FF-54D93148049F}"/>
                </a:ext>
              </a:extLst>
            </p:cNvPr>
            <p:cNvSpPr/>
            <p:nvPr/>
          </p:nvSpPr>
          <p:spPr>
            <a:xfrm>
              <a:off x="6931035" y="3430106"/>
              <a:ext cx="343548" cy="228463"/>
            </a:xfrm>
            <a:custGeom>
              <a:avLst/>
              <a:gdLst/>
              <a:ahLst/>
              <a:cxnLst/>
              <a:rect l="l" t="t" r="r" b="b"/>
              <a:pathLst>
                <a:path w="591" h="391" extrusionOk="0">
                  <a:moveTo>
                    <a:pt x="84" y="0"/>
                  </a:moveTo>
                  <a:cubicBezTo>
                    <a:pt x="38" y="0"/>
                    <a:pt x="0" y="37"/>
                    <a:pt x="0" y="83"/>
                  </a:cubicBezTo>
                  <a:cubicBezTo>
                    <a:pt x="0" y="307"/>
                    <a:pt x="0" y="307"/>
                    <a:pt x="0" y="307"/>
                  </a:cubicBezTo>
                  <a:cubicBezTo>
                    <a:pt x="0" y="353"/>
                    <a:pt x="38" y="391"/>
                    <a:pt x="84" y="391"/>
                  </a:cubicBezTo>
                  <a:cubicBezTo>
                    <a:pt x="395" y="391"/>
                    <a:pt x="395" y="391"/>
                    <a:pt x="395" y="391"/>
                  </a:cubicBezTo>
                  <a:cubicBezTo>
                    <a:pt x="396" y="391"/>
                    <a:pt x="398" y="390"/>
                    <a:pt x="399" y="389"/>
                  </a:cubicBezTo>
                  <a:cubicBezTo>
                    <a:pt x="588" y="200"/>
                    <a:pt x="588" y="200"/>
                    <a:pt x="588" y="200"/>
                  </a:cubicBezTo>
                  <a:cubicBezTo>
                    <a:pt x="591" y="197"/>
                    <a:pt x="591" y="193"/>
                    <a:pt x="588" y="190"/>
                  </a:cubicBezTo>
                  <a:cubicBezTo>
                    <a:pt x="399" y="2"/>
                    <a:pt x="399" y="2"/>
                    <a:pt x="399" y="2"/>
                  </a:cubicBezTo>
                  <a:cubicBezTo>
                    <a:pt x="398" y="0"/>
                    <a:pt x="396" y="0"/>
                    <a:pt x="395" y="0"/>
                  </a:cubicBezTo>
                  <a:lnTo>
                    <a:pt x="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1361;p49">
              <a:extLst>
                <a:ext uri="{FF2B5EF4-FFF2-40B4-BE49-F238E27FC236}">
                  <a16:creationId xmlns:a16="http://schemas.microsoft.com/office/drawing/2014/main" id="{906BBF75-424E-4412-8303-29947D5C4EAF}"/>
                </a:ext>
              </a:extLst>
            </p:cNvPr>
            <p:cNvSpPr/>
            <p:nvPr/>
          </p:nvSpPr>
          <p:spPr>
            <a:xfrm>
              <a:off x="7175631" y="3184144"/>
              <a:ext cx="227419" cy="345369"/>
            </a:xfrm>
            <a:custGeom>
              <a:avLst/>
              <a:gdLst/>
              <a:ahLst/>
              <a:cxnLst/>
              <a:rect l="l" t="t" r="r" b="b"/>
              <a:pathLst>
                <a:path w="391" h="591" extrusionOk="0">
                  <a:moveTo>
                    <a:pt x="307" y="0"/>
                  </a:moveTo>
                  <a:cubicBezTo>
                    <a:pt x="84" y="0"/>
                    <a:pt x="84" y="0"/>
                    <a:pt x="84" y="0"/>
                  </a:cubicBezTo>
                  <a:cubicBezTo>
                    <a:pt x="37" y="0"/>
                    <a:pt x="0" y="38"/>
                    <a:pt x="0" y="84"/>
                  </a:cubicBezTo>
                  <a:cubicBezTo>
                    <a:pt x="0" y="395"/>
                    <a:pt x="0" y="395"/>
                    <a:pt x="0" y="395"/>
                  </a:cubicBezTo>
                  <a:cubicBezTo>
                    <a:pt x="0" y="396"/>
                    <a:pt x="1" y="398"/>
                    <a:pt x="2" y="399"/>
                  </a:cubicBezTo>
                  <a:cubicBezTo>
                    <a:pt x="191" y="588"/>
                    <a:pt x="191" y="588"/>
                    <a:pt x="191" y="588"/>
                  </a:cubicBezTo>
                  <a:cubicBezTo>
                    <a:pt x="193" y="591"/>
                    <a:pt x="198" y="591"/>
                    <a:pt x="200" y="588"/>
                  </a:cubicBezTo>
                  <a:cubicBezTo>
                    <a:pt x="389" y="399"/>
                    <a:pt x="389" y="399"/>
                    <a:pt x="389" y="399"/>
                  </a:cubicBezTo>
                  <a:cubicBezTo>
                    <a:pt x="390" y="398"/>
                    <a:pt x="391" y="396"/>
                    <a:pt x="391" y="395"/>
                  </a:cubicBezTo>
                  <a:cubicBezTo>
                    <a:pt x="391" y="84"/>
                    <a:pt x="391" y="84"/>
                    <a:pt x="391" y="84"/>
                  </a:cubicBezTo>
                  <a:cubicBezTo>
                    <a:pt x="391" y="38"/>
                    <a:pt x="354" y="0"/>
                    <a:pt x="3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1362;p49">
              <a:extLst>
                <a:ext uri="{FF2B5EF4-FFF2-40B4-BE49-F238E27FC236}">
                  <a16:creationId xmlns:a16="http://schemas.microsoft.com/office/drawing/2014/main" id="{A8039619-E174-49BA-88A0-42072F789934}"/>
                </a:ext>
              </a:extLst>
            </p:cNvPr>
            <p:cNvSpPr/>
            <p:nvPr/>
          </p:nvSpPr>
          <p:spPr>
            <a:xfrm>
              <a:off x="7175631" y="3558678"/>
              <a:ext cx="227419" cy="345369"/>
            </a:xfrm>
            <a:custGeom>
              <a:avLst/>
              <a:gdLst/>
              <a:ahLst/>
              <a:cxnLst/>
              <a:rect l="l" t="t" r="r" b="b"/>
              <a:pathLst>
                <a:path w="391" h="591" extrusionOk="0">
                  <a:moveTo>
                    <a:pt x="84" y="591"/>
                  </a:moveTo>
                  <a:cubicBezTo>
                    <a:pt x="307" y="591"/>
                    <a:pt x="307" y="591"/>
                    <a:pt x="307" y="591"/>
                  </a:cubicBezTo>
                  <a:cubicBezTo>
                    <a:pt x="354" y="591"/>
                    <a:pt x="391" y="553"/>
                    <a:pt x="391" y="507"/>
                  </a:cubicBezTo>
                  <a:cubicBezTo>
                    <a:pt x="391" y="197"/>
                    <a:pt x="391" y="197"/>
                    <a:pt x="391" y="197"/>
                  </a:cubicBezTo>
                  <a:cubicBezTo>
                    <a:pt x="391" y="195"/>
                    <a:pt x="390" y="193"/>
                    <a:pt x="389" y="192"/>
                  </a:cubicBezTo>
                  <a:cubicBezTo>
                    <a:pt x="200" y="3"/>
                    <a:pt x="200" y="3"/>
                    <a:pt x="200" y="3"/>
                  </a:cubicBezTo>
                  <a:cubicBezTo>
                    <a:pt x="198" y="0"/>
                    <a:pt x="193" y="0"/>
                    <a:pt x="191" y="3"/>
                  </a:cubicBezTo>
                  <a:cubicBezTo>
                    <a:pt x="2" y="192"/>
                    <a:pt x="2" y="192"/>
                    <a:pt x="2" y="192"/>
                  </a:cubicBezTo>
                  <a:cubicBezTo>
                    <a:pt x="1" y="193"/>
                    <a:pt x="0" y="195"/>
                    <a:pt x="0" y="197"/>
                  </a:cubicBezTo>
                  <a:cubicBezTo>
                    <a:pt x="0" y="507"/>
                    <a:pt x="0" y="507"/>
                    <a:pt x="0" y="507"/>
                  </a:cubicBezTo>
                  <a:cubicBezTo>
                    <a:pt x="0" y="553"/>
                    <a:pt x="37" y="591"/>
                    <a:pt x="84" y="59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" name="Google Shape;367;p38">
            <a:extLst>
              <a:ext uri="{FF2B5EF4-FFF2-40B4-BE49-F238E27FC236}">
                <a16:creationId xmlns:a16="http://schemas.microsoft.com/office/drawing/2014/main" id="{F30B08A2-FF23-4889-B436-2D5276403DF6}"/>
              </a:ext>
            </a:extLst>
          </p:cNvPr>
          <p:cNvSpPr txBox="1">
            <a:spLocks/>
          </p:cNvSpPr>
          <p:nvPr/>
        </p:nvSpPr>
        <p:spPr>
          <a:xfrm>
            <a:off x="1681795" y="2007968"/>
            <a:ext cx="6241500" cy="3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Bellota Text Light"/>
              <a:buNone/>
              <a:defRPr sz="1800" b="0" i="0" u="none" strike="noStrike" cap="none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Bellota Text Light"/>
              <a:buChar char="○"/>
              <a:defRPr sz="2400" b="0" i="0" u="none" strike="noStrike" cap="none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2pPr>
            <a:lvl3pPr marL="1371600" marR="0" lvl="2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Bellota Text Light"/>
              <a:buChar char="■"/>
              <a:defRPr sz="2400" b="0" i="0" u="none" strike="noStrike" cap="none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3pPr>
            <a:lvl4pPr marL="1828800" marR="0" lvl="3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●"/>
              <a:defRPr sz="2400" b="0" i="0" u="none" strike="noStrike" cap="none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4pPr>
            <a:lvl5pPr marL="2286000" marR="0" lvl="4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○"/>
              <a:defRPr sz="2400" b="0" i="0" u="none" strike="noStrike" cap="none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5pPr>
            <a:lvl6pPr marL="2743200" marR="0" lvl="5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■"/>
              <a:defRPr sz="2400" b="0" i="0" u="none" strike="noStrike" cap="none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6pPr>
            <a:lvl7pPr marL="3200400" marR="0" lvl="6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●"/>
              <a:defRPr sz="2400" b="0" i="0" u="none" strike="noStrike" cap="none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7pPr>
            <a:lvl8pPr marL="3657600" marR="0" lvl="7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○"/>
              <a:defRPr sz="2400" b="0" i="0" u="none" strike="noStrike" cap="none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8pPr>
            <a:lvl9pPr marL="4114800" marR="0" lvl="8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■"/>
              <a:defRPr sz="2400" b="0" i="0" u="none" strike="noStrike" cap="none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9pPr>
          </a:lstStyle>
          <a:p>
            <a:pPr marL="0" indent="0" algn="l">
              <a:spcBef>
                <a:spcPts val="0"/>
              </a:spcBef>
            </a:pPr>
            <a:r>
              <a:rPr lang="en-SG" b="1" dirty="0"/>
              <a:t>Đ</a:t>
            </a:r>
            <a:r>
              <a:rPr lang="vi-VN" b="1" dirty="0"/>
              <a:t>ư</a:t>
            </a:r>
            <a:r>
              <a:rPr lang="en-SG" b="1" dirty="0" err="1"/>
              <a:t>ợc</a:t>
            </a:r>
            <a:r>
              <a:rPr lang="en-SG" b="1" dirty="0"/>
              <a:t> </a:t>
            </a:r>
            <a:r>
              <a:rPr lang="en-SG" b="1" dirty="0" err="1"/>
              <a:t>đầu</a:t>
            </a:r>
            <a:r>
              <a:rPr lang="en-SG" b="1" dirty="0"/>
              <a:t> t</a:t>
            </a:r>
            <a:r>
              <a:rPr lang="vi-VN" b="1" dirty="0"/>
              <a:t>ư</a:t>
            </a:r>
            <a:r>
              <a:rPr lang="en-SG" b="1" dirty="0"/>
              <a:t> h</a:t>
            </a:r>
            <a:r>
              <a:rPr lang="vi-VN" b="1" dirty="0"/>
              <a:t>ơ</a:t>
            </a:r>
            <a:r>
              <a:rPr lang="en-SG" b="1" dirty="0"/>
              <a:t>n </a:t>
            </a:r>
            <a:r>
              <a:rPr lang="en-SG" b="1" dirty="0" err="1"/>
              <a:t>về</a:t>
            </a:r>
            <a:r>
              <a:rPr lang="en-SG" b="1" dirty="0"/>
              <a:t> c</a:t>
            </a:r>
            <a:r>
              <a:rPr lang="vi-VN" b="1" dirty="0"/>
              <a:t>ơ</a:t>
            </a:r>
            <a:r>
              <a:rPr lang="en-SG" b="1" dirty="0"/>
              <a:t> </a:t>
            </a:r>
            <a:r>
              <a:rPr lang="en-SG" b="1" dirty="0" err="1"/>
              <a:t>sở</a:t>
            </a:r>
            <a:r>
              <a:rPr lang="en-SG" b="1" dirty="0"/>
              <a:t> </a:t>
            </a:r>
            <a:r>
              <a:rPr lang="en-SG" b="1" dirty="0" err="1"/>
              <a:t>vật</a:t>
            </a:r>
            <a:r>
              <a:rPr lang="en-SG" b="1" dirty="0"/>
              <a:t> </a:t>
            </a:r>
            <a:r>
              <a:rPr lang="en-SG" b="1" dirty="0" err="1"/>
              <a:t>chất</a:t>
            </a:r>
            <a:r>
              <a:rPr lang="en-SG" b="1" dirty="0"/>
              <a:t>.</a:t>
            </a:r>
            <a:endParaRPr lang="en-US" b="1" dirty="0"/>
          </a:p>
        </p:txBody>
      </p:sp>
      <p:grpSp>
        <p:nvGrpSpPr>
          <p:cNvPr id="35" name="Google Shape;1358;p49">
            <a:extLst>
              <a:ext uri="{FF2B5EF4-FFF2-40B4-BE49-F238E27FC236}">
                <a16:creationId xmlns:a16="http://schemas.microsoft.com/office/drawing/2014/main" id="{45EE7C0C-387F-448A-80FE-3B7F3D867C35}"/>
              </a:ext>
            </a:extLst>
          </p:cNvPr>
          <p:cNvGrpSpPr/>
          <p:nvPr/>
        </p:nvGrpSpPr>
        <p:grpSpPr>
          <a:xfrm>
            <a:off x="1184799" y="2662071"/>
            <a:ext cx="443283" cy="445620"/>
            <a:chOff x="6931035" y="3184144"/>
            <a:chExt cx="716128" cy="719903"/>
          </a:xfrm>
        </p:grpSpPr>
        <p:sp>
          <p:nvSpPr>
            <p:cNvPr id="36" name="Google Shape;1359;p49">
              <a:extLst>
                <a:ext uri="{FF2B5EF4-FFF2-40B4-BE49-F238E27FC236}">
                  <a16:creationId xmlns:a16="http://schemas.microsoft.com/office/drawing/2014/main" id="{E5CB5A63-2F41-44CD-AC63-EFF2F3094635}"/>
                </a:ext>
              </a:extLst>
            </p:cNvPr>
            <p:cNvSpPr/>
            <p:nvPr/>
          </p:nvSpPr>
          <p:spPr>
            <a:xfrm>
              <a:off x="7304099" y="3430106"/>
              <a:ext cx="343064" cy="228463"/>
            </a:xfrm>
            <a:custGeom>
              <a:avLst/>
              <a:gdLst/>
              <a:ahLst/>
              <a:cxnLst/>
              <a:rect l="l" t="t" r="r" b="b"/>
              <a:pathLst>
                <a:path w="590" h="391" extrusionOk="0">
                  <a:moveTo>
                    <a:pt x="507" y="0"/>
                  </a:moveTo>
                  <a:cubicBezTo>
                    <a:pt x="196" y="0"/>
                    <a:pt x="196" y="0"/>
                    <a:pt x="196" y="0"/>
                  </a:cubicBezTo>
                  <a:cubicBezTo>
                    <a:pt x="194" y="0"/>
                    <a:pt x="192" y="0"/>
                    <a:pt x="191" y="2"/>
                  </a:cubicBezTo>
                  <a:cubicBezTo>
                    <a:pt x="2" y="190"/>
                    <a:pt x="2" y="190"/>
                    <a:pt x="2" y="190"/>
                  </a:cubicBezTo>
                  <a:cubicBezTo>
                    <a:pt x="0" y="193"/>
                    <a:pt x="0" y="197"/>
                    <a:pt x="2" y="200"/>
                  </a:cubicBezTo>
                  <a:cubicBezTo>
                    <a:pt x="191" y="389"/>
                    <a:pt x="191" y="389"/>
                    <a:pt x="191" y="389"/>
                  </a:cubicBezTo>
                  <a:cubicBezTo>
                    <a:pt x="192" y="390"/>
                    <a:pt x="194" y="391"/>
                    <a:pt x="196" y="391"/>
                  </a:cubicBezTo>
                  <a:cubicBezTo>
                    <a:pt x="507" y="391"/>
                    <a:pt x="507" y="391"/>
                    <a:pt x="507" y="391"/>
                  </a:cubicBezTo>
                  <a:cubicBezTo>
                    <a:pt x="553" y="391"/>
                    <a:pt x="590" y="353"/>
                    <a:pt x="590" y="307"/>
                  </a:cubicBezTo>
                  <a:cubicBezTo>
                    <a:pt x="590" y="83"/>
                    <a:pt x="590" y="83"/>
                    <a:pt x="590" y="83"/>
                  </a:cubicBezTo>
                  <a:cubicBezTo>
                    <a:pt x="590" y="37"/>
                    <a:pt x="553" y="0"/>
                    <a:pt x="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1360;p49">
              <a:extLst>
                <a:ext uri="{FF2B5EF4-FFF2-40B4-BE49-F238E27FC236}">
                  <a16:creationId xmlns:a16="http://schemas.microsoft.com/office/drawing/2014/main" id="{9AACBDD9-0CA0-41AC-9FCC-803BEF471F40}"/>
                </a:ext>
              </a:extLst>
            </p:cNvPr>
            <p:cNvSpPr/>
            <p:nvPr/>
          </p:nvSpPr>
          <p:spPr>
            <a:xfrm>
              <a:off x="6931035" y="3430106"/>
              <a:ext cx="343548" cy="228463"/>
            </a:xfrm>
            <a:custGeom>
              <a:avLst/>
              <a:gdLst/>
              <a:ahLst/>
              <a:cxnLst/>
              <a:rect l="l" t="t" r="r" b="b"/>
              <a:pathLst>
                <a:path w="591" h="391" extrusionOk="0">
                  <a:moveTo>
                    <a:pt x="84" y="0"/>
                  </a:moveTo>
                  <a:cubicBezTo>
                    <a:pt x="38" y="0"/>
                    <a:pt x="0" y="37"/>
                    <a:pt x="0" y="83"/>
                  </a:cubicBezTo>
                  <a:cubicBezTo>
                    <a:pt x="0" y="307"/>
                    <a:pt x="0" y="307"/>
                    <a:pt x="0" y="307"/>
                  </a:cubicBezTo>
                  <a:cubicBezTo>
                    <a:pt x="0" y="353"/>
                    <a:pt x="38" y="391"/>
                    <a:pt x="84" y="391"/>
                  </a:cubicBezTo>
                  <a:cubicBezTo>
                    <a:pt x="395" y="391"/>
                    <a:pt x="395" y="391"/>
                    <a:pt x="395" y="391"/>
                  </a:cubicBezTo>
                  <a:cubicBezTo>
                    <a:pt x="396" y="391"/>
                    <a:pt x="398" y="390"/>
                    <a:pt x="399" y="389"/>
                  </a:cubicBezTo>
                  <a:cubicBezTo>
                    <a:pt x="588" y="200"/>
                    <a:pt x="588" y="200"/>
                    <a:pt x="588" y="200"/>
                  </a:cubicBezTo>
                  <a:cubicBezTo>
                    <a:pt x="591" y="197"/>
                    <a:pt x="591" y="193"/>
                    <a:pt x="588" y="190"/>
                  </a:cubicBezTo>
                  <a:cubicBezTo>
                    <a:pt x="399" y="2"/>
                    <a:pt x="399" y="2"/>
                    <a:pt x="399" y="2"/>
                  </a:cubicBezTo>
                  <a:cubicBezTo>
                    <a:pt x="398" y="0"/>
                    <a:pt x="396" y="0"/>
                    <a:pt x="395" y="0"/>
                  </a:cubicBezTo>
                  <a:lnTo>
                    <a:pt x="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1361;p49">
              <a:extLst>
                <a:ext uri="{FF2B5EF4-FFF2-40B4-BE49-F238E27FC236}">
                  <a16:creationId xmlns:a16="http://schemas.microsoft.com/office/drawing/2014/main" id="{43A67C86-EDCA-46E7-9058-D941A30FC284}"/>
                </a:ext>
              </a:extLst>
            </p:cNvPr>
            <p:cNvSpPr/>
            <p:nvPr/>
          </p:nvSpPr>
          <p:spPr>
            <a:xfrm>
              <a:off x="7175631" y="3184144"/>
              <a:ext cx="227419" cy="345369"/>
            </a:xfrm>
            <a:custGeom>
              <a:avLst/>
              <a:gdLst/>
              <a:ahLst/>
              <a:cxnLst/>
              <a:rect l="l" t="t" r="r" b="b"/>
              <a:pathLst>
                <a:path w="391" h="591" extrusionOk="0">
                  <a:moveTo>
                    <a:pt x="307" y="0"/>
                  </a:moveTo>
                  <a:cubicBezTo>
                    <a:pt x="84" y="0"/>
                    <a:pt x="84" y="0"/>
                    <a:pt x="84" y="0"/>
                  </a:cubicBezTo>
                  <a:cubicBezTo>
                    <a:pt x="37" y="0"/>
                    <a:pt x="0" y="38"/>
                    <a:pt x="0" y="84"/>
                  </a:cubicBezTo>
                  <a:cubicBezTo>
                    <a:pt x="0" y="395"/>
                    <a:pt x="0" y="395"/>
                    <a:pt x="0" y="395"/>
                  </a:cubicBezTo>
                  <a:cubicBezTo>
                    <a:pt x="0" y="396"/>
                    <a:pt x="1" y="398"/>
                    <a:pt x="2" y="399"/>
                  </a:cubicBezTo>
                  <a:cubicBezTo>
                    <a:pt x="191" y="588"/>
                    <a:pt x="191" y="588"/>
                    <a:pt x="191" y="588"/>
                  </a:cubicBezTo>
                  <a:cubicBezTo>
                    <a:pt x="193" y="591"/>
                    <a:pt x="198" y="591"/>
                    <a:pt x="200" y="588"/>
                  </a:cubicBezTo>
                  <a:cubicBezTo>
                    <a:pt x="389" y="399"/>
                    <a:pt x="389" y="399"/>
                    <a:pt x="389" y="399"/>
                  </a:cubicBezTo>
                  <a:cubicBezTo>
                    <a:pt x="390" y="398"/>
                    <a:pt x="391" y="396"/>
                    <a:pt x="391" y="395"/>
                  </a:cubicBezTo>
                  <a:cubicBezTo>
                    <a:pt x="391" y="84"/>
                    <a:pt x="391" y="84"/>
                    <a:pt x="391" y="84"/>
                  </a:cubicBezTo>
                  <a:cubicBezTo>
                    <a:pt x="391" y="38"/>
                    <a:pt x="354" y="0"/>
                    <a:pt x="3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1362;p49">
              <a:extLst>
                <a:ext uri="{FF2B5EF4-FFF2-40B4-BE49-F238E27FC236}">
                  <a16:creationId xmlns:a16="http://schemas.microsoft.com/office/drawing/2014/main" id="{F9AF5E7D-131D-493B-866A-150FD8676EC4}"/>
                </a:ext>
              </a:extLst>
            </p:cNvPr>
            <p:cNvSpPr/>
            <p:nvPr/>
          </p:nvSpPr>
          <p:spPr>
            <a:xfrm>
              <a:off x="7175631" y="3558678"/>
              <a:ext cx="227419" cy="345369"/>
            </a:xfrm>
            <a:custGeom>
              <a:avLst/>
              <a:gdLst/>
              <a:ahLst/>
              <a:cxnLst/>
              <a:rect l="l" t="t" r="r" b="b"/>
              <a:pathLst>
                <a:path w="391" h="591" extrusionOk="0">
                  <a:moveTo>
                    <a:pt x="84" y="591"/>
                  </a:moveTo>
                  <a:cubicBezTo>
                    <a:pt x="307" y="591"/>
                    <a:pt x="307" y="591"/>
                    <a:pt x="307" y="591"/>
                  </a:cubicBezTo>
                  <a:cubicBezTo>
                    <a:pt x="354" y="591"/>
                    <a:pt x="391" y="553"/>
                    <a:pt x="391" y="507"/>
                  </a:cubicBezTo>
                  <a:cubicBezTo>
                    <a:pt x="391" y="197"/>
                    <a:pt x="391" y="197"/>
                    <a:pt x="391" y="197"/>
                  </a:cubicBezTo>
                  <a:cubicBezTo>
                    <a:pt x="391" y="195"/>
                    <a:pt x="390" y="193"/>
                    <a:pt x="389" y="192"/>
                  </a:cubicBezTo>
                  <a:cubicBezTo>
                    <a:pt x="200" y="3"/>
                    <a:pt x="200" y="3"/>
                    <a:pt x="200" y="3"/>
                  </a:cubicBezTo>
                  <a:cubicBezTo>
                    <a:pt x="198" y="0"/>
                    <a:pt x="193" y="0"/>
                    <a:pt x="191" y="3"/>
                  </a:cubicBezTo>
                  <a:cubicBezTo>
                    <a:pt x="2" y="192"/>
                    <a:pt x="2" y="192"/>
                    <a:pt x="2" y="192"/>
                  </a:cubicBezTo>
                  <a:cubicBezTo>
                    <a:pt x="1" y="193"/>
                    <a:pt x="0" y="195"/>
                    <a:pt x="0" y="197"/>
                  </a:cubicBezTo>
                  <a:cubicBezTo>
                    <a:pt x="0" y="507"/>
                    <a:pt x="0" y="507"/>
                    <a:pt x="0" y="507"/>
                  </a:cubicBezTo>
                  <a:cubicBezTo>
                    <a:pt x="0" y="553"/>
                    <a:pt x="37" y="591"/>
                    <a:pt x="84" y="59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0" name="Google Shape;367;p38">
            <a:extLst>
              <a:ext uri="{FF2B5EF4-FFF2-40B4-BE49-F238E27FC236}">
                <a16:creationId xmlns:a16="http://schemas.microsoft.com/office/drawing/2014/main" id="{9ED346E0-AE50-438A-89DB-EF950235FBF7}"/>
              </a:ext>
            </a:extLst>
          </p:cNvPr>
          <p:cNvSpPr txBox="1">
            <a:spLocks/>
          </p:cNvSpPr>
          <p:nvPr/>
        </p:nvSpPr>
        <p:spPr>
          <a:xfrm>
            <a:off x="1717701" y="2571750"/>
            <a:ext cx="6241500" cy="3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Bellota Text Light"/>
              <a:buNone/>
              <a:defRPr sz="1800" b="0" i="0" u="none" strike="noStrike" cap="none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Bellota Text Light"/>
              <a:buChar char="○"/>
              <a:defRPr sz="2400" b="0" i="0" u="none" strike="noStrike" cap="none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2pPr>
            <a:lvl3pPr marL="1371600" marR="0" lvl="2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Bellota Text Light"/>
              <a:buChar char="■"/>
              <a:defRPr sz="2400" b="0" i="0" u="none" strike="noStrike" cap="none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3pPr>
            <a:lvl4pPr marL="1828800" marR="0" lvl="3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●"/>
              <a:defRPr sz="2400" b="0" i="0" u="none" strike="noStrike" cap="none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4pPr>
            <a:lvl5pPr marL="2286000" marR="0" lvl="4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○"/>
              <a:defRPr sz="2400" b="0" i="0" u="none" strike="noStrike" cap="none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5pPr>
            <a:lvl6pPr marL="2743200" marR="0" lvl="5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■"/>
              <a:defRPr sz="2400" b="0" i="0" u="none" strike="noStrike" cap="none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6pPr>
            <a:lvl7pPr marL="3200400" marR="0" lvl="6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●"/>
              <a:defRPr sz="2400" b="0" i="0" u="none" strike="noStrike" cap="none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7pPr>
            <a:lvl8pPr marL="3657600" marR="0" lvl="7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○"/>
              <a:defRPr sz="2400" b="0" i="0" u="none" strike="noStrike" cap="none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8pPr>
            <a:lvl9pPr marL="4114800" marR="0" lvl="8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■"/>
              <a:defRPr sz="2400" b="0" i="0" u="none" strike="noStrike" cap="none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9pPr>
          </a:lstStyle>
          <a:p>
            <a:pPr marL="0" indent="0" algn="l">
              <a:spcBef>
                <a:spcPts val="0"/>
              </a:spcBef>
            </a:pPr>
            <a:r>
              <a:rPr lang="en-SG" b="1" dirty="0" err="1"/>
              <a:t>Phòng</a:t>
            </a:r>
            <a:r>
              <a:rPr lang="en-SG" b="1" dirty="0"/>
              <a:t> GD </a:t>
            </a:r>
            <a:r>
              <a:rPr lang="en-SG" b="1" dirty="0" err="1"/>
              <a:t>th</a:t>
            </a:r>
            <a:r>
              <a:rPr lang="vi-VN" b="1" dirty="0"/>
              <a:t>ư</a:t>
            </a:r>
            <a:r>
              <a:rPr lang="en-SG" b="1" dirty="0" err="1"/>
              <a:t>ờng</a:t>
            </a:r>
            <a:r>
              <a:rPr lang="en-SG" b="1" dirty="0"/>
              <a:t> </a:t>
            </a:r>
            <a:r>
              <a:rPr lang="en-SG" b="1" dirty="0" err="1"/>
              <a:t>xuyên</a:t>
            </a:r>
            <a:r>
              <a:rPr lang="en-SG" b="1" dirty="0"/>
              <a:t> </a:t>
            </a:r>
            <a:r>
              <a:rPr lang="en-SG" b="1" dirty="0" err="1"/>
              <a:t>tổ</a:t>
            </a:r>
            <a:r>
              <a:rPr lang="en-SG" b="1" dirty="0"/>
              <a:t> </a:t>
            </a:r>
            <a:r>
              <a:rPr lang="en-SG" b="1" dirty="0" err="1"/>
              <a:t>chức</a:t>
            </a:r>
            <a:r>
              <a:rPr lang="en-SG" b="1" dirty="0"/>
              <a:t> </a:t>
            </a:r>
            <a:r>
              <a:rPr lang="en-SG" b="1" dirty="0" err="1"/>
              <a:t>hội</a:t>
            </a:r>
            <a:r>
              <a:rPr lang="en-SG" b="1" dirty="0"/>
              <a:t> </a:t>
            </a:r>
            <a:r>
              <a:rPr lang="en-SG" b="1" dirty="0" err="1"/>
              <a:t>thảo</a:t>
            </a:r>
            <a:r>
              <a:rPr lang="en-SG" b="1" dirty="0"/>
              <a:t> </a:t>
            </a:r>
            <a:r>
              <a:rPr lang="en-SG" b="1" dirty="0" err="1"/>
              <a:t>chuyên</a:t>
            </a:r>
            <a:r>
              <a:rPr lang="en-SG" b="1" dirty="0"/>
              <a:t> </a:t>
            </a:r>
            <a:r>
              <a:rPr lang="en-SG" b="1" dirty="0" err="1"/>
              <a:t>môn</a:t>
            </a:r>
            <a:r>
              <a:rPr lang="en-SG" b="1" dirty="0"/>
              <a:t> </a:t>
            </a:r>
            <a:r>
              <a:rPr lang="en-SG" b="1" dirty="0" err="1"/>
              <a:t>giới</a:t>
            </a:r>
            <a:r>
              <a:rPr lang="en-SG" b="1" dirty="0"/>
              <a:t> </a:t>
            </a:r>
            <a:r>
              <a:rPr lang="en-SG" b="1" dirty="0" err="1"/>
              <a:t>thiệu</a:t>
            </a:r>
            <a:r>
              <a:rPr lang="en-SG" b="1" dirty="0"/>
              <a:t> </a:t>
            </a:r>
            <a:r>
              <a:rPr lang="en-SG" b="1" dirty="0" err="1"/>
              <a:t>các</a:t>
            </a:r>
            <a:r>
              <a:rPr lang="en-SG" b="1" dirty="0"/>
              <a:t> </a:t>
            </a:r>
            <a:r>
              <a:rPr lang="en-SG" b="1" dirty="0" err="1"/>
              <a:t>ph</a:t>
            </a:r>
            <a:r>
              <a:rPr lang="vi-VN" b="1" dirty="0"/>
              <a:t>ư</a:t>
            </a:r>
            <a:r>
              <a:rPr lang="en-SG" b="1" dirty="0" err="1"/>
              <a:t>ơng</a:t>
            </a:r>
            <a:r>
              <a:rPr lang="en-SG" b="1" dirty="0"/>
              <a:t> </a:t>
            </a:r>
            <a:r>
              <a:rPr lang="en-SG" b="1" dirty="0" err="1"/>
              <a:t>pháp</a:t>
            </a:r>
            <a:r>
              <a:rPr lang="en-SG" b="1" dirty="0"/>
              <a:t> </a:t>
            </a:r>
            <a:r>
              <a:rPr lang="en-SG" b="1" dirty="0" err="1"/>
              <a:t>dạy</a:t>
            </a:r>
            <a:r>
              <a:rPr lang="en-SG" b="1" dirty="0"/>
              <a:t> </a:t>
            </a:r>
            <a:r>
              <a:rPr lang="en-SG" b="1" dirty="0" err="1"/>
              <a:t>học</a:t>
            </a:r>
            <a:r>
              <a:rPr lang="en-SG" b="1" dirty="0"/>
              <a:t> </a:t>
            </a:r>
            <a:r>
              <a:rPr lang="en-SG" b="1" dirty="0" err="1"/>
              <a:t>mới</a:t>
            </a:r>
            <a:r>
              <a:rPr lang="en-SG" b="1" dirty="0"/>
              <a:t>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9325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D966"/>
            </a:gs>
            <a:gs pos="100000">
              <a:srgbClr val="FF990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26;p19">
            <a:extLst>
              <a:ext uri="{FF2B5EF4-FFF2-40B4-BE49-F238E27FC236}">
                <a16:creationId xmlns:a16="http://schemas.microsoft.com/office/drawing/2014/main" id="{52DBCA57-835D-400F-9F03-D3E1CB52B7D5}"/>
              </a:ext>
            </a:extLst>
          </p:cNvPr>
          <p:cNvSpPr txBox="1">
            <a:spLocks/>
          </p:cNvSpPr>
          <p:nvPr/>
        </p:nvSpPr>
        <p:spPr>
          <a:xfrm>
            <a:off x="1971138" y="1789971"/>
            <a:ext cx="5201723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 b="0" i="0" u="none" strike="noStrike" cap="none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 b="0" i="0" u="none" strike="noStrike" cap="none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 b="0" i="0" u="none" strike="noStrike" cap="none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 b="0" i="0" u="none" strike="noStrike" cap="none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 b="0" i="0" u="none" strike="noStrike" cap="none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 b="0" i="0" u="none" strike="noStrike" cap="none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 b="0" i="0" u="none" strike="noStrike" cap="none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 b="0" i="0" u="none" strike="noStrike" cap="none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 b="0" i="0" u="none" strike="noStrike" cap="none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pPr algn="ctr"/>
            <a:r>
              <a:rPr lang="en-US" sz="5000" dirty="0">
                <a:solidFill>
                  <a:schemeClr val="accent1">
                    <a:lumMod val="75000"/>
                  </a:schemeClr>
                </a:solidFill>
              </a:rPr>
              <a:t>Xin </a:t>
            </a:r>
            <a:r>
              <a:rPr lang="en-US" sz="5000" dirty="0" err="1">
                <a:solidFill>
                  <a:schemeClr val="accent1">
                    <a:lumMod val="75000"/>
                  </a:schemeClr>
                </a:solidFill>
              </a:rPr>
              <a:t>chân</a:t>
            </a:r>
            <a:r>
              <a:rPr lang="en-US" sz="5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5000" dirty="0" err="1">
                <a:solidFill>
                  <a:schemeClr val="accent1">
                    <a:lumMod val="75000"/>
                  </a:schemeClr>
                </a:solidFill>
              </a:rPr>
              <a:t>thành</a:t>
            </a:r>
            <a:r>
              <a:rPr lang="en-US" sz="5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5000" dirty="0" err="1">
                <a:solidFill>
                  <a:schemeClr val="accent1">
                    <a:lumMod val="75000"/>
                  </a:schemeClr>
                </a:solidFill>
              </a:rPr>
              <a:t>cảm</a:t>
            </a:r>
            <a:r>
              <a:rPr lang="en-US" sz="5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vi-VN" sz="5000" dirty="0">
                <a:solidFill>
                  <a:schemeClr val="accent1">
                    <a:lumMod val="75000"/>
                  </a:schemeClr>
                </a:solidFill>
              </a:rPr>
              <a:t>ơ</a:t>
            </a:r>
            <a:r>
              <a:rPr lang="en-SG" sz="5000" dirty="0">
                <a:solidFill>
                  <a:schemeClr val="accent1">
                    <a:lumMod val="75000"/>
                  </a:schemeClr>
                </a:solidFill>
              </a:rPr>
              <a:t>n!</a:t>
            </a:r>
            <a:endParaRPr lang="en-US" sz="50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6" dur="2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B5DCE8-E857-4438-A7D9-2BD9855F49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1121" y="2020742"/>
            <a:ext cx="793898" cy="921071"/>
          </a:xfrm>
          <a:prstGeom prst="rect">
            <a:avLst/>
          </a:prstGeom>
        </p:spPr>
      </p:pic>
      <p:sp>
        <p:nvSpPr>
          <p:cNvPr id="107" name="Google Shape;107;p16"/>
          <p:cNvSpPr txBox="1">
            <a:spLocks noGrp="1"/>
          </p:cNvSpPr>
          <p:nvPr>
            <p:ph type="title"/>
          </p:nvPr>
        </p:nvSpPr>
        <p:spPr>
          <a:xfrm>
            <a:off x="-61194" y="602087"/>
            <a:ext cx="7154100" cy="3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spcBef>
                <a:spcPts val="600"/>
              </a:spcBef>
              <a:buClr>
                <a:schemeClr val="dk1"/>
              </a:buClr>
              <a:buSzPts val="1100"/>
            </a:pPr>
            <a:r>
              <a:rPr lang="en-SG" sz="1800" b="1" dirty="0">
                <a:solidFill>
                  <a:srgbClr val="EE6A8D"/>
                </a:solidFill>
              </a:rPr>
              <a:t>NÂNG CAO CHẤT L</a:t>
            </a:r>
            <a:r>
              <a:rPr lang="vi-VN" sz="1800" b="1" dirty="0">
                <a:solidFill>
                  <a:srgbClr val="EE6A8D"/>
                </a:solidFill>
              </a:rPr>
              <a:t>Ư</a:t>
            </a:r>
            <a:r>
              <a:rPr lang="en-SG" sz="1800" b="1" dirty="0">
                <a:solidFill>
                  <a:srgbClr val="EE6A8D"/>
                </a:solidFill>
              </a:rPr>
              <a:t>ỢNG DẠY VÀ HỌC TIẾNG ANH </a:t>
            </a:r>
            <a:br>
              <a:rPr lang="en-SG" sz="1800" b="1" dirty="0">
                <a:solidFill>
                  <a:srgbClr val="EE6A8D"/>
                </a:solidFill>
              </a:rPr>
            </a:br>
            <a:r>
              <a:rPr lang="en-SG" sz="1800" b="1" dirty="0">
                <a:solidFill>
                  <a:srgbClr val="EE6A8D"/>
                </a:solidFill>
              </a:rPr>
              <a:t>QUA  BIỆN PHÁP ĐÔI BẠN VÀ NHÓM BẠN CÙNG TIẾN</a:t>
            </a:r>
          </a:p>
        </p:txBody>
      </p:sp>
      <p:sp>
        <p:nvSpPr>
          <p:cNvPr id="108" name="Google Shape;108;p16"/>
          <p:cNvSpPr txBox="1">
            <a:spLocks noGrp="1"/>
          </p:cNvSpPr>
          <p:nvPr>
            <p:ph type="body" idx="1"/>
          </p:nvPr>
        </p:nvSpPr>
        <p:spPr>
          <a:xfrm>
            <a:off x="1150919" y="1539013"/>
            <a:ext cx="7154100" cy="280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⊳"/>
            </a:pPr>
            <a:r>
              <a:rPr lang="en-SG" b="1" dirty="0" err="1"/>
              <a:t>Đặt</a:t>
            </a:r>
            <a:r>
              <a:rPr lang="en-SG" b="1" dirty="0"/>
              <a:t> </a:t>
            </a:r>
            <a:r>
              <a:rPr lang="en-SG" b="1" dirty="0" err="1"/>
              <a:t>vấn</a:t>
            </a:r>
            <a:r>
              <a:rPr lang="en-SG" b="1" dirty="0"/>
              <a:t> </a:t>
            </a:r>
            <a:r>
              <a:rPr lang="en-SG" b="1" dirty="0" err="1"/>
              <a:t>đề</a:t>
            </a:r>
            <a:endParaRPr lang="en-SG" b="1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⊳"/>
            </a:pPr>
            <a:r>
              <a:rPr lang="en-SG" b="1" dirty="0" err="1"/>
              <a:t>Thực</a:t>
            </a:r>
            <a:r>
              <a:rPr lang="en-SG" b="1" dirty="0"/>
              <a:t> </a:t>
            </a:r>
            <a:r>
              <a:rPr lang="en-SG" b="1" dirty="0" err="1"/>
              <a:t>trạng</a:t>
            </a:r>
            <a:r>
              <a:rPr lang="en-SG" b="1" dirty="0"/>
              <a:t> </a:t>
            </a: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⊳"/>
            </a:pPr>
            <a:r>
              <a:rPr lang="en-SG" b="1" dirty="0"/>
              <a:t>N</a:t>
            </a:r>
            <a:r>
              <a:rPr lang="en-US" b="1" dirty="0" err="1"/>
              <a:t>ội</a:t>
            </a:r>
            <a:r>
              <a:rPr lang="en-US" b="1" dirty="0"/>
              <a:t> dung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cách</a:t>
            </a:r>
            <a:r>
              <a:rPr lang="en-US" b="1" dirty="0"/>
              <a:t> </a:t>
            </a:r>
            <a:r>
              <a:rPr lang="en-US" b="1" dirty="0" err="1"/>
              <a:t>th</a:t>
            </a:r>
            <a:r>
              <a:rPr lang="en-SG" b="1" dirty="0" err="1"/>
              <a:t>ực</a:t>
            </a:r>
            <a:r>
              <a:rPr lang="en-SG" b="1" dirty="0"/>
              <a:t> </a:t>
            </a:r>
            <a:r>
              <a:rPr lang="en-SG" b="1" dirty="0" err="1"/>
              <a:t>hiện</a:t>
            </a:r>
            <a:r>
              <a:rPr lang="en-SG" b="1" dirty="0"/>
              <a:t> </a:t>
            </a:r>
            <a:r>
              <a:rPr lang="en-SG" b="1" dirty="0" err="1"/>
              <a:t>biện</a:t>
            </a:r>
            <a:r>
              <a:rPr lang="en-SG" b="1" dirty="0"/>
              <a:t> </a:t>
            </a:r>
            <a:r>
              <a:rPr lang="en-SG" b="1" dirty="0" err="1"/>
              <a:t>pháp</a:t>
            </a:r>
            <a:endParaRPr lang="en-SG" b="1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⊳"/>
            </a:pPr>
            <a:r>
              <a:rPr lang="en-SG" b="1" dirty="0" err="1"/>
              <a:t>Kết</a:t>
            </a:r>
            <a:r>
              <a:rPr lang="en-SG" b="1" dirty="0"/>
              <a:t> </a:t>
            </a:r>
            <a:r>
              <a:rPr lang="en-SG" b="1" dirty="0" err="1"/>
              <a:t>quả</a:t>
            </a:r>
            <a:r>
              <a:rPr lang="en-SG" b="1" dirty="0"/>
              <a:t> </a:t>
            </a:r>
            <a:r>
              <a:rPr lang="en-SG" b="1" dirty="0" err="1"/>
              <a:t>đạt</a:t>
            </a:r>
            <a:r>
              <a:rPr lang="en-SG" b="1" dirty="0"/>
              <a:t> đ</a:t>
            </a:r>
            <a:r>
              <a:rPr lang="vi-VN" b="1" dirty="0"/>
              <a:t>ư</a:t>
            </a:r>
            <a:r>
              <a:rPr lang="en-SG" b="1" dirty="0" err="1"/>
              <a:t>ợc</a:t>
            </a:r>
            <a:endParaRPr lang="en-SG" b="1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⊳"/>
            </a:pPr>
            <a:r>
              <a:rPr lang="en-SG" b="1" dirty="0" err="1"/>
              <a:t>Kết</a:t>
            </a:r>
            <a:r>
              <a:rPr lang="en-SG" b="1" dirty="0"/>
              <a:t> </a:t>
            </a:r>
            <a:r>
              <a:rPr lang="en-SG" b="1" dirty="0" err="1"/>
              <a:t>luận</a:t>
            </a:r>
            <a:r>
              <a:rPr lang="en-SG" b="1" dirty="0"/>
              <a:t> </a:t>
            </a:r>
            <a:r>
              <a:rPr lang="en-SG" b="1" dirty="0" err="1"/>
              <a:t>và</a:t>
            </a:r>
            <a:r>
              <a:rPr lang="en-SG" b="1" dirty="0"/>
              <a:t> </a:t>
            </a:r>
            <a:r>
              <a:rPr lang="en-SG" b="1" dirty="0" err="1"/>
              <a:t>kiến</a:t>
            </a:r>
            <a:r>
              <a:rPr lang="en-SG" b="1" dirty="0"/>
              <a:t> </a:t>
            </a:r>
            <a:r>
              <a:rPr lang="en-SG" b="1" dirty="0" err="1"/>
              <a:t>nghị</a:t>
            </a:r>
            <a:endParaRPr lang="en-SG" b="1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⊳"/>
            </a:pPr>
            <a:endParaRPr lang="en-US" dirty="0"/>
          </a:p>
        </p:txBody>
      </p:sp>
      <p:sp>
        <p:nvSpPr>
          <p:cNvPr id="109" name="Google Shape;109;p16"/>
          <p:cNvSpPr txBox="1">
            <a:spLocks noGrp="1"/>
          </p:cNvSpPr>
          <p:nvPr>
            <p:ph type="sldNum" idx="12"/>
          </p:nvPr>
        </p:nvSpPr>
        <p:spPr>
          <a:xfrm>
            <a:off x="4297650" y="4594800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1"/>
          <p:cNvSpPr txBox="1">
            <a:spLocks noGrp="1"/>
          </p:cNvSpPr>
          <p:nvPr>
            <p:ph type="sldNum" idx="12"/>
          </p:nvPr>
        </p:nvSpPr>
        <p:spPr>
          <a:xfrm>
            <a:off x="4297650" y="4594800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27" name="Google Shape;98;p15">
            <a:extLst>
              <a:ext uri="{FF2B5EF4-FFF2-40B4-BE49-F238E27FC236}">
                <a16:creationId xmlns:a16="http://schemas.microsoft.com/office/drawing/2014/main" id="{80940353-602D-4874-8B16-854223559471}"/>
              </a:ext>
            </a:extLst>
          </p:cNvPr>
          <p:cNvSpPr txBox="1">
            <a:spLocks/>
          </p:cNvSpPr>
          <p:nvPr/>
        </p:nvSpPr>
        <p:spPr>
          <a:xfrm>
            <a:off x="2655307" y="703584"/>
            <a:ext cx="3603725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 b="0" i="0" u="none" strike="noStrike" cap="none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 b="0" i="0" u="none" strike="noStrike" cap="none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 b="0" i="0" u="none" strike="noStrike" cap="none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 b="0" i="0" u="none" strike="noStrike" cap="none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 b="0" i="0" u="none" strike="noStrike" cap="none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 b="0" i="0" u="none" strike="noStrike" cap="none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 b="0" i="0" u="none" strike="noStrike" cap="none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 b="0" i="0" u="none" strike="noStrike" cap="none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 b="0" i="0" u="none" strike="noStrike" cap="none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pPr algn="ctr"/>
            <a:r>
              <a:rPr lang="en-US" sz="3500">
                <a:solidFill>
                  <a:schemeClr val="accent3">
                    <a:lumMod val="50000"/>
                  </a:schemeClr>
                </a:solidFill>
              </a:rPr>
              <a:t>I. Đặt vấn đề</a:t>
            </a:r>
            <a:endParaRPr lang="en-US" sz="35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8" name="Google Shape;179;p24">
            <a:extLst>
              <a:ext uri="{FF2B5EF4-FFF2-40B4-BE49-F238E27FC236}">
                <a16:creationId xmlns:a16="http://schemas.microsoft.com/office/drawing/2014/main" id="{79CA11B7-0CFC-47B7-A12A-9720ECC7D83A}"/>
              </a:ext>
            </a:extLst>
          </p:cNvPr>
          <p:cNvSpPr/>
          <p:nvPr/>
        </p:nvSpPr>
        <p:spPr>
          <a:xfrm>
            <a:off x="1078151" y="1735801"/>
            <a:ext cx="3154312" cy="82402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spcBef>
                <a:spcPts val="600"/>
              </a:spcBef>
              <a:buClr>
                <a:schemeClr val="dk1"/>
              </a:buClr>
              <a:buSzPts val="1100"/>
            </a:pPr>
            <a:r>
              <a:rPr lang="en-SG" sz="2000" dirty="0">
                <a:solidFill>
                  <a:schemeClr val="tx1"/>
                </a:solidFill>
              </a:rPr>
              <a:t>TẦM QUAN TRỌNG CỦA MÔN TIẾNG ANH</a:t>
            </a:r>
          </a:p>
        </p:txBody>
      </p:sp>
      <p:sp>
        <p:nvSpPr>
          <p:cNvPr id="29" name="Google Shape;181;p24">
            <a:extLst>
              <a:ext uri="{FF2B5EF4-FFF2-40B4-BE49-F238E27FC236}">
                <a16:creationId xmlns:a16="http://schemas.microsoft.com/office/drawing/2014/main" id="{5D9032DA-61F7-4A11-A456-017F7196CBED}"/>
              </a:ext>
            </a:extLst>
          </p:cNvPr>
          <p:cNvSpPr/>
          <p:nvPr/>
        </p:nvSpPr>
        <p:spPr>
          <a:xfrm>
            <a:off x="723032" y="2852617"/>
            <a:ext cx="1825950" cy="824025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SG" sz="1600" b="1" dirty="0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MÔN HỌC BẮT BUỘC</a:t>
            </a:r>
            <a:endParaRPr sz="1600" b="1" dirty="0">
              <a:solidFill>
                <a:schemeClr val="dk1"/>
              </a:solidFill>
              <a:latin typeface="Bellota Text"/>
              <a:ea typeface="Bellota Text"/>
              <a:cs typeface="Bellota Text"/>
              <a:sym typeface="Bellota Text"/>
            </a:endParaRPr>
          </a:p>
        </p:txBody>
      </p:sp>
      <p:cxnSp>
        <p:nvCxnSpPr>
          <p:cNvPr id="30" name="Connector: Curved 29">
            <a:extLst>
              <a:ext uri="{FF2B5EF4-FFF2-40B4-BE49-F238E27FC236}">
                <a16:creationId xmlns:a16="http://schemas.microsoft.com/office/drawing/2014/main" id="{D44FD7EE-059B-4075-AF50-3C35D23C94B4}"/>
              </a:ext>
            </a:extLst>
          </p:cNvPr>
          <p:cNvCxnSpPr>
            <a:cxnSpLocks/>
          </p:cNvCxnSpPr>
          <p:nvPr/>
        </p:nvCxnSpPr>
        <p:spPr>
          <a:xfrm rot="10800000" flipV="1">
            <a:off x="3090533" y="1150800"/>
            <a:ext cx="1366637" cy="583411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Google Shape;181;p24">
            <a:extLst>
              <a:ext uri="{FF2B5EF4-FFF2-40B4-BE49-F238E27FC236}">
                <a16:creationId xmlns:a16="http://schemas.microsoft.com/office/drawing/2014/main" id="{7F58446D-FFEC-4BBD-8378-C4B1D432AB1B}"/>
              </a:ext>
            </a:extLst>
          </p:cNvPr>
          <p:cNvSpPr/>
          <p:nvPr/>
        </p:nvSpPr>
        <p:spPr>
          <a:xfrm>
            <a:off x="2746050" y="2891906"/>
            <a:ext cx="1825950" cy="824025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SG" sz="1600" b="1" dirty="0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PHÁT TRIỂN NĂNG LỰC GIAO TIẾP</a:t>
            </a:r>
            <a:endParaRPr sz="1600" b="1" dirty="0">
              <a:solidFill>
                <a:schemeClr val="dk1"/>
              </a:solidFill>
              <a:latin typeface="Bellota Text"/>
              <a:ea typeface="Bellota Text"/>
              <a:cs typeface="Bellota Text"/>
              <a:sym typeface="Bellota Text"/>
            </a:endParaRPr>
          </a:p>
        </p:txBody>
      </p:sp>
      <p:sp>
        <p:nvSpPr>
          <p:cNvPr id="32" name="Arrow: Down 31">
            <a:extLst>
              <a:ext uri="{FF2B5EF4-FFF2-40B4-BE49-F238E27FC236}">
                <a16:creationId xmlns:a16="http://schemas.microsoft.com/office/drawing/2014/main" id="{615D4668-5A55-426B-8203-948426120078}"/>
              </a:ext>
            </a:extLst>
          </p:cNvPr>
          <p:cNvSpPr/>
          <p:nvPr/>
        </p:nvSpPr>
        <p:spPr>
          <a:xfrm>
            <a:off x="1729563" y="2559826"/>
            <a:ext cx="163032" cy="3320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Arrow: Down 32">
            <a:extLst>
              <a:ext uri="{FF2B5EF4-FFF2-40B4-BE49-F238E27FC236}">
                <a16:creationId xmlns:a16="http://schemas.microsoft.com/office/drawing/2014/main" id="{8751CCEF-EAEA-46DA-9296-34DBFA28B11F}"/>
              </a:ext>
            </a:extLst>
          </p:cNvPr>
          <p:cNvSpPr/>
          <p:nvPr/>
        </p:nvSpPr>
        <p:spPr>
          <a:xfrm>
            <a:off x="3474368" y="2559826"/>
            <a:ext cx="163032" cy="3320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Google Shape;179;p24">
            <a:extLst>
              <a:ext uri="{FF2B5EF4-FFF2-40B4-BE49-F238E27FC236}">
                <a16:creationId xmlns:a16="http://schemas.microsoft.com/office/drawing/2014/main" id="{F4CBB720-75B1-4B4A-A574-2AE5DD0EE6BD}"/>
              </a:ext>
            </a:extLst>
          </p:cNvPr>
          <p:cNvSpPr/>
          <p:nvPr/>
        </p:nvSpPr>
        <p:spPr>
          <a:xfrm>
            <a:off x="4781096" y="1734212"/>
            <a:ext cx="3154312" cy="82402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spcBef>
                <a:spcPts val="600"/>
              </a:spcBef>
              <a:buClr>
                <a:schemeClr val="dk1"/>
              </a:buClr>
              <a:buSzPts val="1100"/>
            </a:pPr>
            <a:r>
              <a:rPr lang="en-SG" sz="2000" dirty="0">
                <a:solidFill>
                  <a:schemeClr val="tx1"/>
                </a:solidFill>
              </a:rPr>
              <a:t>THỰC TRẠNG VIỆC HỌC TIẾNG ANH</a:t>
            </a:r>
          </a:p>
        </p:txBody>
      </p:sp>
      <p:cxnSp>
        <p:nvCxnSpPr>
          <p:cNvPr id="35" name="Connector: Curved 34">
            <a:extLst>
              <a:ext uri="{FF2B5EF4-FFF2-40B4-BE49-F238E27FC236}">
                <a16:creationId xmlns:a16="http://schemas.microsoft.com/office/drawing/2014/main" id="{230DACF8-416C-456B-B157-F5E8D12AFB2D}"/>
              </a:ext>
            </a:extLst>
          </p:cNvPr>
          <p:cNvCxnSpPr>
            <a:cxnSpLocks/>
          </p:cNvCxnSpPr>
          <p:nvPr/>
        </p:nvCxnSpPr>
        <p:spPr>
          <a:xfrm>
            <a:off x="4471935" y="1145837"/>
            <a:ext cx="1327062" cy="577274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6" name="Arrow: Down 35">
            <a:extLst>
              <a:ext uri="{FF2B5EF4-FFF2-40B4-BE49-F238E27FC236}">
                <a16:creationId xmlns:a16="http://schemas.microsoft.com/office/drawing/2014/main" id="{9BEE2793-3B68-4EB8-91ED-87A2B4687771}"/>
              </a:ext>
            </a:extLst>
          </p:cNvPr>
          <p:cNvSpPr/>
          <p:nvPr/>
        </p:nvSpPr>
        <p:spPr>
          <a:xfrm>
            <a:off x="5622152" y="2569338"/>
            <a:ext cx="163032" cy="3320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Google Shape;181;p24">
            <a:extLst>
              <a:ext uri="{FF2B5EF4-FFF2-40B4-BE49-F238E27FC236}">
                <a16:creationId xmlns:a16="http://schemas.microsoft.com/office/drawing/2014/main" id="{BC8C2E48-EE96-4E1F-A4EF-6A72F20210BC}"/>
              </a:ext>
            </a:extLst>
          </p:cNvPr>
          <p:cNvSpPr/>
          <p:nvPr/>
        </p:nvSpPr>
        <p:spPr>
          <a:xfrm>
            <a:off x="4769068" y="2891904"/>
            <a:ext cx="1825950" cy="824025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SG" sz="1600" b="1" dirty="0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CHẤT L</a:t>
            </a:r>
            <a:r>
              <a:rPr lang="vi-VN" sz="1600" b="1" dirty="0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Ư</a:t>
            </a:r>
            <a:r>
              <a:rPr lang="en-SG" sz="1600" b="1" dirty="0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ỢNG CH</a:t>
            </a:r>
            <a:r>
              <a:rPr lang="vi-VN" sz="1600" b="1" dirty="0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Ư</a:t>
            </a:r>
            <a:r>
              <a:rPr lang="en-SG" sz="1600" b="1" dirty="0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A CAO</a:t>
            </a:r>
            <a:endParaRPr sz="1600" b="1" dirty="0">
              <a:solidFill>
                <a:schemeClr val="dk1"/>
              </a:solidFill>
              <a:latin typeface="Bellota Text"/>
              <a:ea typeface="Bellota Text"/>
              <a:cs typeface="Bellota Text"/>
              <a:sym typeface="Bellota Text"/>
            </a:endParaRPr>
          </a:p>
        </p:txBody>
      </p:sp>
      <p:sp>
        <p:nvSpPr>
          <p:cNvPr id="38" name="Arrow: Down 37">
            <a:extLst>
              <a:ext uri="{FF2B5EF4-FFF2-40B4-BE49-F238E27FC236}">
                <a16:creationId xmlns:a16="http://schemas.microsoft.com/office/drawing/2014/main" id="{5DCA59E3-2849-428C-8336-D98C1374FB0E}"/>
              </a:ext>
            </a:extLst>
          </p:cNvPr>
          <p:cNvSpPr/>
          <p:nvPr/>
        </p:nvSpPr>
        <p:spPr>
          <a:xfrm>
            <a:off x="7414437" y="2558237"/>
            <a:ext cx="163032" cy="3320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Google Shape;181;p24">
            <a:extLst>
              <a:ext uri="{FF2B5EF4-FFF2-40B4-BE49-F238E27FC236}">
                <a16:creationId xmlns:a16="http://schemas.microsoft.com/office/drawing/2014/main" id="{DE15A077-2A8C-4480-B133-58C2ADD6A202}"/>
              </a:ext>
            </a:extLst>
          </p:cNvPr>
          <p:cNvSpPr/>
          <p:nvPr/>
        </p:nvSpPr>
        <p:spPr>
          <a:xfrm>
            <a:off x="6697206" y="2891904"/>
            <a:ext cx="1825950" cy="824025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SG" sz="1600" b="1" dirty="0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TÂM LÝ NGẠI SỬ DỤNG TIẾNG ANH</a:t>
            </a:r>
            <a:endParaRPr sz="1600" b="1" dirty="0">
              <a:solidFill>
                <a:schemeClr val="dk1"/>
              </a:solidFill>
              <a:latin typeface="Bellota Text"/>
              <a:ea typeface="Bellota Text"/>
              <a:cs typeface="Bellota Text"/>
              <a:sym typeface="Bellota Text"/>
            </a:endParaRPr>
          </a:p>
        </p:txBody>
      </p:sp>
    </p:spTree>
    <p:extLst>
      <p:ext uri="{BB962C8B-B14F-4D97-AF65-F5344CB8AC3E}">
        <p14:creationId xmlns:p14="http://schemas.microsoft.com/office/powerpoint/2010/main" val="620632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1" grpId="0" animBg="1"/>
      <p:bldP spid="32" grpId="0" animBg="1"/>
      <p:bldP spid="33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4"/>
          <p:cNvSpPr txBox="1">
            <a:spLocks noGrp="1"/>
          </p:cNvSpPr>
          <p:nvPr>
            <p:ph type="sldNum" idx="12"/>
          </p:nvPr>
        </p:nvSpPr>
        <p:spPr>
          <a:xfrm>
            <a:off x="4297650" y="4594800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179" name="Google Shape;179;p24"/>
          <p:cNvSpPr/>
          <p:nvPr/>
        </p:nvSpPr>
        <p:spPr>
          <a:xfrm>
            <a:off x="2877893" y="650356"/>
            <a:ext cx="3118870" cy="82402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Vidaloka" panose="020B0604020202020204" charset="0"/>
                <a:ea typeface="Bellota Text"/>
                <a:cs typeface="Bellota Text"/>
                <a:sym typeface="Bellota Text"/>
              </a:rPr>
              <a:t>II.TH</a:t>
            </a:r>
            <a:r>
              <a:rPr lang="en-SG" sz="2000" b="1" dirty="0">
                <a:solidFill>
                  <a:schemeClr val="dk1"/>
                </a:solidFill>
                <a:latin typeface="Vidaloka" panose="020B0604020202020204" charset="0"/>
                <a:ea typeface="Bellota Text"/>
                <a:cs typeface="Bellota Text"/>
                <a:sym typeface="Bellota Text"/>
              </a:rPr>
              <a:t>ỰC TRẠNG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SG" sz="2000" b="1" dirty="0">
                <a:solidFill>
                  <a:schemeClr val="dk1"/>
                </a:solidFill>
                <a:latin typeface="Vidaloka" panose="020B0604020202020204" charset="0"/>
                <a:ea typeface="Bellota Text"/>
                <a:cs typeface="Bellota Text"/>
                <a:sym typeface="Bellota Text"/>
              </a:rPr>
              <a:t>1. </a:t>
            </a:r>
            <a:r>
              <a:rPr lang="en-SG" sz="2000" b="1" dirty="0" err="1">
                <a:solidFill>
                  <a:schemeClr val="dk1"/>
                </a:solidFill>
                <a:latin typeface="Vidaloka" panose="020B0604020202020204" charset="0"/>
                <a:ea typeface="Bellota Text"/>
                <a:cs typeface="Bellota Text"/>
                <a:sym typeface="Bellota Text"/>
              </a:rPr>
              <a:t>Thực</a:t>
            </a:r>
            <a:r>
              <a:rPr lang="en-SG" sz="2000" b="1" dirty="0">
                <a:solidFill>
                  <a:schemeClr val="dk1"/>
                </a:solidFill>
                <a:latin typeface="Vidaloka" panose="020B0604020202020204" charset="0"/>
                <a:ea typeface="Bellota Text"/>
                <a:cs typeface="Bellota Text"/>
                <a:sym typeface="Bellota Text"/>
              </a:rPr>
              <a:t> </a:t>
            </a:r>
            <a:r>
              <a:rPr lang="en-SG" sz="2000" b="1" dirty="0" err="1">
                <a:solidFill>
                  <a:schemeClr val="dk1"/>
                </a:solidFill>
                <a:latin typeface="Vidaloka" panose="020B0604020202020204" charset="0"/>
                <a:ea typeface="Bellota Text"/>
                <a:cs typeface="Bellota Text"/>
                <a:sym typeface="Bellota Text"/>
              </a:rPr>
              <a:t>tế</a:t>
            </a:r>
            <a:r>
              <a:rPr lang="en-SG" sz="2000" b="1" dirty="0">
                <a:solidFill>
                  <a:schemeClr val="dk1"/>
                </a:solidFill>
                <a:latin typeface="Vidaloka" panose="020B0604020202020204" charset="0"/>
                <a:ea typeface="Bellota Text"/>
                <a:cs typeface="Bellota Text"/>
                <a:sym typeface="Bellota Text"/>
              </a:rPr>
              <a:t> </a:t>
            </a:r>
            <a:r>
              <a:rPr lang="en-SG" sz="2000" b="1" dirty="0" err="1">
                <a:solidFill>
                  <a:schemeClr val="dk1"/>
                </a:solidFill>
                <a:latin typeface="Vidaloka" panose="020B0604020202020204" charset="0"/>
                <a:ea typeface="Bellota Text"/>
                <a:cs typeface="Bellota Text"/>
                <a:sym typeface="Bellota Text"/>
              </a:rPr>
              <a:t>tại</a:t>
            </a:r>
            <a:r>
              <a:rPr lang="en-SG" sz="2000" b="1" dirty="0">
                <a:solidFill>
                  <a:schemeClr val="dk1"/>
                </a:solidFill>
                <a:latin typeface="Vidaloka" panose="020B0604020202020204" charset="0"/>
                <a:ea typeface="Bellota Text"/>
                <a:cs typeface="Bellota Text"/>
                <a:sym typeface="Bellota Text"/>
              </a:rPr>
              <a:t> </a:t>
            </a:r>
            <a:r>
              <a:rPr lang="en-SG" sz="2000" b="1" dirty="0" err="1">
                <a:solidFill>
                  <a:schemeClr val="dk1"/>
                </a:solidFill>
                <a:latin typeface="Vidaloka" panose="020B0604020202020204" charset="0"/>
                <a:ea typeface="Bellota Text"/>
                <a:cs typeface="Bellota Text"/>
                <a:sym typeface="Bellota Text"/>
              </a:rPr>
              <a:t>tr</a:t>
            </a:r>
            <a:r>
              <a:rPr lang="vi-VN" sz="2000" b="1" dirty="0">
                <a:solidFill>
                  <a:schemeClr val="dk1"/>
                </a:solidFill>
                <a:latin typeface="Vidaloka" panose="020B0604020202020204" charset="0"/>
                <a:ea typeface="Bellota Text"/>
                <a:cs typeface="Bellota Text"/>
                <a:sym typeface="Bellota Text"/>
              </a:rPr>
              <a:t>ư</a:t>
            </a:r>
            <a:r>
              <a:rPr lang="en-SG" sz="2000" b="1" dirty="0" err="1">
                <a:solidFill>
                  <a:schemeClr val="dk1"/>
                </a:solidFill>
                <a:latin typeface="Vidaloka" panose="020B0604020202020204" charset="0"/>
                <a:ea typeface="Bellota Text"/>
                <a:cs typeface="Bellota Text"/>
                <a:sym typeface="Bellota Text"/>
              </a:rPr>
              <a:t>ờng</a:t>
            </a:r>
            <a:r>
              <a:rPr lang="en-SG" sz="2000" b="1" dirty="0">
                <a:solidFill>
                  <a:schemeClr val="dk1"/>
                </a:solidFill>
                <a:latin typeface="Vidaloka" panose="020B0604020202020204" charset="0"/>
                <a:ea typeface="Bellota Text"/>
                <a:cs typeface="Bellota Text"/>
                <a:sym typeface="Bellota Text"/>
              </a:rPr>
              <a:t> NBN</a:t>
            </a:r>
            <a:endParaRPr sz="1500" b="1" dirty="0">
              <a:solidFill>
                <a:schemeClr val="dk1"/>
              </a:solidFill>
              <a:latin typeface="Vidaloka" panose="020B0604020202020204" charset="0"/>
              <a:ea typeface="Bellota Text"/>
              <a:cs typeface="Bellota Text"/>
              <a:sym typeface="Bellota Text"/>
            </a:endParaRPr>
          </a:p>
        </p:txBody>
      </p:sp>
      <p:sp>
        <p:nvSpPr>
          <p:cNvPr id="180" name="Google Shape;180;p24"/>
          <p:cNvSpPr/>
          <p:nvPr/>
        </p:nvSpPr>
        <p:spPr>
          <a:xfrm>
            <a:off x="6078251" y="1904597"/>
            <a:ext cx="1538100" cy="4425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1600" b="1" dirty="0" err="1">
                <a:solidFill>
                  <a:schemeClr val="dk1"/>
                </a:solidFill>
                <a:latin typeface="Times New Roman" panose="02020603050405020304" pitchFamily="18" charset="0"/>
                <a:ea typeface="Bellota Text"/>
                <a:cs typeface="Times New Roman" panose="02020603050405020304" pitchFamily="18" charset="0"/>
                <a:sym typeface="Bellota Text"/>
              </a:rPr>
              <a:t>Khó</a:t>
            </a:r>
            <a:r>
              <a:rPr lang="en-US" sz="1600" b="1" dirty="0">
                <a:solidFill>
                  <a:schemeClr val="dk1"/>
                </a:solidFill>
                <a:latin typeface="Times New Roman" panose="02020603050405020304" pitchFamily="18" charset="0"/>
                <a:ea typeface="Bellota Text"/>
                <a:cs typeface="Times New Roman" panose="02020603050405020304" pitchFamily="18" charset="0"/>
                <a:sym typeface="Bellota Text"/>
              </a:rPr>
              <a:t> </a:t>
            </a:r>
            <a:r>
              <a:rPr lang="en-US" sz="1600" b="1" dirty="0" err="1">
                <a:solidFill>
                  <a:schemeClr val="dk1"/>
                </a:solidFill>
                <a:latin typeface="Times New Roman" panose="02020603050405020304" pitchFamily="18" charset="0"/>
                <a:ea typeface="Bellota Text"/>
                <a:cs typeface="Times New Roman" panose="02020603050405020304" pitchFamily="18" charset="0"/>
                <a:sym typeface="Bellota Text"/>
              </a:rPr>
              <a:t>khăn</a:t>
            </a:r>
            <a:endParaRPr lang="en-US" sz="1600" b="1" dirty="0">
              <a:solidFill>
                <a:schemeClr val="dk1"/>
              </a:solidFill>
              <a:latin typeface="Times New Roman" panose="02020603050405020304" pitchFamily="18" charset="0"/>
              <a:ea typeface="Bellota Text"/>
              <a:cs typeface="Times New Roman" panose="02020603050405020304" pitchFamily="18" charset="0"/>
              <a:sym typeface="Bellota Text"/>
            </a:endParaRPr>
          </a:p>
        </p:txBody>
      </p:sp>
      <p:sp>
        <p:nvSpPr>
          <p:cNvPr id="181" name="Google Shape;181;p24"/>
          <p:cNvSpPr/>
          <p:nvPr/>
        </p:nvSpPr>
        <p:spPr>
          <a:xfrm>
            <a:off x="793929" y="1922610"/>
            <a:ext cx="2083964" cy="497778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1600" b="1" dirty="0" err="1">
                <a:solidFill>
                  <a:schemeClr val="dk1"/>
                </a:solidFill>
                <a:latin typeface="Times New Roman" panose="02020603050405020304" pitchFamily="18" charset="0"/>
                <a:ea typeface="Bellota Text"/>
                <a:cs typeface="Times New Roman" panose="02020603050405020304" pitchFamily="18" charset="0"/>
                <a:sym typeface="Bellota Text"/>
              </a:rPr>
              <a:t>Thuận</a:t>
            </a:r>
            <a:r>
              <a:rPr lang="en-US" sz="1600" b="1" dirty="0">
                <a:solidFill>
                  <a:schemeClr val="dk1"/>
                </a:solidFill>
                <a:latin typeface="Times New Roman" panose="02020603050405020304" pitchFamily="18" charset="0"/>
                <a:ea typeface="Bellota Text"/>
                <a:cs typeface="Times New Roman" panose="02020603050405020304" pitchFamily="18" charset="0"/>
                <a:sym typeface="Bellota Text"/>
              </a:rPr>
              <a:t> </a:t>
            </a:r>
            <a:r>
              <a:rPr lang="en-US" sz="1600" b="1" dirty="0" err="1">
                <a:solidFill>
                  <a:schemeClr val="dk1"/>
                </a:solidFill>
                <a:latin typeface="Times New Roman" panose="02020603050405020304" pitchFamily="18" charset="0"/>
                <a:ea typeface="Bellota Text"/>
                <a:cs typeface="Times New Roman" panose="02020603050405020304" pitchFamily="18" charset="0"/>
                <a:sym typeface="Bellota Text"/>
              </a:rPr>
              <a:t>lợi</a:t>
            </a:r>
            <a:endParaRPr lang="en-US" sz="1600" b="1" dirty="0">
              <a:solidFill>
                <a:schemeClr val="dk1"/>
              </a:solidFill>
              <a:latin typeface="Times New Roman" panose="02020603050405020304" pitchFamily="18" charset="0"/>
              <a:ea typeface="Bellota Text"/>
              <a:cs typeface="Times New Roman" panose="02020603050405020304" pitchFamily="18" charset="0"/>
              <a:sym typeface="Bellota Text"/>
            </a:endParaRPr>
          </a:p>
        </p:txBody>
      </p:sp>
      <p:sp>
        <p:nvSpPr>
          <p:cNvPr id="182" name="Google Shape;182;p24"/>
          <p:cNvSpPr/>
          <p:nvPr/>
        </p:nvSpPr>
        <p:spPr>
          <a:xfrm>
            <a:off x="217016" y="2898544"/>
            <a:ext cx="1466503" cy="744878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SG" sz="1200" b="1" dirty="0" err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Sự</a:t>
            </a:r>
            <a:r>
              <a:rPr lang="en-SG" sz="1200" b="1" dirty="0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 </a:t>
            </a:r>
            <a:r>
              <a:rPr lang="en-SG" sz="1200" b="1" dirty="0" err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quan</a:t>
            </a:r>
            <a:r>
              <a:rPr lang="en-SG" sz="1200" b="1" dirty="0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 </a:t>
            </a:r>
            <a:r>
              <a:rPr lang="en-SG" sz="1200" b="1" dirty="0" err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tâm</a:t>
            </a:r>
            <a:r>
              <a:rPr lang="en-SG" sz="1200" b="1" dirty="0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 </a:t>
            </a:r>
            <a:r>
              <a:rPr lang="en-SG" sz="1200" b="1" dirty="0" err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của</a:t>
            </a:r>
            <a:r>
              <a:rPr lang="en-SG" sz="1200" b="1" dirty="0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 BGH </a:t>
            </a:r>
            <a:r>
              <a:rPr lang="en-SG" sz="1200" b="1" dirty="0" err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nhà</a:t>
            </a:r>
            <a:r>
              <a:rPr lang="en-SG" sz="1200" b="1" dirty="0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 </a:t>
            </a:r>
            <a:r>
              <a:rPr lang="en-SG" sz="1200" b="1" dirty="0" err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tr</a:t>
            </a:r>
            <a:r>
              <a:rPr lang="vi-VN" sz="1200" b="1" dirty="0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ư</a:t>
            </a:r>
            <a:r>
              <a:rPr lang="en-SG" sz="1200" b="1" dirty="0" err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ờng</a:t>
            </a:r>
            <a:endParaRPr sz="1200" b="1" dirty="0">
              <a:solidFill>
                <a:schemeClr val="dk1"/>
              </a:solidFill>
              <a:latin typeface="Bellota Text"/>
              <a:ea typeface="Bellota Text"/>
              <a:cs typeface="Bellota Text"/>
              <a:sym typeface="Bellota Text"/>
            </a:endParaRPr>
          </a:p>
        </p:txBody>
      </p:sp>
      <p:sp>
        <p:nvSpPr>
          <p:cNvPr id="183" name="Google Shape;183;p24"/>
          <p:cNvSpPr/>
          <p:nvPr/>
        </p:nvSpPr>
        <p:spPr>
          <a:xfrm>
            <a:off x="1724284" y="2898544"/>
            <a:ext cx="1387511" cy="744878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SG" sz="1200" b="1" dirty="0" err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Đội</a:t>
            </a:r>
            <a:r>
              <a:rPr lang="en-SG" sz="1200" b="1" dirty="0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 </a:t>
            </a:r>
            <a:r>
              <a:rPr lang="en-SG" sz="1200" b="1" dirty="0" err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ngũ</a:t>
            </a:r>
            <a:r>
              <a:rPr lang="en-SG" sz="1200" b="1" dirty="0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 </a:t>
            </a:r>
            <a:r>
              <a:rPr lang="en-SG" sz="1200" b="1" dirty="0" err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giáo</a:t>
            </a:r>
            <a:r>
              <a:rPr lang="en-SG" sz="1200" b="1" dirty="0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 </a:t>
            </a:r>
            <a:r>
              <a:rPr lang="en-SG" sz="1200" b="1" dirty="0" err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viên</a:t>
            </a:r>
            <a:r>
              <a:rPr lang="en-SG" sz="1200" b="1" dirty="0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 </a:t>
            </a:r>
            <a:r>
              <a:rPr lang="en-SG" sz="1200" b="1" dirty="0" err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trẻ</a:t>
            </a:r>
            <a:r>
              <a:rPr lang="en-SG" sz="1200" b="1" dirty="0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, </a:t>
            </a:r>
            <a:r>
              <a:rPr lang="en-SG" sz="1200" b="1" dirty="0" err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đạt</a:t>
            </a:r>
            <a:r>
              <a:rPr lang="en-SG" sz="1200" b="1" dirty="0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 </a:t>
            </a:r>
            <a:r>
              <a:rPr lang="en-SG" sz="1200" b="1" dirty="0" err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chuẩn</a:t>
            </a:r>
            <a:r>
              <a:rPr lang="en-SG" sz="1200" b="1" dirty="0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, </a:t>
            </a:r>
            <a:r>
              <a:rPr lang="en-SG" sz="1200" b="1" dirty="0" err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năng</a:t>
            </a:r>
            <a:r>
              <a:rPr lang="en-SG" sz="1200" b="1" dirty="0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 </a:t>
            </a:r>
            <a:r>
              <a:rPr lang="en-SG" sz="1200" b="1" dirty="0" err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động</a:t>
            </a:r>
            <a:r>
              <a:rPr lang="en-SG" sz="1200" b="1" dirty="0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.</a:t>
            </a:r>
            <a:endParaRPr sz="1200" b="1" dirty="0">
              <a:solidFill>
                <a:schemeClr val="dk1"/>
              </a:solidFill>
              <a:latin typeface="Bellota Text"/>
              <a:ea typeface="Bellota Text"/>
              <a:cs typeface="Bellota Text"/>
              <a:sym typeface="Bellota Text"/>
            </a:endParaRPr>
          </a:p>
        </p:txBody>
      </p:sp>
      <p:sp>
        <p:nvSpPr>
          <p:cNvPr id="184" name="Google Shape;184;p24"/>
          <p:cNvSpPr/>
          <p:nvPr/>
        </p:nvSpPr>
        <p:spPr>
          <a:xfrm>
            <a:off x="4738820" y="2898544"/>
            <a:ext cx="1151618" cy="744878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 err="1">
                <a:solidFill>
                  <a:schemeClr val="dk1"/>
                </a:solidFill>
                <a:latin typeface="Bellota Text"/>
                <a:ea typeface="Bellota Text"/>
                <a:sym typeface="Bellota Text"/>
              </a:rPr>
              <a:t>Phụ</a:t>
            </a:r>
            <a:r>
              <a:rPr lang="en-US" sz="1200" b="1" dirty="0">
                <a:solidFill>
                  <a:schemeClr val="dk1"/>
                </a:solidFill>
                <a:latin typeface="Bellota Text"/>
                <a:ea typeface="Bellota Text"/>
                <a:sym typeface="Bellota Text"/>
              </a:rPr>
              <a:t> </a:t>
            </a:r>
            <a:r>
              <a:rPr lang="en-US" sz="1200" b="1" dirty="0" err="1">
                <a:solidFill>
                  <a:schemeClr val="dk1"/>
                </a:solidFill>
                <a:latin typeface="Bellota Text"/>
                <a:ea typeface="Bellota Text"/>
                <a:sym typeface="Bellota Text"/>
              </a:rPr>
              <a:t>huynh</a:t>
            </a:r>
            <a:r>
              <a:rPr lang="en-US" sz="1200" b="1" dirty="0">
                <a:solidFill>
                  <a:schemeClr val="dk1"/>
                </a:solidFill>
                <a:latin typeface="Bellota Text"/>
                <a:ea typeface="Bellota Text"/>
                <a:sym typeface="Bellota Text"/>
              </a:rPr>
              <a:t> </a:t>
            </a:r>
            <a:r>
              <a:rPr lang="en-US" sz="1200" b="1" dirty="0" err="1">
                <a:solidFill>
                  <a:schemeClr val="dk1"/>
                </a:solidFill>
                <a:latin typeface="Bellota Text"/>
                <a:ea typeface="Bellota Text"/>
                <a:sym typeface="Bellota Text"/>
              </a:rPr>
              <a:t>chưa</a:t>
            </a:r>
            <a:r>
              <a:rPr lang="en-US" sz="1200" b="1" dirty="0">
                <a:solidFill>
                  <a:schemeClr val="dk1"/>
                </a:solidFill>
                <a:latin typeface="Bellota Text"/>
                <a:ea typeface="Bellota Text"/>
                <a:sym typeface="Bellota Text"/>
              </a:rPr>
              <a:t> </a:t>
            </a:r>
            <a:r>
              <a:rPr lang="en-US" sz="1200" b="1" dirty="0" err="1">
                <a:solidFill>
                  <a:schemeClr val="dk1"/>
                </a:solidFill>
                <a:latin typeface="Bellota Text"/>
                <a:ea typeface="Bellota Text"/>
                <a:sym typeface="Bellota Text"/>
              </a:rPr>
              <a:t>quan</a:t>
            </a:r>
            <a:r>
              <a:rPr lang="en-US" sz="1200" b="1" dirty="0">
                <a:solidFill>
                  <a:schemeClr val="dk1"/>
                </a:solidFill>
                <a:latin typeface="Bellota Text"/>
                <a:ea typeface="Bellota Text"/>
                <a:sym typeface="Bellota Text"/>
              </a:rPr>
              <a:t> </a:t>
            </a:r>
            <a:r>
              <a:rPr lang="en-US" sz="1200" b="1" dirty="0" err="1">
                <a:solidFill>
                  <a:schemeClr val="dk1"/>
                </a:solidFill>
                <a:latin typeface="Bellota Text"/>
                <a:ea typeface="Bellota Text"/>
                <a:sym typeface="Bellota Text"/>
              </a:rPr>
              <a:t>tâm</a:t>
            </a:r>
            <a:r>
              <a:rPr lang="en-US" sz="1200" b="1" dirty="0">
                <a:solidFill>
                  <a:schemeClr val="dk1"/>
                </a:solidFill>
                <a:latin typeface="Bellota Text"/>
                <a:ea typeface="Bellota Text"/>
                <a:sym typeface="Bellota Text"/>
              </a:rPr>
              <a:t>.</a:t>
            </a:r>
            <a:endParaRPr sz="1200" b="1" dirty="0">
              <a:solidFill>
                <a:schemeClr val="dk1"/>
              </a:solidFill>
              <a:latin typeface="Bellota Text"/>
              <a:ea typeface="Bellota Text"/>
              <a:sym typeface="Bellota Text"/>
            </a:endParaRPr>
          </a:p>
        </p:txBody>
      </p:sp>
      <p:sp>
        <p:nvSpPr>
          <p:cNvPr id="185" name="Google Shape;185;p24"/>
          <p:cNvSpPr/>
          <p:nvPr/>
        </p:nvSpPr>
        <p:spPr>
          <a:xfrm>
            <a:off x="5998215" y="2897944"/>
            <a:ext cx="1421501" cy="744878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1200" b="1" dirty="0" err="1">
                <a:solidFill>
                  <a:schemeClr val="dk1"/>
                </a:solidFill>
                <a:latin typeface="Bellota Text"/>
                <a:ea typeface="Bellota Text"/>
                <a:sym typeface="Bellota Text"/>
              </a:rPr>
              <a:t>Thiếu</a:t>
            </a:r>
            <a:r>
              <a:rPr lang="en-US" sz="1200" b="1" dirty="0">
                <a:solidFill>
                  <a:schemeClr val="dk1"/>
                </a:solidFill>
                <a:latin typeface="Bellota Text"/>
                <a:ea typeface="Bellota Text"/>
                <a:sym typeface="Bellota Text"/>
              </a:rPr>
              <a:t> </a:t>
            </a:r>
            <a:r>
              <a:rPr lang="en-US" sz="1200" b="1" dirty="0" err="1">
                <a:solidFill>
                  <a:schemeClr val="dk1"/>
                </a:solidFill>
                <a:latin typeface="Bellota Text"/>
                <a:ea typeface="Bellota Text"/>
                <a:sym typeface="Bellota Text"/>
              </a:rPr>
              <a:t>trang</a:t>
            </a:r>
            <a:r>
              <a:rPr lang="en-US" sz="1200" b="1" dirty="0">
                <a:solidFill>
                  <a:schemeClr val="dk1"/>
                </a:solidFill>
                <a:latin typeface="Bellota Text"/>
                <a:ea typeface="Bellota Text"/>
                <a:sym typeface="Bellota Text"/>
              </a:rPr>
              <a:t> </a:t>
            </a:r>
            <a:r>
              <a:rPr lang="en-US" sz="1200" b="1" dirty="0" err="1">
                <a:solidFill>
                  <a:schemeClr val="dk1"/>
                </a:solidFill>
                <a:latin typeface="Bellota Text"/>
                <a:ea typeface="Bellota Text"/>
                <a:sym typeface="Bellota Text"/>
              </a:rPr>
              <a:t>thiết</a:t>
            </a:r>
            <a:r>
              <a:rPr lang="en-US" sz="1200" b="1" dirty="0">
                <a:solidFill>
                  <a:schemeClr val="dk1"/>
                </a:solidFill>
                <a:latin typeface="Bellota Text"/>
                <a:ea typeface="Bellota Text"/>
                <a:sym typeface="Bellota Text"/>
              </a:rPr>
              <a:t> </a:t>
            </a:r>
            <a:r>
              <a:rPr lang="en-US" sz="1200" b="1" dirty="0" err="1">
                <a:solidFill>
                  <a:schemeClr val="dk1"/>
                </a:solidFill>
                <a:latin typeface="Bellota Text"/>
                <a:ea typeface="Bellota Text"/>
                <a:sym typeface="Bellota Text"/>
              </a:rPr>
              <a:t>bị</a:t>
            </a:r>
            <a:endParaRPr sz="1200" b="1" dirty="0">
              <a:solidFill>
                <a:schemeClr val="dk1"/>
              </a:solidFill>
              <a:latin typeface="Bellota Text"/>
              <a:ea typeface="Bellota Text"/>
              <a:sym typeface="Bellota Text"/>
            </a:endParaRPr>
          </a:p>
        </p:txBody>
      </p:sp>
      <p:cxnSp>
        <p:nvCxnSpPr>
          <p:cNvPr id="186" name="Google Shape;186;p24"/>
          <p:cNvCxnSpPr>
            <a:cxnSpLocks/>
            <a:stCxn id="179" idx="2"/>
            <a:endCxn id="180" idx="0"/>
          </p:cNvCxnSpPr>
          <p:nvPr/>
        </p:nvCxnSpPr>
        <p:spPr>
          <a:xfrm rot="16200000" flipH="1">
            <a:off x="5427206" y="484502"/>
            <a:ext cx="430216" cy="2409973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187" name="Google Shape;187;p24"/>
          <p:cNvCxnSpPr>
            <a:cxnSpLocks/>
            <a:stCxn id="181" idx="0"/>
            <a:endCxn id="179" idx="2"/>
          </p:cNvCxnSpPr>
          <p:nvPr/>
        </p:nvCxnSpPr>
        <p:spPr>
          <a:xfrm rot="5400000" flipH="1" flipV="1">
            <a:off x="2912505" y="397788"/>
            <a:ext cx="448229" cy="2601417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188" name="Google Shape;188;p24"/>
          <p:cNvCxnSpPr>
            <a:cxnSpLocks/>
            <a:stCxn id="181" idx="2"/>
            <a:endCxn id="183" idx="0"/>
          </p:cNvCxnSpPr>
          <p:nvPr/>
        </p:nvCxnSpPr>
        <p:spPr>
          <a:xfrm rot="16200000" flipH="1">
            <a:off x="1887897" y="2368401"/>
            <a:ext cx="478156" cy="582129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189" name="Google Shape;189;p24"/>
          <p:cNvCxnSpPr>
            <a:cxnSpLocks/>
            <a:stCxn id="182" idx="0"/>
            <a:endCxn id="181" idx="2"/>
          </p:cNvCxnSpPr>
          <p:nvPr/>
        </p:nvCxnSpPr>
        <p:spPr>
          <a:xfrm rot="5400000" flipH="1" flipV="1">
            <a:off x="1154011" y="2216645"/>
            <a:ext cx="478156" cy="885643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190" name="Google Shape;190;p24"/>
          <p:cNvCxnSpPr>
            <a:cxnSpLocks/>
            <a:stCxn id="180" idx="2"/>
            <a:endCxn id="185" idx="0"/>
          </p:cNvCxnSpPr>
          <p:nvPr/>
        </p:nvCxnSpPr>
        <p:spPr>
          <a:xfrm rot="5400000">
            <a:off x="6502711" y="2553353"/>
            <a:ext cx="550847" cy="138335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191" name="Google Shape;191;p24"/>
          <p:cNvCxnSpPr>
            <a:cxnSpLocks/>
            <a:stCxn id="184" idx="0"/>
            <a:endCxn id="180" idx="2"/>
          </p:cNvCxnSpPr>
          <p:nvPr/>
        </p:nvCxnSpPr>
        <p:spPr>
          <a:xfrm rot="5400000" flipH="1" flipV="1">
            <a:off x="5805242" y="1856485"/>
            <a:ext cx="551447" cy="1532672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47" name="Google Shape;183;p24">
            <a:extLst>
              <a:ext uri="{FF2B5EF4-FFF2-40B4-BE49-F238E27FC236}">
                <a16:creationId xmlns:a16="http://schemas.microsoft.com/office/drawing/2014/main" id="{9DF9A16A-CF20-42C8-9163-D07B733A1CDD}"/>
              </a:ext>
            </a:extLst>
          </p:cNvPr>
          <p:cNvSpPr/>
          <p:nvPr/>
        </p:nvSpPr>
        <p:spPr>
          <a:xfrm>
            <a:off x="3156257" y="2898543"/>
            <a:ext cx="1538100" cy="744879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SG" sz="1200" b="1" dirty="0" err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Học</a:t>
            </a:r>
            <a:r>
              <a:rPr lang="en-SG" sz="1200" b="1" dirty="0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 </a:t>
            </a:r>
            <a:r>
              <a:rPr lang="en-SG" sz="1200" b="1" dirty="0" err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sinh</a:t>
            </a:r>
            <a:r>
              <a:rPr lang="en-SG" sz="1200" b="1" dirty="0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 </a:t>
            </a:r>
            <a:r>
              <a:rPr lang="en-SG" sz="1200" b="1" dirty="0" err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yêu</a:t>
            </a:r>
            <a:r>
              <a:rPr lang="en-SG" sz="1200" b="1" dirty="0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 </a:t>
            </a:r>
            <a:r>
              <a:rPr lang="en-SG" sz="1200" b="1" dirty="0" err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thích</a:t>
            </a:r>
            <a:r>
              <a:rPr lang="en-SG" sz="1200" b="1" dirty="0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 </a:t>
            </a:r>
            <a:r>
              <a:rPr lang="en-SG" sz="1200" b="1" dirty="0" err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học</a:t>
            </a:r>
            <a:r>
              <a:rPr lang="en-SG" sz="1200" b="1" dirty="0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 Tiếng Anh.</a:t>
            </a:r>
            <a:endParaRPr dirty="0">
              <a:solidFill>
                <a:schemeClr val="dk1"/>
              </a:solidFill>
              <a:latin typeface="Bellota Text"/>
              <a:ea typeface="Bellota Text"/>
              <a:cs typeface="Bellota Text"/>
              <a:sym typeface="Bellota Text"/>
            </a:endParaRPr>
          </a:p>
        </p:txBody>
      </p:sp>
      <p:cxnSp>
        <p:nvCxnSpPr>
          <p:cNvPr id="57" name="Google Shape;188;p24">
            <a:extLst>
              <a:ext uri="{FF2B5EF4-FFF2-40B4-BE49-F238E27FC236}">
                <a16:creationId xmlns:a16="http://schemas.microsoft.com/office/drawing/2014/main" id="{B3C70502-641D-4EDF-9C2C-749C0E2CE84E}"/>
              </a:ext>
            </a:extLst>
          </p:cNvPr>
          <p:cNvCxnSpPr>
            <a:cxnSpLocks/>
            <a:endCxn id="47" idx="0"/>
          </p:cNvCxnSpPr>
          <p:nvPr/>
        </p:nvCxnSpPr>
        <p:spPr>
          <a:xfrm>
            <a:off x="2234815" y="2659465"/>
            <a:ext cx="1690492" cy="239078"/>
          </a:xfrm>
          <a:prstGeom prst="bentConnector2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74" name="Google Shape;185;p24">
            <a:extLst>
              <a:ext uri="{FF2B5EF4-FFF2-40B4-BE49-F238E27FC236}">
                <a16:creationId xmlns:a16="http://schemas.microsoft.com/office/drawing/2014/main" id="{74D51990-53ED-4C9C-AB53-297A7258E7DE}"/>
              </a:ext>
            </a:extLst>
          </p:cNvPr>
          <p:cNvSpPr/>
          <p:nvPr/>
        </p:nvSpPr>
        <p:spPr>
          <a:xfrm>
            <a:off x="7469291" y="2904432"/>
            <a:ext cx="1314845" cy="744878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SG" sz="1200" b="1" dirty="0">
                <a:solidFill>
                  <a:schemeClr val="dk1"/>
                </a:solidFill>
                <a:latin typeface="Bellota Text"/>
                <a:ea typeface="Bellota Text"/>
                <a:sym typeface="Bellota Text"/>
              </a:rPr>
              <a:t>Ý </a:t>
            </a:r>
            <a:r>
              <a:rPr lang="en-SG" sz="1200" b="1" dirty="0" err="1">
                <a:solidFill>
                  <a:schemeClr val="dk1"/>
                </a:solidFill>
                <a:latin typeface="Bellota Text"/>
                <a:ea typeface="Bellota Text"/>
                <a:sym typeface="Bellota Text"/>
              </a:rPr>
              <a:t>thức</a:t>
            </a:r>
            <a:r>
              <a:rPr lang="en-SG" sz="1200" b="1" dirty="0">
                <a:solidFill>
                  <a:schemeClr val="dk1"/>
                </a:solidFill>
                <a:latin typeface="Bellota Text"/>
                <a:ea typeface="Bellota Text"/>
                <a:sym typeface="Bellota Text"/>
              </a:rPr>
              <a:t> </a:t>
            </a:r>
            <a:r>
              <a:rPr lang="en-SG" sz="1200" b="1" dirty="0" err="1">
                <a:solidFill>
                  <a:schemeClr val="dk1"/>
                </a:solidFill>
                <a:latin typeface="Bellota Text"/>
                <a:ea typeface="Bellota Text"/>
                <a:sym typeface="Bellota Text"/>
              </a:rPr>
              <a:t>học</a:t>
            </a:r>
            <a:r>
              <a:rPr lang="en-SG" sz="1200" b="1" dirty="0">
                <a:solidFill>
                  <a:schemeClr val="dk1"/>
                </a:solidFill>
                <a:latin typeface="Bellota Text"/>
                <a:ea typeface="Bellota Text"/>
                <a:sym typeface="Bellota Text"/>
              </a:rPr>
              <a:t> </a:t>
            </a:r>
            <a:r>
              <a:rPr lang="en-SG" sz="1200" b="1" dirty="0" err="1">
                <a:solidFill>
                  <a:schemeClr val="dk1"/>
                </a:solidFill>
                <a:latin typeface="Bellota Text"/>
                <a:ea typeface="Bellota Text"/>
                <a:sym typeface="Bellota Text"/>
              </a:rPr>
              <a:t>tập</a:t>
            </a:r>
            <a:r>
              <a:rPr lang="en-SG" sz="1200" b="1" dirty="0">
                <a:solidFill>
                  <a:schemeClr val="dk1"/>
                </a:solidFill>
                <a:latin typeface="Bellota Text"/>
                <a:ea typeface="Bellota Text"/>
                <a:sym typeface="Bellota Text"/>
              </a:rPr>
              <a:t> </a:t>
            </a:r>
            <a:r>
              <a:rPr lang="en-SG" sz="1200" b="1" dirty="0" err="1">
                <a:solidFill>
                  <a:schemeClr val="dk1"/>
                </a:solidFill>
                <a:latin typeface="Bellota Text"/>
                <a:ea typeface="Bellota Text"/>
                <a:sym typeface="Bellota Text"/>
              </a:rPr>
              <a:t>ch</a:t>
            </a:r>
            <a:r>
              <a:rPr lang="vi-VN" sz="1200" b="1" dirty="0">
                <a:solidFill>
                  <a:schemeClr val="dk1"/>
                </a:solidFill>
                <a:latin typeface="Bellota Text"/>
                <a:ea typeface="Bellota Text"/>
                <a:sym typeface="Bellota Text"/>
              </a:rPr>
              <a:t>ư</a:t>
            </a:r>
            <a:r>
              <a:rPr lang="en-SG" sz="1200" b="1" dirty="0">
                <a:solidFill>
                  <a:schemeClr val="dk1"/>
                </a:solidFill>
                <a:latin typeface="Bellota Text"/>
                <a:ea typeface="Bellota Text"/>
                <a:sym typeface="Bellota Text"/>
              </a:rPr>
              <a:t>a </a:t>
            </a:r>
            <a:r>
              <a:rPr lang="en-SG" sz="1200" b="1" dirty="0" err="1">
                <a:solidFill>
                  <a:schemeClr val="dk1"/>
                </a:solidFill>
                <a:latin typeface="Bellota Text"/>
                <a:ea typeface="Bellota Text"/>
                <a:sym typeface="Bellota Text"/>
              </a:rPr>
              <a:t>cao</a:t>
            </a:r>
            <a:r>
              <a:rPr lang="en-SG" sz="1200" b="1" dirty="0">
                <a:solidFill>
                  <a:schemeClr val="dk1"/>
                </a:solidFill>
                <a:latin typeface="Bellota Text"/>
                <a:ea typeface="Bellota Text"/>
                <a:sym typeface="Bellota Text"/>
              </a:rPr>
              <a:t>.</a:t>
            </a:r>
            <a:endParaRPr sz="1200" b="1" dirty="0">
              <a:solidFill>
                <a:schemeClr val="dk1"/>
              </a:solidFill>
              <a:latin typeface="Bellota Text"/>
              <a:ea typeface="Bellota Text"/>
              <a:sym typeface="Bellota Text"/>
            </a:endParaRPr>
          </a:p>
        </p:txBody>
      </p:sp>
      <p:cxnSp>
        <p:nvCxnSpPr>
          <p:cNvPr id="80" name="Google Shape;191;p24">
            <a:extLst>
              <a:ext uri="{FF2B5EF4-FFF2-40B4-BE49-F238E27FC236}">
                <a16:creationId xmlns:a16="http://schemas.microsoft.com/office/drawing/2014/main" id="{F1C7ACD1-9F53-4D93-B0A6-10AD449BB9CE}"/>
              </a:ext>
            </a:extLst>
          </p:cNvPr>
          <p:cNvCxnSpPr>
            <a:cxnSpLocks/>
          </p:cNvCxnSpPr>
          <p:nvPr/>
        </p:nvCxnSpPr>
        <p:spPr>
          <a:xfrm rot="16200000" flipV="1">
            <a:off x="7357754" y="2116822"/>
            <a:ext cx="270068" cy="1290974"/>
          </a:xfrm>
          <a:prstGeom prst="bentConnector2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47" grpId="0" animBg="1"/>
      <p:bldP spid="7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0"/>
          <p:cNvSpPr txBox="1">
            <a:spLocks noGrp="1"/>
          </p:cNvSpPr>
          <p:nvPr>
            <p:ph type="sldNum" idx="12"/>
          </p:nvPr>
        </p:nvSpPr>
        <p:spPr>
          <a:xfrm>
            <a:off x="4297650" y="4594800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E8DEB7CC-D0DE-4DFB-AFB5-6EE48E79E7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3613499"/>
              </p:ext>
            </p:extLst>
          </p:nvPr>
        </p:nvGraphicFramePr>
        <p:xfrm>
          <a:off x="1625500" y="1925470"/>
          <a:ext cx="5893000" cy="1126195"/>
        </p:xfrm>
        <a:graphic>
          <a:graphicData uri="http://schemas.openxmlformats.org/drawingml/2006/table">
            <a:tbl>
              <a:tblPr>
                <a:noFill/>
                <a:tableStyleId>{D5CB4430-2524-4F17-90F3-FB2896347D83}</a:tableStyleId>
              </a:tblPr>
              <a:tblGrid>
                <a:gridCol w="1178600">
                  <a:extLst>
                    <a:ext uri="{9D8B030D-6E8A-4147-A177-3AD203B41FA5}">
                      <a16:colId xmlns:a16="http://schemas.microsoft.com/office/drawing/2014/main" val="1336190546"/>
                    </a:ext>
                  </a:extLst>
                </a:gridCol>
                <a:gridCol w="1178600">
                  <a:extLst>
                    <a:ext uri="{9D8B030D-6E8A-4147-A177-3AD203B41FA5}">
                      <a16:colId xmlns:a16="http://schemas.microsoft.com/office/drawing/2014/main" val="2298609559"/>
                    </a:ext>
                  </a:extLst>
                </a:gridCol>
                <a:gridCol w="1178600">
                  <a:extLst>
                    <a:ext uri="{9D8B030D-6E8A-4147-A177-3AD203B41FA5}">
                      <a16:colId xmlns:a16="http://schemas.microsoft.com/office/drawing/2014/main" val="3148345663"/>
                    </a:ext>
                  </a:extLst>
                </a:gridCol>
                <a:gridCol w="1178600">
                  <a:extLst>
                    <a:ext uri="{9D8B030D-6E8A-4147-A177-3AD203B41FA5}">
                      <a16:colId xmlns:a16="http://schemas.microsoft.com/office/drawing/2014/main" val="895947710"/>
                    </a:ext>
                  </a:extLst>
                </a:gridCol>
                <a:gridCol w="1178600">
                  <a:extLst>
                    <a:ext uri="{9D8B030D-6E8A-4147-A177-3AD203B41FA5}">
                      <a16:colId xmlns:a16="http://schemas.microsoft.com/office/drawing/2014/main" val="4073794584"/>
                    </a:ext>
                  </a:extLst>
                </a:gridCol>
              </a:tblGrid>
              <a:tr h="562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SG" b="1" dirty="0" err="1">
                          <a:solidFill>
                            <a:schemeClr val="dk1"/>
                          </a:solidFill>
                          <a:latin typeface="Bellota Text Light"/>
                          <a:ea typeface="Bellota Text Light"/>
                          <a:cs typeface="Bellota Text Light"/>
                          <a:sym typeface="Bellota Text Light"/>
                        </a:rPr>
                        <a:t>Thời</a:t>
                      </a:r>
                      <a:r>
                        <a:rPr lang="en-SG" b="1" dirty="0">
                          <a:solidFill>
                            <a:schemeClr val="dk1"/>
                          </a:solidFill>
                          <a:latin typeface="Bellota Text Light"/>
                          <a:ea typeface="Bellota Text Light"/>
                          <a:cs typeface="Bellota Text Light"/>
                          <a:sym typeface="Bellota Text Light"/>
                        </a:rPr>
                        <a:t> </a:t>
                      </a:r>
                      <a:r>
                        <a:rPr lang="en-SG" b="1" dirty="0" err="1">
                          <a:solidFill>
                            <a:schemeClr val="dk1"/>
                          </a:solidFill>
                          <a:latin typeface="Bellota Text Light"/>
                          <a:ea typeface="Bellota Text Light"/>
                          <a:cs typeface="Bellota Text Light"/>
                          <a:sym typeface="Bellota Text Light"/>
                        </a:rPr>
                        <a:t>gian</a:t>
                      </a:r>
                      <a:r>
                        <a:rPr lang="en-SG" b="1" dirty="0">
                          <a:solidFill>
                            <a:schemeClr val="dk1"/>
                          </a:solidFill>
                          <a:latin typeface="Bellota Text Light"/>
                          <a:ea typeface="Bellota Text Light"/>
                          <a:cs typeface="Bellota Text Light"/>
                          <a:sym typeface="Bellota Text Light"/>
                        </a:rPr>
                        <a:t> </a:t>
                      </a:r>
                      <a:r>
                        <a:rPr lang="en-SG" b="1" dirty="0" err="1">
                          <a:solidFill>
                            <a:schemeClr val="dk1"/>
                          </a:solidFill>
                          <a:latin typeface="Bellota Text Light"/>
                          <a:ea typeface="Bellota Text Light"/>
                          <a:cs typeface="Bellota Text Light"/>
                          <a:sym typeface="Bellota Text Light"/>
                        </a:rPr>
                        <a:t>khảo</a:t>
                      </a:r>
                      <a:r>
                        <a:rPr lang="en-SG" b="1" dirty="0">
                          <a:solidFill>
                            <a:schemeClr val="dk1"/>
                          </a:solidFill>
                          <a:latin typeface="Bellota Text Light"/>
                          <a:ea typeface="Bellota Text Light"/>
                          <a:cs typeface="Bellota Text Light"/>
                          <a:sym typeface="Bellota Text Light"/>
                        </a:rPr>
                        <a:t> </a:t>
                      </a:r>
                      <a:r>
                        <a:rPr lang="en-SG" b="1" dirty="0" err="1">
                          <a:solidFill>
                            <a:schemeClr val="dk1"/>
                          </a:solidFill>
                          <a:latin typeface="Bellota Text Light"/>
                          <a:ea typeface="Bellota Text Light"/>
                          <a:cs typeface="Bellota Text Light"/>
                          <a:sym typeface="Bellota Text Light"/>
                        </a:rPr>
                        <a:t>sát</a:t>
                      </a:r>
                      <a:endParaRPr b="1" dirty="0">
                        <a:solidFill>
                          <a:schemeClr val="dk1"/>
                        </a:solidFill>
                        <a:latin typeface="Bellota Text Light"/>
                        <a:ea typeface="Bellota Text Light"/>
                        <a:cs typeface="Bellota Text Light"/>
                        <a:sym typeface="Bellota Text Light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accent5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5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SG" sz="1100" b="1" dirty="0" err="1">
                          <a:solidFill>
                            <a:schemeClr val="dk1"/>
                          </a:solidFill>
                          <a:latin typeface="Bellota Text Light"/>
                          <a:ea typeface="Bellota Text Light"/>
                          <a:cs typeface="Bellota Text Light"/>
                          <a:sym typeface="Bellota Text Light"/>
                        </a:rPr>
                        <a:t>Lớp</a:t>
                      </a:r>
                      <a:r>
                        <a:rPr lang="en-SG" sz="1100" b="1" dirty="0">
                          <a:solidFill>
                            <a:schemeClr val="dk1"/>
                          </a:solidFill>
                          <a:latin typeface="Bellota Text Light"/>
                          <a:ea typeface="Bellota Text Light"/>
                          <a:cs typeface="Bellota Text Light"/>
                          <a:sym typeface="Bellota Text Light"/>
                        </a:rPr>
                        <a:t> </a:t>
                      </a:r>
                      <a:endParaRPr sz="1100" b="1" dirty="0">
                        <a:solidFill>
                          <a:schemeClr val="dk1"/>
                        </a:solidFill>
                        <a:latin typeface="Bellota Text Light"/>
                        <a:ea typeface="Bellota Text Light"/>
                        <a:cs typeface="Bellota Text Light"/>
                        <a:sym typeface="Bellota Text Light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accent5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5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7F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dirty="0" err="1">
                          <a:solidFill>
                            <a:schemeClr val="dk1"/>
                          </a:solidFill>
                          <a:latin typeface="Bellota Text Light"/>
                          <a:ea typeface="Bellota Text Light"/>
                          <a:cs typeface="Bellota Text Light"/>
                          <a:sym typeface="Bellota Text Light"/>
                        </a:rPr>
                        <a:t>Tổng</a:t>
                      </a:r>
                      <a:r>
                        <a:rPr lang="en-US" sz="1100" b="1" dirty="0">
                          <a:solidFill>
                            <a:schemeClr val="dk1"/>
                          </a:solidFill>
                          <a:latin typeface="Bellota Text Light"/>
                          <a:ea typeface="Bellota Text Light"/>
                          <a:cs typeface="Bellota Text Light"/>
                          <a:sym typeface="Bellota Text Light"/>
                        </a:rPr>
                        <a:t> </a:t>
                      </a:r>
                      <a:r>
                        <a:rPr lang="en-US" sz="1100" b="1" dirty="0" err="1">
                          <a:solidFill>
                            <a:schemeClr val="dk1"/>
                          </a:solidFill>
                          <a:latin typeface="Bellota Text Light"/>
                          <a:ea typeface="Bellota Text Light"/>
                          <a:cs typeface="Bellota Text Light"/>
                          <a:sym typeface="Bellota Text Light"/>
                        </a:rPr>
                        <a:t>số</a:t>
                      </a:r>
                      <a:r>
                        <a:rPr lang="en-US" sz="1100" b="1" dirty="0">
                          <a:solidFill>
                            <a:schemeClr val="dk1"/>
                          </a:solidFill>
                          <a:latin typeface="Bellota Text Light"/>
                          <a:ea typeface="Bellota Text Light"/>
                          <a:cs typeface="Bellota Text Light"/>
                          <a:sym typeface="Bellota Text Light"/>
                        </a:rPr>
                        <a:t> HS</a:t>
                      </a:r>
                      <a:endParaRPr sz="1100" b="1" dirty="0">
                        <a:solidFill>
                          <a:schemeClr val="dk1"/>
                        </a:solidFill>
                        <a:latin typeface="Bellota Text Light"/>
                        <a:ea typeface="Bellota Text Light"/>
                        <a:cs typeface="Bellota Text Light"/>
                        <a:sym typeface="Bellota Text Light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accent5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5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SG" sz="1100" b="1" dirty="0">
                          <a:solidFill>
                            <a:schemeClr val="dk1"/>
                          </a:solidFill>
                          <a:latin typeface="Bellota Text Light"/>
                          <a:ea typeface="Bellota Text Light"/>
                          <a:cs typeface="Bellota Text Light"/>
                          <a:sym typeface="Bellota Text Light"/>
                        </a:rPr>
                        <a:t>HS THÍCH TA</a:t>
                      </a:r>
                      <a:endParaRPr sz="1100" b="1" dirty="0">
                        <a:solidFill>
                          <a:schemeClr val="dk1"/>
                        </a:solidFill>
                        <a:latin typeface="Bellota Text Light"/>
                        <a:ea typeface="Bellota Text Light"/>
                        <a:cs typeface="Bellota Text Light"/>
                        <a:sym typeface="Bellota Text Light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accent5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accent5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7F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dirty="0">
                          <a:solidFill>
                            <a:schemeClr val="dk1"/>
                          </a:solidFill>
                          <a:latin typeface="Bellota Text Light"/>
                          <a:ea typeface="Bellota Text Light"/>
                          <a:cs typeface="Bellota Text Light"/>
                          <a:sym typeface="Bellota Text Light"/>
                        </a:rPr>
                        <a:t>HS CHƯA THÍCH TA</a:t>
                      </a:r>
                      <a:endParaRPr sz="1100" b="1" dirty="0">
                        <a:solidFill>
                          <a:schemeClr val="dk1"/>
                        </a:solidFill>
                        <a:latin typeface="Bellota Text Light"/>
                        <a:ea typeface="Bellota Text Light"/>
                        <a:cs typeface="Bellota Text Light"/>
                        <a:sym typeface="Bellota Text Light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accent5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accent5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5847714"/>
                  </a:ext>
                </a:extLst>
              </a:tr>
              <a:tr h="562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dirty="0" err="1">
                          <a:solidFill>
                            <a:schemeClr val="dk1"/>
                          </a:solidFill>
                          <a:latin typeface="Bellota Text Light"/>
                          <a:ea typeface="Bellota Text Light"/>
                          <a:cs typeface="Bellota Text Light"/>
                          <a:sym typeface="Bellota Text Light"/>
                        </a:rPr>
                        <a:t>Tháng</a:t>
                      </a:r>
                      <a:r>
                        <a:rPr lang="en-US" sz="1100" b="1" dirty="0">
                          <a:solidFill>
                            <a:schemeClr val="dk1"/>
                          </a:solidFill>
                          <a:latin typeface="Bellota Text Light"/>
                          <a:ea typeface="Bellota Text Light"/>
                          <a:cs typeface="Bellota Text Light"/>
                          <a:sym typeface="Bellota Text Light"/>
                        </a:rPr>
                        <a:t> 9/2022</a:t>
                      </a:r>
                      <a:endParaRPr sz="1100" b="1" dirty="0">
                        <a:solidFill>
                          <a:schemeClr val="dk1"/>
                        </a:solidFill>
                        <a:latin typeface="Bellota Text Light"/>
                        <a:ea typeface="Bellota Text Light"/>
                        <a:cs typeface="Bellota Text Light"/>
                        <a:sym typeface="Bellota Text Light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accent5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5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 dirty="0">
                          <a:solidFill>
                            <a:schemeClr val="dk1"/>
                          </a:solidFill>
                          <a:latin typeface="Bellota Text Light"/>
                          <a:ea typeface="Bellota Text Light"/>
                          <a:cs typeface="Bellota Text Light"/>
                          <a:sym typeface="Bellota Text Light"/>
                        </a:rPr>
                        <a:t>3A</a:t>
                      </a:r>
                      <a:endParaRPr sz="1400" b="1" dirty="0">
                        <a:solidFill>
                          <a:schemeClr val="dk1"/>
                        </a:solidFill>
                        <a:latin typeface="Bellota Text Light"/>
                        <a:ea typeface="Bellota Text Light"/>
                        <a:cs typeface="Bellota Text Light"/>
                        <a:sym typeface="Bellota Text Light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accent5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5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7F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 dirty="0">
                          <a:solidFill>
                            <a:schemeClr val="dk1"/>
                          </a:solidFill>
                          <a:latin typeface="Bellota Text Light"/>
                          <a:ea typeface="Bellota Text Light"/>
                          <a:cs typeface="Bellota Text Light"/>
                          <a:sym typeface="Bellota Text Light"/>
                        </a:rPr>
                        <a:t>26</a:t>
                      </a:r>
                      <a:endParaRPr sz="1800" b="1" dirty="0">
                        <a:solidFill>
                          <a:schemeClr val="dk1"/>
                        </a:solidFill>
                        <a:latin typeface="Bellota Text Light"/>
                        <a:ea typeface="Bellota Text Light"/>
                        <a:cs typeface="Bellota Text Light"/>
                        <a:sym typeface="Bellota Text Light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accent5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5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SG" sz="1800" b="1" dirty="0">
                          <a:solidFill>
                            <a:schemeClr val="dk1"/>
                          </a:solidFill>
                          <a:latin typeface="Bellota Text Light"/>
                          <a:ea typeface="Bellota Text Light"/>
                          <a:cs typeface="Bellota Text Light"/>
                          <a:sym typeface="Bellota Text Light"/>
                        </a:rPr>
                        <a:t>20</a:t>
                      </a:r>
                      <a:endParaRPr sz="1800" b="1" dirty="0">
                        <a:solidFill>
                          <a:schemeClr val="dk1"/>
                        </a:solidFill>
                        <a:latin typeface="Bellota Text Light"/>
                        <a:ea typeface="Bellota Text Light"/>
                        <a:cs typeface="Bellota Text Light"/>
                        <a:sym typeface="Bellota Text Light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accent5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accent5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7F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dirty="0">
                          <a:solidFill>
                            <a:schemeClr val="dk1"/>
                          </a:solidFill>
                          <a:latin typeface="Bellota Text Light"/>
                          <a:ea typeface="Bellota Text Light"/>
                          <a:cs typeface="Bellota Text Light"/>
                          <a:sym typeface="Bellota Text Light"/>
                        </a:rPr>
                        <a:t>6</a:t>
                      </a:r>
                      <a:endParaRPr sz="1800" b="1" dirty="0">
                        <a:solidFill>
                          <a:schemeClr val="dk1"/>
                        </a:solidFill>
                        <a:latin typeface="Bellota Text Light"/>
                        <a:ea typeface="Bellota Text Light"/>
                        <a:cs typeface="Bellota Text Light"/>
                        <a:sym typeface="Bellota Text Light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accent5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accent5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8783065"/>
                  </a:ext>
                </a:extLst>
              </a:tr>
            </a:tbl>
          </a:graphicData>
        </a:graphic>
      </p:graphicFrame>
      <p:sp>
        <p:nvSpPr>
          <p:cNvPr id="17" name="Google Shape;98;p15">
            <a:extLst>
              <a:ext uri="{FF2B5EF4-FFF2-40B4-BE49-F238E27FC236}">
                <a16:creationId xmlns:a16="http://schemas.microsoft.com/office/drawing/2014/main" id="{5373D225-7D4F-4E4A-BC60-0B819DF85BBB}"/>
              </a:ext>
            </a:extLst>
          </p:cNvPr>
          <p:cNvSpPr txBox="1">
            <a:spLocks/>
          </p:cNvSpPr>
          <p:nvPr/>
        </p:nvSpPr>
        <p:spPr>
          <a:xfrm>
            <a:off x="580913" y="676105"/>
            <a:ext cx="5615492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 b="0" i="0" u="none" strike="noStrike" cap="none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 b="0" i="0" u="none" strike="noStrike" cap="none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 b="0" i="0" u="none" strike="noStrike" cap="none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 b="0" i="0" u="none" strike="noStrike" cap="none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 b="0" i="0" u="none" strike="noStrike" cap="none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 b="0" i="0" u="none" strike="noStrike" cap="none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 b="0" i="0" u="none" strike="noStrike" cap="none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 b="0" i="0" u="none" strike="noStrike" cap="none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 b="0" i="0" u="none" strike="noStrike" cap="none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pPr algn="ctr"/>
            <a:r>
              <a:rPr lang="en-US" sz="2500" dirty="0" err="1">
                <a:solidFill>
                  <a:schemeClr val="accent3">
                    <a:lumMod val="50000"/>
                  </a:schemeClr>
                </a:solidFill>
              </a:rPr>
              <a:t>Bảng</a:t>
            </a:r>
            <a:r>
              <a:rPr lang="en-US" sz="25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500" dirty="0" err="1">
                <a:solidFill>
                  <a:schemeClr val="accent3">
                    <a:lumMod val="50000"/>
                  </a:schemeClr>
                </a:solidFill>
              </a:rPr>
              <a:t>khảo</a:t>
            </a:r>
            <a:r>
              <a:rPr lang="en-US" sz="25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500" dirty="0" err="1">
                <a:solidFill>
                  <a:schemeClr val="accent3">
                    <a:lumMod val="50000"/>
                  </a:schemeClr>
                </a:solidFill>
              </a:rPr>
              <a:t>sát</a:t>
            </a:r>
            <a:r>
              <a:rPr lang="en-US" sz="25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500" dirty="0" err="1">
                <a:solidFill>
                  <a:schemeClr val="accent3">
                    <a:lumMod val="50000"/>
                  </a:schemeClr>
                </a:solidFill>
              </a:rPr>
              <a:t>sự</a:t>
            </a:r>
            <a:r>
              <a:rPr lang="en-US" sz="25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500" dirty="0" err="1">
                <a:solidFill>
                  <a:schemeClr val="accent3">
                    <a:lumMod val="50000"/>
                  </a:schemeClr>
                </a:solidFill>
              </a:rPr>
              <a:t>yêu</a:t>
            </a:r>
            <a:r>
              <a:rPr lang="en-US" sz="25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500" dirty="0" err="1">
                <a:solidFill>
                  <a:schemeClr val="accent3">
                    <a:lumMod val="50000"/>
                  </a:schemeClr>
                </a:solidFill>
              </a:rPr>
              <a:t>thích</a:t>
            </a:r>
            <a:r>
              <a:rPr lang="en-US" sz="25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SG" sz="2500" dirty="0" err="1">
                <a:solidFill>
                  <a:schemeClr val="accent3">
                    <a:lumMod val="50000"/>
                  </a:schemeClr>
                </a:solidFill>
              </a:rPr>
              <a:t>của</a:t>
            </a:r>
            <a:r>
              <a:rPr lang="en-SG" sz="25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SG" sz="2500" dirty="0" err="1">
                <a:solidFill>
                  <a:schemeClr val="accent3">
                    <a:lumMod val="50000"/>
                  </a:schemeClr>
                </a:solidFill>
              </a:rPr>
              <a:t>học</a:t>
            </a:r>
            <a:r>
              <a:rPr lang="en-SG" sz="25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SG" sz="2500" dirty="0" err="1">
                <a:solidFill>
                  <a:schemeClr val="accent3">
                    <a:lumMod val="50000"/>
                  </a:schemeClr>
                </a:solidFill>
              </a:rPr>
              <a:t>sinh</a:t>
            </a:r>
            <a:r>
              <a:rPr lang="en-SG" sz="25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SG" sz="2500" dirty="0" err="1">
                <a:solidFill>
                  <a:schemeClr val="accent3">
                    <a:lumMod val="50000"/>
                  </a:schemeClr>
                </a:solidFill>
              </a:rPr>
              <a:t>với</a:t>
            </a:r>
            <a:r>
              <a:rPr lang="en-SG" sz="25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SG" sz="2500" dirty="0" err="1">
                <a:solidFill>
                  <a:schemeClr val="accent3">
                    <a:lumMod val="50000"/>
                  </a:schemeClr>
                </a:solidFill>
              </a:rPr>
              <a:t>môn</a:t>
            </a:r>
            <a:r>
              <a:rPr lang="en-SG" sz="25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SG" sz="2500" dirty="0" err="1">
                <a:solidFill>
                  <a:schemeClr val="accent3">
                    <a:lumMod val="50000"/>
                  </a:schemeClr>
                </a:solidFill>
              </a:rPr>
              <a:t>Tiếng</a:t>
            </a:r>
            <a:r>
              <a:rPr lang="en-SG" sz="2500" dirty="0">
                <a:solidFill>
                  <a:schemeClr val="accent3">
                    <a:lumMod val="50000"/>
                  </a:schemeClr>
                </a:solidFill>
              </a:rPr>
              <a:t> Anh</a:t>
            </a:r>
            <a:endParaRPr lang="en-US" sz="25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761F167-7083-4EDD-B131-41016F13C48A}"/>
              </a:ext>
            </a:extLst>
          </p:cNvPr>
          <p:cNvSpPr/>
          <p:nvPr/>
        </p:nvSpPr>
        <p:spPr>
          <a:xfrm>
            <a:off x="4267741" y="1541558"/>
            <a:ext cx="3342600" cy="2282456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7CC8209-1ACA-453F-B860-DBCC41A79714}"/>
              </a:ext>
            </a:extLst>
          </p:cNvPr>
          <p:cNvSpPr/>
          <p:nvPr/>
        </p:nvSpPr>
        <p:spPr>
          <a:xfrm>
            <a:off x="831028" y="1541558"/>
            <a:ext cx="3232973" cy="228245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Google Shape;145;p20"/>
          <p:cNvSpPr txBox="1">
            <a:spLocks noGrp="1"/>
          </p:cNvSpPr>
          <p:nvPr>
            <p:ph type="body" idx="1"/>
          </p:nvPr>
        </p:nvSpPr>
        <p:spPr>
          <a:xfrm>
            <a:off x="4297650" y="1454473"/>
            <a:ext cx="3342600" cy="269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b="1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dirty="0"/>
              <a:t>- </a:t>
            </a:r>
            <a:r>
              <a:rPr lang="en-US" b="1" dirty="0" err="1"/>
              <a:t>Phát</a:t>
            </a:r>
            <a:r>
              <a:rPr lang="en-US" b="1" dirty="0"/>
              <a:t> </a:t>
            </a:r>
            <a:r>
              <a:rPr lang="en-US" b="1" dirty="0" err="1"/>
              <a:t>huy</a:t>
            </a:r>
            <a:r>
              <a:rPr lang="en-US" b="1" dirty="0"/>
              <a:t> </a:t>
            </a:r>
            <a:r>
              <a:rPr lang="en-US" b="1" dirty="0" err="1"/>
              <a:t>tính</a:t>
            </a:r>
            <a:r>
              <a:rPr lang="en-US" b="1" dirty="0"/>
              <a:t> t</a:t>
            </a:r>
            <a:r>
              <a:rPr lang="en-SG" b="1" dirty="0"/>
              <a:t>ự </a:t>
            </a:r>
            <a:r>
              <a:rPr lang="en-SG" b="1" dirty="0" err="1"/>
              <a:t>học</a:t>
            </a:r>
            <a:r>
              <a:rPr lang="en-SG" b="1" dirty="0"/>
              <a:t>, </a:t>
            </a:r>
            <a:r>
              <a:rPr lang="en-SG" b="1" dirty="0" err="1"/>
              <a:t>tự</a:t>
            </a:r>
            <a:r>
              <a:rPr lang="en-SG" b="1" dirty="0"/>
              <a:t> </a:t>
            </a:r>
            <a:r>
              <a:rPr lang="en-SG" b="1" dirty="0" err="1"/>
              <a:t>chủ</a:t>
            </a:r>
            <a:r>
              <a:rPr lang="en-SG" b="1" dirty="0"/>
              <a:t> </a:t>
            </a:r>
            <a:r>
              <a:rPr lang="en-SG" b="1" dirty="0" err="1"/>
              <a:t>của</a:t>
            </a:r>
            <a:r>
              <a:rPr lang="en-SG" b="1" dirty="0"/>
              <a:t> </a:t>
            </a:r>
            <a:r>
              <a:rPr lang="en-SG" b="1" dirty="0" err="1"/>
              <a:t>học</a:t>
            </a:r>
            <a:r>
              <a:rPr lang="en-SG" b="1" dirty="0"/>
              <a:t> </a:t>
            </a:r>
            <a:r>
              <a:rPr lang="en-SG" b="1" dirty="0" err="1"/>
              <a:t>sinh</a:t>
            </a:r>
            <a:r>
              <a:rPr lang="en-SG" b="1" dirty="0"/>
              <a:t>.</a:t>
            </a:r>
            <a:endParaRPr b="1" dirty="0"/>
          </a:p>
        </p:txBody>
      </p:sp>
      <p:sp>
        <p:nvSpPr>
          <p:cNvPr id="146" name="Google Shape;146;p20"/>
          <p:cNvSpPr txBox="1">
            <a:spLocks noGrp="1"/>
          </p:cNvSpPr>
          <p:nvPr>
            <p:ph type="title"/>
          </p:nvPr>
        </p:nvSpPr>
        <p:spPr>
          <a:xfrm>
            <a:off x="994947" y="758850"/>
            <a:ext cx="7154100" cy="3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EE6A8D"/>
                </a:solidFill>
              </a:rPr>
              <a:t>2. </a:t>
            </a:r>
            <a:r>
              <a:rPr lang="en-US" dirty="0" err="1">
                <a:solidFill>
                  <a:srgbClr val="EE6A8D"/>
                </a:solidFill>
              </a:rPr>
              <a:t>Vai</a:t>
            </a:r>
            <a:r>
              <a:rPr lang="en-US" dirty="0">
                <a:solidFill>
                  <a:srgbClr val="EE6A8D"/>
                </a:solidFill>
              </a:rPr>
              <a:t> </a:t>
            </a:r>
            <a:r>
              <a:rPr lang="en-US" dirty="0" err="1">
                <a:solidFill>
                  <a:srgbClr val="EE6A8D"/>
                </a:solidFill>
              </a:rPr>
              <a:t>trò</a:t>
            </a:r>
            <a:r>
              <a:rPr lang="en-US" dirty="0">
                <a:solidFill>
                  <a:srgbClr val="EE6A8D"/>
                </a:solidFill>
              </a:rPr>
              <a:t> </a:t>
            </a:r>
            <a:r>
              <a:rPr lang="en-US" dirty="0" err="1">
                <a:solidFill>
                  <a:srgbClr val="EE6A8D"/>
                </a:solidFill>
              </a:rPr>
              <a:t>của</a:t>
            </a:r>
            <a:r>
              <a:rPr lang="en-US" dirty="0">
                <a:solidFill>
                  <a:srgbClr val="EE6A8D"/>
                </a:solidFill>
              </a:rPr>
              <a:t> </a:t>
            </a:r>
            <a:r>
              <a:rPr lang="en-US" dirty="0" err="1">
                <a:solidFill>
                  <a:srgbClr val="EE6A8D"/>
                </a:solidFill>
              </a:rPr>
              <a:t>biện</a:t>
            </a:r>
            <a:r>
              <a:rPr lang="en-US" dirty="0">
                <a:solidFill>
                  <a:srgbClr val="EE6A8D"/>
                </a:solidFill>
              </a:rPr>
              <a:t> </a:t>
            </a:r>
            <a:r>
              <a:rPr lang="en-US" dirty="0" err="1">
                <a:solidFill>
                  <a:srgbClr val="EE6A8D"/>
                </a:solidFill>
              </a:rPr>
              <a:t>pháp</a:t>
            </a:r>
            <a:endParaRPr dirty="0">
              <a:solidFill>
                <a:srgbClr val="EE6A8D"/>
              </a:solidFill>
            </a:endParaRPr>
          </a:p>
        </p:txBody>
      </p:sp>
      <p:sp>
        <p:nvSpPr>
          <p:cNvPr id="147" name="Google Shape;147;p20"/>
          <p:cNvSpPr txBox="1">
            <a:spLocks noGrp="1"/>
          </p:cNvSpPr>
          <p:nvPr>
            <p:ph type="body" idx="2"/>
          </p:nvPr>
        </p:nvSpPr>
        <p:spPr>
          <a:xfrm>
            <a:off x="955050" y="1454473"/>
            <a:ext cx="3342600" cy="269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SG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SG" dirty="0"/>
              <a:t>-</a:t>
            </a:r>
            <a:r>
              <a:rPr lang="en-US" dirty="0"/>
              <a:t> </a:t>
            </a:r>
            <a:r>
              <a:rPr lang="en-US" b="1" dirty="0" err="1"/>
              <a:t>Nâng</a:t>
            </a:r>
            <a:r>
              <a:rPr lang="en-US" b="1" dirty="0"/>
              <a:t> </a:t>
            </a:r>
            <a:r>
              <a:rPr lang="en-US" b="1" dirty="0" err="1"/>
              <a:t>cao</a:t>
            </a:r>
            <a:r>
              <a:rPr lang="en-US" b="1" dirty="0"/>
              <a:t> </a:t>
            </a:r>
            <a:r>
              <a:rPr lang="en-US" b="1" dirty="0" err="1"/>
              <a:t>chất</a:t>
            </a:r>
            <a:r>
              <a:rPr lang="en-US" b="1" dirty="0"/>
              <a:t> l</a:t>
            </a:r>
            <a:r>
              <a:rPr lang="vi-VN" b="1" dirty="0"/>
              <a:t>ư</a:t>
            </a:r>
            <a:r>
              <a:rPr lang="en-SG" b="1" dirty="0" err="1"/>
              <a:t>ợng</a:t>
            </a:r>
            <a:r>
              <a:rPr lang="en-SG" b="1" dirty="0"/>
              <a:t> </a:t>
            </a:r>
            <a:r>
              <a:rPr lang="en-SG" b="1" dirty="0" err="1"/>
              <a:t>giáo</a:t>
            </a:r>
            <a:r>
              <a:rPr lang="en-SG" b="1" dirty="0"/>
              <a:t> </a:t>
            </a:r>
            <a:r>
              <a:rPr lang="en-SG" b="1" dirty="0" err="1"/>
              <a:t>dục</a:t>
            </a:r>
            <a:r>
              <a:rPr lang="en-SG" b="1" dirty="0"/>
              <a:t> </a:t>
            </a:r>
            <a:r>
              <a:rPr lang="en-SG" b="1" dirty="0" err="1"/>
              <a:t>và</a:t>
            </a:r>
            <a:r>
              <a:rPr lang="en-SG" b="1" dirty="0"/>
              <a:t> </a:t>
            </a:r>
            <a:r>
              <a:rPr lang="en-SG" b="1" dirty="0" err="1"/>
              <a:t>thúc</a:t>
            </a:r>
            <a:r>
              <a:rPr lang="en-SG" b="1" dirty="0"/>
              <a:t> </a:t>
            </a:r>
            <a:r>
              <a:rPr lang="en-SG" b="1" dirty="0" err="1"/>
              <a:t>đẩy</a:t>
            </a:r>
            <a:r>
              <a:rPr lang="en-SG" b="1" dirty="0"/>
              <a:t> </a:t>
            </a:r>
            <a:r>
              <a:rPr lang="en-SG" b="1" dirty="0" err="1"/>
              <a:t>khả</a:t>
            </a:r>
            <a:r>
              <a:rPr lang="en-SG" b="1" dirty="0"/>
              <a:t> </a:t>
            </a:r>
            <a:r>
              <a:rPr lang="en-SG" b="1" dirty="0" err="1"/>
              <a:t>năng</a:t>
            </a:r>
            <a:r>
              <a:rPr lang="en-SG" b="1" dirty="0"/>
              <a:t> </a:t>
            </a:r>
            <a:r>
              <a:rPr lang="en-SG" b="1" dirty="0" err="1"/>
              <a:t>sáng</a:t>
            </a:r>
            <a:r>
              <a:rPr lang="en-SG" b="1" dirty="0"/>
              <a:t> </a:t>
            </a:r>
            <a:r>
              <a:rPr lang="en-SG" b="1" dirty="0" err="1"/>
              <a:t>tạo</a:t>
            </a:r>
            <a:r>
              <a:rPr lang="en-SG" b="1" dirty="0"/>
              <a:t>, </a:t>
            </a:r>
            <a:r>
              <a:rPr lang="en-SG" b="1" dirty="0" err="1"/>
              <a:t>khả</a:t>
            </a:r>
            <a:r>
              <a:rPr lang="en-SG" b="1" dirty="0"/>
              <a:t> </a:t>
            </a:r>
            <a:r>
              <a:rPr lang="en-SG" b="1" dirty="0" err="1"/>
              <a:t>năng</a:t>
            </a:r>
            <a:r>
              <a:rPr lang="en-SG" b="1" dirty="0"/>
              <a:t> </a:t>
            </a:r>
            <a:r>
              <a:rPr lang="en-SG" b="1" dirty="0" err="1"/>
              <a:t>làm</a:t>
            </a:r>
            <a:r>
              <a:rPr lang="en-SG" b="1" dirty="0"/>
              <a:t> </a:t>
            </a:r>
            <a:r>
              <a:rPr lang="en-SG" b="1" dirty="0" err="1"/>
              <a:t>việc</a:t>
            </a:r>
            <a:r>
              <a:rPr lang="en-SG" b="1" dirty="0"/>
              <a:t> </a:t>
            </a:r>
            <a:r>
              <a:rPr lang="en-SG" b="1" dirty="0" err="1"/>
              <a:t>nhóm</a:t>
            </a:r>
            <a:r>
              <a:rPr lang="en-SG" b="1" dirty="0"/>
              <a:t> </a:t>
            </a:r>
            <a:r>
              <a:rPr lang="en-SG" b="1" dirty="0" err="1"/>
              <a:t>của</a:t>
            </a:r>
            <a:r>
              <a:rPr lang="en-SG" b="1" dirty="0"/>
              <a:t> </a:t>
            </a:r>
            <a:r>
              <a:rPr lang="en-SG" b="1" dirty="0" err="1"/>
              <a:t>học</a:t>
            </a:r>
            <a:r>
              <a:rPr lang="en-SG" b="1" dirty="0"/>
              <a:t> </a:t>
            </a:r>
            <a:r>
              <a:rPr lang="en-SG" b="1" dirty="0" err="1"/>
              <a:t>sinh</a:t>
            </a:r>
            <a:r>
              <a:rPr lang="en-SG" b="1" dirty="0"/>
              <a:t>.</a:t>
            </a:r>
            <a:endParaRPr b="1" dirty="0"/>
          </a:p>
        </p:txBody>
      </p:sp>
      <p:sp>
        <p:nvSpPr>
          <p:cNvPr id="148" name="Google Shape;148;p20"/>
          <p:cNvSpPr txBox="1">
            <a:spLocks noGrp="1"/>
          </p:cNvSpPr>
          <p:nvPr>
            <p:ph type="sldNum" idx="12"/>
          </p:nvPr>
        </p:nvSpPr>
        <p:spPr>
          <a:xfrm>
            <a:off x="4297650" y="4594800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749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" grpId="0" build="p"/>
      <p:bldP spid="147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D72DF9B-C3BF-48BB-A4EF-40348BEC9C42}"/>
              </a:ext>
            </a:extLst>
          </p:cNvPr>
          <p:cNvSpPr/>
          <p:nvPr/>
        </p:nvSpPr>
        <p:spPr>
          <a:xfrm>
            <a:off x="753970" y="1633611"/>
            <a:ext cx="5052321" cy="198136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086542-7566-4F33-93DA-F7056D37C5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934" y="593208"/>
            <a:ext cx="1509489" cy="516929"/>
          </a:xfrm>
          <a:prstGeom prst="rect">
            <a:avLst/>
          </a:prstGeom>
        </p:spPr>
      </p:pic>
      <p:sp>
        <p:nvSpPr>
          <p:cNvPr id="84" name="Google Shape;84;p13"/>
          <p:cNvSpPr txBox="1">
            <a:spLocks noGrp="1"/>
          </p:cNvSpPr>
          <p:nvPr>
            <p:ph type="ctrTitle"/>
          </p:nvPr>
        </p:nvSpPr>
        <p:spPr>
          <a:xfrm>
            <a:off x="590937" y="644956"/>
            <a:ext cx="7518160" cy="393234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EE6A8D"/>
                </a:solidFill>
              </a:rPr>
              <a:t>III. </a:t>
            </a:r>
            <a:r>
              <a:rPr lang="en-US" sz="3000" dirty="0" err="1">
                <a:solidFill>
                  <a:srgbClr val="EE6A8D"/>
                </a:solidFill>
              </a:rPr>
              <a:t>Nội</a:t>
            </a:r>
            <a:r>
              <a:rPr lang="en-US" sz="3000" dirty="0">
                <a:solidFill>
                  <a:srgbClr val="EE6A8D"/>
                </a:solidFill>
              </a:rPr>
              <a:t> dung </a:t>
            </a:r>
            <a:r>
              <a:rPr lang="en-US" sz="3000" dirty="0" err="1">
                <a:solidFill>
                  <a:srgbClr val="EE6A8D"/>
                </a:solidFill>
              </a:rPr>
              <a:t>và</a:t>
            </a:r>
            <a:r>
              <a:rPr lang="en-US" sz="3000" dirty="0">
                <a:solidFill>
                  <a:srgbClr val="EE6A8D"/>
                </a:solidFill>
              </a:rPr>
              <a:t> </a:t>
            </a:r>
            <a:r>
              <a:rPr lang="en-US" sz="3000" dirty="0" err="1">
                <a:solidFill>
                  <a:srgbClr val="EE6A8D"/>
                </a:solidFill>
              </a:rPr>
              <a:t>cách</a:t>
            </a:r>
            <a:r>
              <a:rPr lang="en-US" sz="3000" dirty="0">
                <a:solidFill>
                  <a:srgbClr val="EE6A8D"/>
                </a:solidFill>
              </a:rPr>
              <a:t> </a:t>
            </a:r>
            <a:r>
              <a:rPr lang="en-US" sz="3000" dirty="0" err="1">
                <a:solidFill>
                  <a:srgbClr val="EE6A8D"/>
                </a:solidFill>
              </a:rPr>
              <a:t>th</a:t>
            </a:r>
            <a:r>
              <a:rPr lang="en-SG" sz="3000" dirty="0" err="1">
                <a:solidFill>
                  <a:srgbClr val="EE6A8D"/>
                </a:solidFill>
              </a:rPr>
              <a:t>ức</a:t>
            </a:r>
            <a:r>
              <a:rPr lang="en-SG" sz="3000" dirty="0">
                <a:solidFill>
                  <a:srgbClr val="EE6A8D"/>
                </a:solidFill>
              </a:rPr>
              <a:t> </a:t>
            </a:r>
            <a:r>
              <a:rPr lang="en-SG" sz="3000" dirty="0" err="1">
                <a:solidFill>
                  <a:srgbClr val="EE6A8D"/>
                </a:solidFill>
              </a:rPr>
              <a:t>thực</a:t>
            </a:r>
            <a:r>
              <a:rPr lang="en-SG" sz="3000" dirty="0">
                <a:solidFill>
                  <a:srgbClr val="EE6A8D"/>
                </a:solidFill>
              </a:rPr>
              <a:t> </a:t>
            </a:r>
            <a:r>
              <a:rPr lang="en-SG" sz="3000" dirty="0" err="1">
                <a:solidFill>
                  <a:srgbClr val="EE6A8D"/>
                </a:solidFill>
              </a:rPr>
              <a:t>hiện</a:t>
            </a:r>
            <a:endParaRPr sz="3000" dirty="0">
              <a:solidFill>
                <a:srgbClr val="EE6A8D"/>
              </a:solidFill>
            </a:endParaRPr>
          </a:p>
        </p:txBody>
      </p:sp>
      <p:sp>
        <p:nvSpPr>
          <p:cNvPr id="4" name="Google Shape;91;p14">
            <a:extLst>
              <a:ext uri="{FF2B5EF4-FFF2-40B4-BE49-F238E27FC236}">
                <a16:creationId xmlns:a16="http://schemas.microsoft.com/office/drawing/2014/main" id="{53E9F3FF-0185-45FA-BE2B-BE9CC10DD6A9}"/>
              </a:ext>
            </a:extLst>
          </p:cNvPr>
          <p:cNvSpPr txBox="1">
            <a:spLocks/>
          </p:cNvSpPr>
          <p:nvPr/>
        </p:nvSpPr>
        <p:spPr>
          <a:xfrm>
            <a:off x="590937" y="1110137"/>
            <a:ext cx="6369844" cy="451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Bellota Text Light"/>
              <a:buNone/>
              <a:defRPr sz="2400" b="0" i="0" u="none" strike="noStrike" cap="none">
                <a:solidFill>
                  <a:schemeClr val="accent6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Bellota Text Light"/>
              <a:buNone/>
              <a:defRPr sz="3000" b="0" i="0" u="none" strike="noStrike" cap="none">
                <a:solidFill>
                  <a:schemeClr val="accent6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2pPr>
            <a:lvl3pPr marL="1371600" marR="0" lvl="2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Bellota Text Light"/>
              <a:buNone/>
              <a:defRPr sz="3000" b="0" i="0" u="none" strike="noStrike" cap="none">
                <a:solidFill>
                  <a:schemeClr val="accent6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3pPr>
            <a:lvl4pPr marL="1828800" marR="0" lvl="3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Bellota Text Light"/>
              <a:buNone/>
              <a:defRPr sz="3000" b="0" i="0" u="none" strike="noStrike" cap="none">
                <a:solidFill>
                  <a:schemeClr val="accent6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4pPr>
            <a:lvl5pPr marL="2286000" marR="0" lvl="4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Bellota Text Light"/>
              <a:buNone/>
              <a:defRPr sz="3000" b="0" i="0" u="none" strike="noStrike" cap="none">
                <a:solidFill>
                  <a:schemeClr val="accent6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5pPr>
            <a:lvl6pPr marL="2743200" marR="0" lvl="5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Bellota Text Light"/>
              <a:buNone/>
              <a:defRPr sz="3000" b="0" i="0" u="none" strike="noStrike" cap="none">
                <a:solidFill>
                  <a:schemeClr val="accent6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6pPr>
            <a:lvl7pPr marL="3200400" marR="0" lvl="6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Bellota Text Light"/>
              <a:buNone/>
              <a:defRPr sz="3000" b="0" i="0" u="none" strike="noStrike" cap="none">
                <a:solidFill>
                  <a:schemeClr val="accent6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7pPr>
            <a:lvl8pPr marL="3657600" marR="0" lvl="7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Bellota Text Light"/>
              <a:buNone/>
              <a:defRPr sz="3000" b="0" i="0" u="none" strike="noStrike" cap="none">
                <a:solidFill>
                  <a:schemeClr val="accent6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8pPr>
            <a:lvl9pPr marL="4114800" marR="0" lvl="8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Bellota Text Light"/>
              <a:buNone/>
              <a:defRPr sz="3000" b="0" i="0" u="none" strike="noStrike" cap="none">
                <a:solidFill>
                  <a:schemeClr val="accent6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9pPr>
          </a:lstStyle>
          <a:p>
            <a:pPr marL="0" indent="0">
              <a:spcBef>
                <a:spcPts val="60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-SG" sz="2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1. </a:t>
            </a:r>
            <a:r>
              <a:rPr lang="en-SG" sz="2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Biện</a:t>
            </a:r>
            <a:r>
              <a:rPr lang="en-SG" sz="2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SG" sz="2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pháp</a:t>
            </a:r>
            <a:r>
              <a:rPr lang="en-SG" sz="2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“</a:t>
            </a:r>
            <a:r>
              <a:rPr lang="en-SG" sz="2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Đôi</a:t>
            </a:r>
            <a:r>
              <a:rPr lang="en-SG" sz="2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SG" sz="2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bạn</a:t>
            </a:r>
            <a:r>
              <a:rPr lang="en-SG" sz="2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SG" sz="2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và</a:t>
            </a:r>
            <a:r>
              <a:rPr lang="en-SG" sz="2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SG" sz="2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nhóm</a:t>
            </a:r>
            <a:r>
              <a:rPr lang="en-SG" sz="2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SG" sz="2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bạn</a:t>
            </a:r>
            <a:r>
              <a:rPr lang="en-SG" sz="2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SG" sz="2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cùng</a:t>
            </a:r>
            <a:r>
              <a:rPr lang="en-SG" sz="2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SG" sz="2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tiến</a:t>
            </a:r>
            <a:r>
              <a:rPr lang="en-SG" sz="2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” </a:t>
            </a:r>
            <a:r>
              <a:rPr lang="en-SG" sz="2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</a:t>
            </a:r>
            <a:r>
              <a:rPr lang="en-SG" sz="2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SG" sz="20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gì</a:t>
            </a:r>
            <a:r>
              <a:rPr lang="en-SG" sz="2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</a:p>
          <a:p>
            <a:pPr marL="0" indent="0" algn="ctr">
              <a:spcBef>
                <a:spcPts val="600"/>
              </a:spcBef>
              <a:buClr>
                <a:schemeClr val="dk1"/>
              </a:buClr>
              <a:buSzPts val="1100"/>
              <a:buFont typeface="Arial"/>
              <a:buNone/>
            </a:pPr>
            <a:endParaRPr lang="en-SG" sz="1800" b="1" dirty="0">
              <a:solidFill>
                <a:schemeClr val="tx1"/>
              </a:solidFill>
            </a:endParaRPr>
          </a:p>
        </p:txBody>
      </p:sp>
      <p:sp>
        <p:nvSpPr>
          <p:cNvPr id="6" name="Google Shape;147;p20">
            <a:extLst>
              <a:ext uri="{FF2B5EF4-FFF2-40B4-BE49-F238E27FC236}">
                <a16:creationId xmlns:a16="http://schemas.microsoft.com/office/drawing/2014/main" id="{B2FBD0B9-5CFC-43E7-A4A4-1553928939D6}"/>
              </a:ext>
            </a:extLst>
          </p:cNvPr>
          <p:cNvSpPr txBox="1">
            <a:spLocks/>
          </p:cNvSpPr>
          <p:nvPr/>
        </p:nvSpPr>
        <p:spPr>
          <a:xfrm>
            <a:off x="661821" y="1561664"/>
            <a:ext cx="4985006" cy="1828172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600"/>
              </a:spcBef>
              <a:buClr>
                <a:schemeClr val="dk1"/>
              </a:buClr>
              <a:buSzPts val="1100"/>
            </a:pPr>
            <a:endParaRPr lang="vi-VN" dirty="0"/>
          </a:p>
          <a:p>
            <a:pPr marL="285750" indent="-285750">
              <a:spcBef>
                <a:spcPts val="600"/>
              </a:spcBef>
              <a:buClr>
                <a:schemeClr val="dk1"/>
              </a:buClr>
              <a:buSzPts val="1100"/>
              <a:buFontTx/>
              <a:buChar char="-"/>
            </a:pPr>
            <a:r>
              <a:rPr lang="en-SG" sz="1500" dirty="0" err="1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Bellota Text Light"/>
              </a:rPr>
              <a:t>Biện</a:t>
            </a:r>
            <a:r>
              <a:rPr lang="en-SG" sz="1500" dirty="0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Bellota Text Light"/>
              </a:rPr>
              <a:t> </a:t>
            </a:r>
            <a:r>
              <a:rPr lang="en-SG" sz="1500" dirty="0" err="1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Bellota Text Light"/>
              </a:rPr>
              <a:t>pháp</a:t>
            </a:r>
            <a:r>
              <a:rPr lang="en-SG" sz="1500" dirty="0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Bellota Text Light"/>
              </a:rPr>
              <a:t> “</a:t>
            </a:r>
            <a:r>
              <a:rPr lang="en-SG" sz="1500" dirty="0" err="1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Bellota Text Light"/>
              </a:rPr>
              <a:t>đôi</a:t>
            </a:r>
            <a:r>
              <a:rPr lang="en-SG" sz="1500" dirty="0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Bellota Text Light"/>
              </a:rPr>
              <a:t> </a:t>
            </a:r>
            <a:r>
              <a:rPr lang="en-SG" sz="1500" dirty="0" err="1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Bellota Text Light"/>
              </a:rPr>
              <a:t>bạn</a:t>
            </a:r>
            <a:r>
              <a:rPr lang="en-SG" sz="1500" dirty="0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Bellota Text Light"/>
              </a:rPr>
              <a:t> </a:t>
            </a:r>
            <a:r>
              <a:rPr lang="en-SG" sz="1500" dirty="0" err="1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Bellota Text Light"/>
              </a:rPr>
              <a:t>hoặc</a:t>
            </a:r>
            <a:r>
              <a:rPr lang="en-SG" sz="1500" dirty="0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Bellota Text Light"/>
              </a:rPr>
              <a:t> </a:t>
            </a:r>
            <a:r>
              <a:rPr lang="en-SG" sz="1500" dirty="0" err="1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Bellota Text Light"/>
              </a:rPr>
              <a:t>nhóm</a:t>
            </a:r>
            <a:r>
              <a:rPr lang="en-SG" sz="1500" dirty="0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Bellota Text Light"/>
              </a:rPr>
              <a:t> </a:t>
            </a:r>
            <a:r>
              <a:rPr lang="en-SG" sz="1500" dirty="0" err="1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Bellota Text Light"/>
              </a:rPr>
              <a:t>bạn</a:t>
            </a:r>
            <a:r>
              <a:rPr lang="en-SG" sz="1500" dirty="0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Bellota Text Light"/>
              </a:rPr>
              <a:t> </a:t>
            </a:r>
            <a:r>
              <a:rPr lang="en-SG" sz="1500" dirty="0" err="1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Bellota Text Light"/>
              </a:rPr>
              <a:t>cùng</a:t>
            </a:r>
            <a:r>
              <a:rPr lang="en-SG" sz="1500" dirty="0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Bellota Text Light"/>
              </a:rPr>
              <a:t> </a:t>
            </a:r>
            <a:r>
              <a:rPr lang="en-SG" sz="1500" dirty="0" err="1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Bellota Text Light"/>
              </a:rPr>
              <a:t>tiến</a:t>
            </a:r>
            <a:r>
              <a:rPr lang="en-SG" sz="1500" dirty="0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Bellota Text Light"/>
              </a:rPr>
              <a:t>” </a:t>
            </a:r>
            <a:r>
              <a:rPr lang="en-SG" sz="1500" dirty="0" err="1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Bellota Text Light"/>
              </a:rPr>
              <a:t>hiểu</a:t>
            </a:r>
            <a:r>
              <a:rPr lang="en-SG" sz="1500" dirty="0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Bellota Text Light"/>
              </a:rPr>
              <a:t> c</a:t>
            </a:r>
            <a:r>
              <a:rPr lang="vi-VN" sz="1500" dirty="0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Bellota Text Light"/>
              </a:rPr>
              <a:t>ơ</a:t>
            </a:r>
            <a:r>
              <a:rPr lang="en-SG" sz="1500" dirty="0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Bellota Text Light"/>
              </a:rPr>
              <a:t> </a:t>
            </a:r>
            <a:r>
              <a:rPr lang="en-SG" sz="1500" dirty="0" err="1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Bellota Text Light"/>
              </a:rPr>
              <a:t>bản</a:t>
            </a:r>
            <a:r>
              <a:rPr lang="en-SG" sz="1500" dirty="0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Bellota Text Light"/>
              </a:rPr>
              <a:t> </a:t>
            </a:r>
            <a:r>
              <a:rPr lang="en-SG" sz="1500" dirty="0" err="1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Bellota Text Light"/>
              </a:rPr>
              <a:t>là</a:t>
            </a:r>
            <a:r>
              <a:rPr lang="en-SG" sz="1500" dirty="0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Bellota Text Light"/>
              </a:rPr>
              <a:t> </a:t>
            </a:r>
            <a:r>
              <a:rPr lang="en-SG" sz="1500" dirty="0" err="1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Bellota Text Light"/>
              </a:rPr>
              <a:t>giáo</a:t>
            </a:r>
            <a:r>
              <a:rPr lang="en-SG" sz="1500" dirty="0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Bellota Text Light"/>
              </a:rPr>
              <a:t> </a:t>
            </a:r>
            <a:r>
              <a:rPr lang="en-SG" sz="1500" dirty="0" err="1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Bellota Text Light"/>
              </a:rPr>
              <a:t>viên</a:t>
            </a:r>
            <a:r>
              <a:rPr lang="en-SG" sz="1500" dirty="0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Bellota Text Light"/>
              </a:rPr>
              <a:t> </a:t>
            </a:r>
            <a:r>
              <a:rPr lang="en-SG" sz="1500" dirty="0" err="1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Bellota Text Light"/>
              </a:rPr>
              <a:t>sẽ</a:t>
            </a:r>
            <a:r>
              <a:rPr lang="en-SG" sz="1500" dirty="0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Bellota Text Light"/>
              </a:rPr>
              <a:t> </a:t>
            </a:r>
            <a:r>
              <a:rPr lang="en-SG" sz="1500" dirty="0" err="1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Bellota Text Light"/>
              </a:rPr>
              <a:t>giao</a:t>
            </a:r>
            <a:r>
              <a:rPr lang="en-SG" sz="1500" dirty="0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Bellota Text Light"/>
              </a:rPr>
              <a:t> </a:t>
            </a:r>
            <a:r>
              <a:rPr lang="en-SG" sz="1500" dirty="0" err="1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Bellota Text Light"/>
              </a:rPr>
              <a:t>nhiệm</a:t>
            </a:r>
            <a:r>
              <a:rPr lang="en-SG" sz="1500" dirty="0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Bellota Text Light"/>
              </a:rPr>
              <a:t> </a:t>
            </a:r>
            <a:r>
              <a:rPr lang="en-SG" sz="1500" dirty="0" err="1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Bellota Text Light"/>
              </a:rPr>
              <a:t>vụ</a:t>
            </a:r>
            <a:r>
              <a:rPr lang="en-SG" sz="1500" dirty="0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Bellota Text Light"/>
              </a:rPr>
              <a:t> </a:t>
            </a:r>
            <a:r>
              <a:rPr lang="en-SG" sz="1500" dirty="0" err="1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Bellota Text Light"/>
              </a:rPr>
              <a:t>cho</a:t>
            </a:r>
            <a:r>
              <a:rPr lang="en-SG" sz="1500" dirty="0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Bellota Text Light"/>
              </a:rPr>
              <a:t> </a:t>
            </a:r>
            <a:r>
              <a:rPr lang="en-SG" sz="1500" dirty="0" err="1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Bellota Text Light"/>
              </a:rPr>
              <a:t>các</a:t>
            </a:r>
            <a:r>
              <a:rPr lang="en-SG" sz="1500" dirty="0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Bellota Text Light"/>
              </a:rPr>
              <a:t> </a:t>
            </a:r>
            <a:r>
              <a:rPr lang="en-SG" sz="1500" dirty="0" err="1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Bellota Text Light"/>
              </a:rPr>
              <a:t>bạn</a:t>
            </a:r>
            <a:r>
              <a:rPr lang="en-SG" sz="1500" dirty="0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Bellota Text Light"/>
              </a:rPr>
              <a:t> </a:t>
            </a:r>
            <a:r>
              <a:rPr lang="en-SG" sz="1500" dirty="0" err="1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Bellota Text Light"/>
              </a:rPr>
              <a:t>có</a:t>
            </a:r>
            <a:r>
              <a:rPr lang="en-SG" sz="1500" dirty="0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Bellota Text Light"/>
              </a:rPr>
              <a:t> </a:t>
            </a:r>
            <a:r>
              <a:rPr lang="en-SG" sz="1500" dirty="0" err="1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Bellota Text Light"/>
              </a:rPr>
              <a:t>học</a:t>
            </a:r>
            <a:r>
              <a:rPr lang="en-SG" sz="1500" dirty="0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Bellota Text Light"/>
              </a:rPr>
              <a:t> </a:t>
            </a:r>
            <a:r>
              <a:rPr lang="en-SG" sz="1500" dirty="0" err="1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Bellota Text Light"/>
              </a:rPr>
              <a:t>lực</a:t>
            </a:r>
            <a:r>
              <a:rPr lang="en-SG" sz="1500" dirty="0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Bellota Text Light"/>
              </a:rPr>
              <a:t> </a:t>
            </a:r>
            <a:r>
              <a:rPr lang="en-SG" sz="1500" dirty="0" err="1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Bellota Text Light"/>
              </a:rPr>
              <a:t>tốt</a:t>
            </a:r>
            <a:r>
              <a:rPr lang="en-SG" sz="1500" dirty="0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Bellota Text Light"/>
              </a:rPr>
              <a:t> </a:t>
            </a:r>
            <a:r>
              <a:rPr lang="en-SG" sz="1500" dirty="0" err="1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Bellota Text Light"/>
              </a:rPr>
              <a:t>kèm</a:t>
            </a:r>
            <a:r>
              <a:rPr lang="en-SG" sz="1500" dirty="0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Bellota Text Light"/>
              </a:rPr>
              <a:t> </a:t>
            </a:r>
            <a:r>
              <a:rPr lang="en-SG" sz="1500" dirty="0" err="1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Bellota Text Light"/>
              </a:rPr>
              <a:t>cặp</a:t>
            </a:r>
            <a:r>
              <a:rPr lang="en-SG" sz="1500" dirty="0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Bellota Text Light"/>
              </a:rPr>
              <a:t>, </a:t>
            </a:r>
            <a:r>
              <a:rPr lang="en-SG" sz="1500" dirty="0" err="1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Bellota Text Light"/>
              </a:rPr>
              <a:t>giúp</a:t>
            </a:r>
            <a:r>
              <a:rPr lang="en-SG" sz="1500" dirty="0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Bellota Text Light"/>
              </a:rPr>
              <a:t> </a:t>
            </a:r>
            <a:r>
              <a:rPr lang="en-SG" sz="1500" dirty="0" err="1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Bellota Text Light"/>
              </a:rPr>
              <a:t>đỡ</a:t>
            </a:r>
            <a:r>
              <a:rPr lang="en-SG" sz="1500" dirty="0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Bellota Text Light"/>
              </a:rPr>
              <a:t> </a:t>
            </a:r>
            <a:r>
              <a:rPr lang="en-SG" sz="1500" dirty="0" err="1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Bellota Text Light"/>
              </a:rPr>
              <a:t>các</a:t>
            </a:r>
            <a:r>
              <a:rPr lang="en-SG" sz="1500" dirty="0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Bellota Text Light"/>
              </a:rPr>
              <a:t> </a:t>
            </a:r>
            <a:r>
              <a:rPr lang="en-SG" sz="1500" dirty="0" err="1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Bellota Text Light"/>
              </a:rPr>
              <a:t>bạn</a:t>
            </a:r>
            <a:r>
              <a:rPr lang="en-SG" sz="1500" dirty="0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Bellota Text Light"/>
              </a:rPr>
              <a:t> </a:t>
            </a:r>
            <a:r>
              <a:rPr lang="en-SG" sz="1500" dirty="0" err="1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Bellota Text Light"/>
              </a:rPr>
              <a:t>chậm</a:t>
            </a:r>
            <a:r>
              <a:rPr lang="en-SG" sz="1500" dirty="0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Bellota Text Light"/>
              </a:rPr>
              <a:t> h</a:t>
            </a:r>
            <a:r>
              <a:rPr lang="vi-VN" sz="1500" dirty="0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Bellota Text Light"/>
              </a:rPr>
              <a:t>ơ</a:t>
            </a:r>
            <a:r>
              <a:rPr lang="en-SG" sz="1500" dirty="0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Bellota Text Light"/>
              </a:rPr>
              <a:t>n. Qua </a:t>
            </a:r>
            <a:r>
              <a:rPr lang="en-SG" sz="1500" dirty="0" err="1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Bellota Text Light"/>
              </a:rPr>
              <a:t>đó</a:t>
            </a:r>
            <a:r>
              <a:rPr lang="en-SG" sz="1500" dirty="0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Bellota Text Light"/>
              </a:rPr>
              <a:t>, </a:t>
            </a:r>
            <a:r>
              <a:rPr lang="en-SG" sz="1500" dirty="0" err="1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Bellota Text Light"/>
              </a:rPr>
              <a:t>bạn</a:t>
            </a:r>
            <a:r>
              <a:rPr lang="en-SG" sz="1500" dirty="0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Bellota Text Light"/>
              </a:rPr>
              <a:t> </a:t>
            </a:r>
            <a:r>
              <a:rPr lang="en-SG" sz="1500" dirty="0" err="1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Bellota Text Light"/>
              </a:rPr>
              <a:t>học</a:t>
            </a:r>
            <a:r>
              <a:rPr lang="en-SG" sz="1500" dirty="0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Bellota Text Light"/>
              </a:rPr>
              <a:t> </a:t>
            </a:r>
            <a:r>
              <a:rPr lang="en-SG" sz="1500" dirty="0" err="1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Bellota Text Light"/>
              </a:rPr>
              <a:t>tốt</a:t>
            </a:r>
            <a:r>
              <a:rPr lang="en-SG" sz="1500" dirty="0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Bellota Text Light"/>
              </a:rPr>
              <a:t> </a:t>
            </a:r>
            <a:r>
              <a:rPr lang="en-SG" sz="1500" dirty="0" err="1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Bellota Text Light"/>
              </a:rPr>
              <a:t>có</a:t>
            </a:r>
            <a:r>
              <a:rPr lang="en-SG" sz="1500" dirty="0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Bellota Text Light"/>
              </a:rPr>
              <a:t> c</a:t>
            </a:r>
            <a:r>
              <a:rPr lang="vi-VN" sz="1500" dirty="0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Bellota Text Light"/>
              </a:rPr>
              <a:t>ơ</a:t>
            </a:r>
            <a:r>
              <a:rPr lang="en-SG" sz="1500" dirty="0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Bellota Text Light"/>
              </a:rPr>
              <a:t> </a:t>
            </a:r>
            <a:r>
              <a:rPr lang="en-SG" sz="1500" dirty="0" err="1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Bellota Text Light"/>
              </a:rPr>
              <a:t>hội</a:t>
            </a:r>
            <a:r>
              <a:rPr lang="en-SG" sz="1500" dirty="0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Bellota Text Light"/>
              </a:rPr>
              <a:t> </a:t>
            </a:r>
            <a:r>
              <a:rPr lang="en-SG" sz="1500" dirty="0" err="1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Bellota Text Light"/>
              </a:rPr>
              <a:t>ôn</a:t>
            </a:r>
            <a:r>
              <a:rPr lang="en-SG" sz="1500" dirty="0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Bellota Text Light"/>
              </a:rPr>
              <a:t> </a:t>
            </a:r>
            <a:r>
              <a:rPr lang="en-SG" sz="1500" dirty="0" err="1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Bellota Text Light"/>
              </a:rPr>
              <a:t>tập</a:t>
            </a:r>
            <a:r>
              <a:rPr lang="en-SG" sz="1500" dirty="0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Bellota Text Light"/>
              </a:rPr>
              <a:t> </a:t>
            </a:r>
            <a:r>
              <a:rPr lang="en-SG" sz="1500" dirty="0" err="1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Bellota Text Light"/>
              </a:rPr>
              <a:t>lại</a:t>
            </a:r>
            <a:r>
              <a:rPr lang="en-SG" sz="1500" dirty="0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Bellota Text Light"/>
              </a:rPr>
              <a:t> </a:t>
            </a:r>
            <a:r>
              <a:rPr lang="en-SG" sz="1500" dirty="0" err="1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Bellota Text Light"/>
              </a:rPr>
              <a:t>kiến</a:t>
            </a:r>
            <a:r>
              <a:rPr lang="en-SG" sz="1500" dirty="0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Bellota Text Light"/>
              </a:rPr>
              <a:t> </a:t>
            </a:r>
            <a:r>
              <a:rPr lang="en-SG" sz="1500" dirty="0" err="1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Bellota Text Light"/>
              </a:rPr>
              <a:t>thức</a:t>
            </a:r>
            <a:r>
              <a:rPr lang="en-SG" sz="1500" dirty="0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Bellota Text Light"/>
              </a:rPr>
              <a:t> </a:t>
            </a:r>
            <a:r>
              <a:rPr lang="en-SG" sz="1500" dirty="0" err="1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Bellota Text Light"/>
              </a:rPr>
              <a:t>giúp</a:t>
            </a:r>
            <a:r>
              <a:rPr lang="en-SG" sz="1500" dirty="0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Bellota Text Light"/>
              </a:rPr>
              <a:t> </a:t>
            </a:r>
            <a:r>
              <a:rPr lang="en-SG" sz="1500" dirty="0" err="1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Bellota Text Light"/>
              </a:rPr>
              <a:t>ghi</a:t>
            </a:r>
            <a:r>
              <a:rPr lang="en-SG" sz="1500" dirty="0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Bellota Text Light"/>
              </a:rPr>
              <a:t> </a:t>
            </a:r>
            <a:r>
              <a:rPr lang="en-SG" sz="1500" dirty="0" err="1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Bellota Text Light"/>
              </a:rPr>
              <a:t>nhớ</a:t>
            </a:r>
            <a:r>
              <a:rPr lang="en-SG" sz="1500" dirty="0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Bellota Text Light"/>
              </a:rPr>
              <a:t>, </a:t>
            </a:r>
            <a:r>
              <a:rPr lang="en-SG" sz="1500" dirty="0" err="1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Bellota Text Light"/>
              </a:rPr>
              <a:t>khắc</a:t>
            </a:r>
            <a:r>
              <a:rPr lang="en-SG" sz="1500" dirty="0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Bellota Text Light"/>
              </a:rPr>
              <a:t> </a:t>
            </a:r>
            <a:r>
              <a:rPr lang="en-SG" sz="1500" dirty="0" err="1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Bellota Text Light"/>
              </a:rPr>
              <a:t>sâu</a:t>
            </a:r>
            <a:r>
              <a:rPr lang="en-SG" sz="1500" dirty="0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Bellota Text Light"/>
              </a:rPr>
              <a:t>. </a:t>
            </a:r>
            <a:r>
              <a:rPr lang="en-SG" sz="1500" dirty="0" err="1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Bellota Text Light"/>
              </a:rPr>
              <a:t>Bạn</a:t>
            </a:r>
            <a:r>
              <a:rPr lang="en-SG" sz="1500" dirty="0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Bellota Text Light"/>
              </a:rPr>
              <a:t> </a:t>
            </a:r>
            <a:r>
              <a:rPr lang="en-SG" sz="1500" dirty="0" err="1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Bellota Text Light"/>
              </a:rPr>
              <a:t>học</a:t>
            </a:r>
            <a:r>
              <a:rPr lang="en-SG" sz="1500" dirty="0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Bellota Text Light"/>
              </a:rPr>
              <a:t> </a:t>
            </a:r>
            <a:r>
              <a:rPr lang="en-SG" sz="1500" dirty="0" err="1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Bellota Text Light"/>
              </a:rPr>
              <a:t>chậm</a:t>
            </a:r>
            <a:r>
              <a:rPr lang="en-SG" sz="1500" dirty="0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Bellota Text Light"/>
              </a:rPr>
              <a:t> đ</a:t>
            </a:r>
            <a:r>
              <a:rPr lang="vi-VN" sz="1500" dirty="0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Bellota Text Light"/>
              </a:rPr>
              <a:t>ư</a:t>
            </a:r>
            <a:r>
              <a:rPr lang="en-SG" sz="1500" dirty="0" err="1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Bellota Text Light"/>
              </a:rPr>
              <a:t>ợc</a:t>
            </a:r>
            <a:r>
              <a:rPr lang="en-SG" sz="1500" dirty="0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Bellota Text Light"/>
              </a:rPr>
              <a:t> </a:t>
            </a:r>
            <a:r>
              <a:rPr lang="en-SG" sz="1500" dirty="0" err="1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Bellota Text Light"/>
              </a:rPr>
              <a:t>nghe</a:t>
            </a:r>
            <a:r>
              <a:rPr lang="en-SG" sz="1500" dirty="0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Bellota Text Light"/>
              </a:rPr>
              <a:t> </a:t>
            </a:r>
            <a:r>
              <a:rPr lang="en-SG" sz="1500" dirty="0" err="1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Bellota Text Light"/>
              </a:rPr>
              <a:t>cô</a:t>
            </a:r>
            <a:r>
              <a:rPr lang="en-SG" sz="1500" dirty="0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Bellota Text Light"/>
              </a:rPr>
              <a:t> </a:t>
            </a:r>
            <a:r>
              <a:rPr lang="en-SG" sz="1500" dirty="0" err="1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Bellota Text Light"/>
              </a:rPr>
              <a:t>giảng</a:t>
            </a:r>
            <a:r>
              <a:rPr lang="en-SG" sz="1500" dirty="0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Bellota Text Light"/>
              </a:rPr>
              <a:t>, </a:t>
            </a:r>
            <a:r>
              <a:rPr lang="en-SG" sz="1500" dirty="0" err="1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Bellota Text Light"/>
              </a:rPr>
              <a:t>bạn</a:t>
            </a:r>
            <a:r>
              <a:rPr lang="en-SG" sz="1500" dirty="0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Bellota Text Light"/>
              </a:rPr>
              <a:t> </a:t>
            </a:r>
            <a:r>
              <a:rPr lang="en-SG" sz="1500" dirty="0" err="1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Bellota Text Light"/>
              </a:rPr>
              <a:t>giảng</a:t>
            </a:r>
            <a:r>
              <a:rPr lang="en-SG" sz="1500" dirty="0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Bellota Text Light"/>
              </a:rPr>
              <a:t> </a:t>
            </a:r>
            <a:r>
              <a:rPr lang="en-SG" sz="1500" dirty="0" err="1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Bellota Text Light"/>
              </a:rPr>
              <a:t>sẽ</a:t>
            </a:r>
            <a:r>
              <a:rPr lang="en-SG" sz="1500" dirty="0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Bellota Text Light"/>
              </a:rPr>
              <a:t> </a:t>
            </a:r>
            <a:r>
              <a:rPr lang="en-SG" sz="1500" dirty="0" err="1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Bellota Text Light"/>
              </a:rPr>
              <a:t>mau</a:t>
            </a:r>
            <a:r>
              <a:rPr lang="en-SG" sz="1500" dirty="0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Bellota Text Light"/>
              </a:rPr>
              <a:t> </a:t>
            </a:r>
            <a:r>
              <a:rPr lang="en-SG" sz="1500" dirty="0" err="1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Bellota Text Light"/>
              </a:rPr>
              <a:t>hiểu</a:t>
            </a:r>
            <a:r>
              <a:rPr lang="en-SG" sz="1500" dirty="0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Bellota Text Light"/>
              </a:rPr>
              <a:t> </a:t>
            </a:r>
            <a:r>
              <a:rPr lang="en-SG" sz="1500" dirty="0" err="1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Bellota Text Light"/>
              </a:rPr>
              <a:t>bài</a:t>
            </a:r>
            <a:r>
              <a:rPr lang="en-SG" sz="1500" dirty="0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Bellota Text Light"/>
              </a:rPr>
              <a:t> </a:t>
            </a:r>
            <a:r>
              <a:rPr lang="en-SG" sz="1500" dirty="0" err="1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Bellota Text Light"/>
              </a:rPr>
              <a:t>và</a:t>
            </a:r>
            <a:r>
              <a:rPr lang="en-SG" sz="1500" dirty="0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Bellota Text Light"/>
              </a:rPr>
              <a:t> </a:t>
            </a:r>
            <a:r>
              <a:rPr lang="en-SG" sz="1500" dirty="0" err="1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Bellota Text Light"/>
              </a:rPr>
              <a:t>học</a:t>
            </a:r>
            <a:r>
              <a:rPr lang="en-SG" sz="1500" dirty="0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Bellota Text Light"/>
              </a:rPr>
              <a:t> </a:t>
            </a:r>
            <a:r>
              <a:rPr lang="en-SG" sz="1500" dirty="0" err="1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Bellota Text Light"/>
              </a:rPr>
              <a:t>tốt</a:t>
            </a:r>
            <a:r>
              <a:rPr lang="en-SG" sz="1500" dirty="0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Bellota Text Light"/>
              </a:rPr>
              <a:t> h</a:t>
            </a:r>
            <a:r>
              <a:rPr lang="vi-VN" sz="1500" dirty="0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Bellota Text Light"/>
              </a:rPr>
              <a:t>ơ</a:t>
            </a:r>
            <a:r>
              <a:rPr lang="en-SG" sz="1500" dirty="0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Bellota Text Light"/>
              </a:rPr>
              <a:t>n.</a:t>
            </a:r>
          </a:p>
          <a:p>
            <a:pPr>
              <a:spcBef>
                <a:spcPts val="600"/>
              </a:spcBef>
              <a:buClr>
                <a:schemeClr val="dk1"/>
              </a:buClr>
              <a:buSzPts val="1100"/>
            </a:pPr>
            <a:r>
              <a:rPr lang="vi-VN" dirty="0"/>
              <a:t> </a:t>
            </a:r>
            <a:endParaRPr lang="vi-VN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9"/>
          <p:cNvSpPr txBox="1">
            <a:spLocks noGrp="1"/>
          </p:cNvSpPr>
          <p:nvPr>
            <p:ph type="ctrTitle" idx="4294967295"/>
          </p:nvPr>
        </p:nvSpPr>
        <p:spPr>
          <a:xfrm>
            <a:off x="762184" y="1775794"/>
            <a:ext cx="5201723" cy="1159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dirty="0">
                <a:solidFill>
                  <a:schemeClr val="dk1"/>
                </a:solidFill>
              </a:rPr>
              <a:t>2. </a:t>
            </a:r>
            <a:r>
              <a:rPr lang="en-US" sz="5000" dirty="0" err="1">
                <a:solidFill>
                  <a:schemeClr val="dk1"/>
                </a:solidFill>
              </a:rPr>
              <a:t>Quy</a:t>
            </a:r>
            <a:r>
              <a:rPr lang="en-US" sz="5000" dirty="0">
                <a:solidFill>
                  <a:schemeClr val="dk1"/>
                </a:solidFill>
              </a:rPr>
              <a:t> </a:t>
            </a:r>
            <a:r>
              <a:rPr lang="en-US" sz="5000" dirty="0" err="1">
                <a:solidFill>
                  <a:schemeClr val="dk1"/>
                </a:solidFill>
              </a:rPr>
              <a:t>trình</a:t>
            </a:r>
            <a:r>
              <a:rPr lang="en-US" sz="5000" dirty="0">
                <a:solidFill>
                  <a:schemeClr val="dk1"/>
                </a:solidFill>
              </a:rPr>
              <a:t> </a:t>
            </a:r>
            <a:r>
              <a:rPr lang="en-US" sz="5000" dirty="0" err="1">
                <a:solidFill>
                  <a:schemeClr val="dk1"/>
                </a:solidFill>
              </a:rPr>
              <a:t>th</a:t>
            </a:r>
            <a:r>
              <a:rPr lang="en-SG" sz="5000" dirty="0" err="1">
                <a:solidFill>
                  <a:schemeClr val="dk1"/>
                </a:solidFill>
              </a:rPr>
              <a:t>ực</a:t>
            </a:r>
            <a:r>
              <a:rPr lang="en-SG" sz="5000" dirty="0">
                <a:solidFill>
                  <a:schemeClr val="dk1"/>
                </a:solidFill>
              </a:rPr>
              <a:t> </a:t>
            </a:r>
            <a:r>
              <a:rPr lang="en-SG" sz="5000" dirty="0" err="1">
                <a:solidFill>
                  <a:schemeClr val="dk1"/>
                </a:solidFill>
              </a:rPr>
              <a:t>hiện</a:t>
            </a:r>
            <a:r>
              <a:rPr lang="en-SG" sz="5000" dirty="0">
                <a:solidFill>
                  <a:schemeClr val="dk1"/>
                </a:solidFill>
              </a:rPr>
              <a:t> </a:t>
            </a:r>
            <a:r>
              <a:rPr lang="en-SG" sz="5000" dirty="0" err="1">
                <a:solidFill>
                  <a:schemeClr val="dk1"/>
                </a:solidFill>
              </a:rPr>
              <a:t>biện</a:t>
            </a:r>
            <a:r>
              <a:rPr lang="en-SG" sz="5000" dirty="0">
                <a:solidFill>
                  <a:schemeClr val="dk1"/>
                </a:solidFill>
              </a:rPr>
              <a:t> </a:t>
            </a:r>
            <a:r>
              <a:rPr lang="en-SG" sz="5000" dirty="0" err="1">
                <a:solidFill>
                  <a:schemeClr val="dk1"/>
                </a:solidFill>
              </a:rPr>
              <a:t>pháp</a:t>
            </a:r>
            <a:endParaRPr sz="5000" dirty="0">
              <a:solidFill>
                <a:schemeClr val="dk1"/>
              </a:solidFill>
            </a:endParaRPr>
          </a:p>
        </p:txBody>
      </p:sp>
      <p:grpSp>
        <p:nvGrpSpPr>
          <p:cNvPr id="128" name="Google Shape;128;p19"/>
          <p:cNvGrpSpPr/>
          <p:nvPr/>
        </p:nvGrpSpPr>
        <p:grpSpPr>
          <a:xfrm>
            <a:off x="5705524" y="1183585"/>
            <a:ext cx="1757163" cy="1757148"/>
            <a:chOff x="6643075" y="3664250"/>
            <a:chExt cx="407950" cy="407975"/>
          </a:xfrm>
        </p:grpSpPr>
        <p:sp>
          <p:nvSpPr>
            <p:cNvPr id="129" name="Google Shape;129;p19"/>
            <p:cNvSpPr/>
            <p:nvPr/>
          </p:nvSpPr>
          <p:spPr>
            <a:xfrm>
              <a:off x="6794075" y="3815250"/>
              <a:ext cx="211300" cy="211300"/>
            </a:xfrm>
            <a:custGeom>
              <a:avLst/>
              <a:gdLst/>
              <a:ahLst/>
              <a:cxnLst/>
              <a:rect l="l" t="t" r="r" b="b"/>
              <a:pathLst>
                <a:path w="8452" h="8452" fill="none" extrusionOk="0">
                  <a:moveTo>
                    <a:pt x="0" y="8135"/>
                  </a:moveTo>
                  <a:lnTo>
                    <a:pt x="0" y="8135"/>
                  </a:lnTo>
                  <a:lnTo>
                    <a:pt x="438" y="8257"/>
                  </a:lnTo>
                  <a:lnTo>
                    <a:pt x="852" y="8354"/>
                  </a:lnTo>
                  <a:lnTo>
                    <a:pt x="1291" y="8403"/>
                  </a:lnTo>
                  <a:lnTo>
                    <a:pt x="1729" y="8452"/>
                  </a:lnTo>
                  <a:lnTo>
                    <a:pt x="2168" y="8452"/>
                  </a:lnTo>
                  <a:lnTo>
                    <a:pt x="2606" y="8427"/>
                  </a:lnTo>
                  <a:lnTo>
                    <a:pt x="3020" y="8378"/>
                  </a:lnTo>
                  <a:lnTo>
                    <a:pt x="3458" y="8281"/>
                  </a:lnTo>
                  <a:lnTo>
                    <a:pt x="3872" y="8184"/>
                  </a:lnTo>
                  <a:lnTo>
                    <a:pt x="4311" y="8037"/>
                  </a:lnTo>
                  <a:lnTo>
                    <a:pt x="4701" y="7867"/>
                  </a:lnTo>
                  <a:lnTo>
                    <a:pt x="5115" y="7672"/>
                  </a:lnTo>
                  <a:lnTo>
                    <a:pt x="5504" y="7429"/>
                  </a:lnTo>
                  <a:lnTo>
                    <a:pt x="5870" y="7185"/>
                  </a:lnTo>
                  <a:lnTo>
                    <a:pt x="6235" y="6893"/>
                  </a:lnTo>
                  <a:lnTo>
                    <a:pt x="6576" y="6576"/>
                  </a:lnTo>
                  <a:lnTo>
                    <a:pt x="6576" y="6576"/>
                  </a:lnTo>
                  <a:lnTo>
                    <a:pt x="6892" y="6235"/>
                  </a:lnTo>
                  <a:lnTo>
                    <a:pt x="7185" y="5870"/>
                  </a:lnTo>
                  <a:lnTo>
                    <a:pt x="7428" y="5505"/>
                  </a:lnTo>
                  <a:lnTo>
                    <a:pt x="7672" y="5115"/>
                  </a:lnTo>
                  <a:lnTo>
                    <a:pt x="7867" y="4701"/>
                  </a:lnTo>
                  <a:lnTo>
                    <a:pt x="8037" y="4311"/>
                  </a:lnTo>
                  <a:lnTo>
                    <a:pt x="8183" y="3873"/>
                  </a:lnTo>
                  <a:lnTo>
                    <a:pt x="8281" y="3459"/>
                  </a:lnTo>
                  <a:lnTo>
                    <a:pt x="8378" y="3020"/>
                  </a:lnTo>
                  <a:lnTo>
                    <a:pt x="8427" y="2606"/>
                  </a:lnTo>
                  <a:lnTo>
                    <a:pt x="8451" y="2168"/>
                  </a:lnTo>
                  <a:lnTo>
                    <a:pt x="8451" y="1730"/>
                  </a:lnTo>
                  <a:lnTo>
                    <a:pt x="8402" y="1291"/>
                  </a:lnTo>
                  <a:lnTo>
                    <a:pt x="8354" y="853"/>
                  </a:lnTo>
                  <a:lnTo>
                    <a:pt x="8256" y="439"/>
                  </a:lnTo>
                  <a:lnTo>
                    <a:pt x="8135" y="0"/>
                  </a:ln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9"/>
            <p:cNvSpPr/>
            <p:nvPr/>
          </p:nvSpPr>
          <p:spPr>
            <a:xfrm>
              <a:off x="6643075" y="3664250"/>
              <a:ext cx="407950" cy="407975"/>
            </a:xfrm>
            <a:custGeom>
              <a:avLst/>
              <a:gdLst/>
              <a:ahLst/>
              <a:cxnLst/>
              <a:rect l="l" t="t" r="r" b="b"/>
              <a:pathLst>
                <a:path w="16318" h="16319" fill="none" extrusionOk="0">
                  <a:moveTo>
                    <a:pt x="16074" y="244"/>
                  </a:moveTo>
                  <a:lnTo>
                    <a:pt x="16074" y="244"/>
                  </a:lnTo>
                  <a:lnTo>
                    <a:pt x="15928" y="122"/>
                  </a:lnTo>
                  <a:lnTo>
                    <a:pt x="15758" y="49"/>
                  </a:lnTo>
                  <a:lnTo>
                    <a:pt x="15538" y="0"/>
                  </a:lnTo>
                  <a:lnTo>
                    <a:pt x="15319" y="0"/>
                  </a:lnTo>
                  <a:lnTo>
                    <a:pt x="15051" y="25"/>
                  </a:lnTo>
                  <a:lnTo>
                    <a:pt x="14759" y="73"/>
                  </a:lnTo>
                  <a:lnTo>
                    <a:pt x="14442" y="171"/>
                  </a:lnTo>
                  <a:lnTo>
                    <a:pt x="14102" y="293"/>
                  </a:lnTo>
                  <a:lnTo>
                    <a:pt x="13736" y="439"/>
                  </a:lnTo>
                  <a:lnTo>
                    <a:pt x="13347" y="609"/>
                  </a:lnTo>
                  <a:lnTo>
                    <a:pt x="12957" y="828"/>
                  </a:lnTo>
                  <a:lnTo>
                    <a:pt x="12543" y="1048"/>
                  </a:lnTo>
                  <a:lnTo>
                    <a:pt x="11666" y="1608"/>
                  </a:lnTo>
                  <a:lnTo>
                    <a:pt x="10716" y="2265"/>
                  </a:lnTo>
                  <a:lnTo>
                    <a:pt x="10716" y="2265"/>
                  </a:lnTo>
                  <a:lnTo>
                    <a:pt x="10278" y="2095"/>
                  </a:lnTo>
                  <a:lnTo>
                    <a:pt x="9815" y="1949"/>
                  </a:lnTo>
                  <a:lnTo>
                    <a:pt x="9352" y="1851"/>
                  </a:lnTo>
                  <a:lnTo>
                    <a:pt x="8890" y="1778"/>
                  </a:lnTo>
                  <a:lnTo>
                    <a:pt x="8427" y="1730"/>
                  </a:lnTo>
                  <a:lnTo>
                    <a:pt x="7940" y="1730"/>
                  </a:lnTo>
                  <a:lnTo>
                    <a:pt x="7477" y="1778"/>
                  </a:lnTo>
                  <a:lnTo>
                    <a:pt x="7014" y="1827"/>
                  </a:lnTo>
                  <a:lnTo>
                    <a:pt x="6551" y="1924"/>
                  </a:lnTo>
                  <a:lnTo>
                    <a:pt x="6089" y="2070"/>
                  </a:lnTo>
                  <a:lnTo>
                    <a:pt x="5650" y="2241"/>
                  </a:lnTo>
                  <a:lnTo>
                    <a:pt x="5212" y="2436"/>
                  </a:lnTo>
                  <a:lnTo>
                    <a:pt x="4774" y="2679"/>
                  </a:lnTo>
                  <a:lnTo>
                    <a:pt x="4384" y="2972"/>
                  </a:lnTo>
                  <a:lnTo>
                    <a:pt x="3994" y="3264"/>
                  </a:lnTo>
                  <a:lnTo>
                    <a:pt x="3605" y="3605"/>
                  </a:lnTo>
                  <a:lnTo>
                    <a:pt x="3605" y="3605"/>
                  </a:lnTo>
                  <a:lnTo>
                    <a:pt x="3264" y="3995"/>
                  </a:lnTo>
                  <a:lnTo>
                    <a:pt x="2971" y="4384"/>
                  </a:lnTo>
                  <a:lnTo>
                    <a:pt x="2679" y="4774"/>
                  </a:lnTo>
                  <a:lnTo>
                    <a:pt x="2436" y="5212"/>
                  </a:lnTo>
                  <a:lnTo>
                    <a:pt x="2241" y="5651"/>
                  </a:lnTo>
                  <a:lnTo>
                    <a:pt x="2070" y="6089"/>
                  </a:lnTo>
                  <a:lnTo>
                    <a:pt x="1924" y="6552"/>
                  </a:lnTo>
                  <a:lnTo>
                    <a:pt x="1827" y="7015"/>
                  </a:lnTo>
                  <a:lnTo>
                    <a:pt x="1778" y="7477"/>
                  </a:lnTo>
                  <a:lnTo>
                    <a:pt x="1729" y="7940"/>
                  </a:lnTo>
                  <a:lnTo>
                    <a:pt x="1729" y="8427"/>
                  </a:lnTo>
                  <a:lnTo>
                    <a:pt x="1778" y="8890"/>
                  </a:lnTo>
                  <a:lnTo>
                    <a:pt x="1851" y="9353"/>
                  </a:lnTo>
                  <a:lnTo>
                    <a:pt x="1948" y="9815"/>
                  </a:lnTo>
                  <a:lnTo>
                    <a:pt x="2095" y="10278"/>
                  </a:lnTo>
                  <a:lnTo>
                    <a:pt x="2265" y="10716"/>
                  </a:lnTo>
                  <a:lnTo>
                    <a:pt x="2265" y="10716"/>
                  </a:lnTo>
                  <a:lnTo>
                    <a:pt x="1607" y="11666"/>
                  </a:lnTo>
                  <a:lnTo>
                    <a:pt x="1047" y="12543"/>
                  </a:lnTo>
                  <a:lnTo>
                    <a:pt x="828" y="12957"/>
                  </a:lnTo>
                  <a:lnTo>
                    <a:pt x="609" y="13347"/>
                  </a:lnTo>
                  <a:lnTo>
                    <a:pt x="438" y="13737"/>
                  </a:lnTo>
                  <a:lnTo>
                    <a:pt x="292" y="14102"/>
                  </a:lnTo>
                  <a:lnTo>
                    <a:pt x="170" y="14443"/>
                  </a:lnTo>
                  <a:lnTo>
                    <a:pt x="73" y="14759"/>
                  </a:lnTo>
                  <a:lnTo>
                    <a:pt x="24" y="15052"/>
                  </a:lnTo>
                  <a:lnTo>
                    <a:pt x="0" y="15320"/>
                  </a:lnTo>
                  <a:lnTo>
                    <a:pt x="0" y="15539"/>
                  </a:lnTo>
                  <a:lnTo>
                    <a:pt x="49" y="15758"/>
                  </a:lnTo>
                  <a:lnTo>
                    <a:pt x="122" y="15928"/>
                  </a:lnTo>
                  <a:lnTo>
                    <a:pt x="244" y="16075"/>
                  </a:lnTo>
                  <a:lnTo>
                    <a:pt x="244" y="16075"/>
                  </a:lnTo>
                  <a:lnTo>
                    <a:pt x="341" y="16172"/>
                  </a:lnTo>
                  <a:lnTo>
                    <a:pt x="487" y="16245"/>
                  </a:lnTo>
                  <a:lnTo>
                    <a:pt x="633" y="16294"/>
                  </a:lnTo>
                  <a:lnTo>
                    <a:pt x="804" y="16318"/>
                  </a:lnTo>
                  <a:lnTo>
                    <a:pt x="974" y="16318"/>
                  </a:lnTo>
                  <a:lnTo>
                    <a:pt x="1169" y="16318"/>
                  </a:lnTo>
                  <a:lnTo>
                    <a:pt x="1388" y="16269"/>
                  </a:lnTo>
                  <a:lnTo>
                    <a:pt x="1632" y="16221"/>
                  </a:lnTo>
                  <a:lnTo>
                    <a:pt x="2143" y="16075"/>
                  </a:lnTo>
                  <a:lnTo>
                    <a:pt x="2703" y="15831"/>
                  </a:lnTo>
                  <a:lnTo>
                    <a:pt x="3312" y="15539"/>
                  </a:lnTo>
                  <a:lnTo>
                    <a:pt x="3946" y="15149"/>
                  </a:lnTo>
                  <a:lnTo>
                    <a:pt x="4652" y="14711"/>
                  </a:lnTo>
                  <a:lnTo>
                    <a:pt x="5358" y="14224"/>
                  </a:lnTo>
                  <a:lnTo>
                    <a:pt x="6113" y="13663"/>
                  </a:lnTo>
                  <a:lnTo>
                    <a:pt x="6892" y="13055"/>
                  </a:lnTo>
                  <a:lnTo>
                    <a:pt x="7696" y="12397"/>
                  </a:lnTo>
                  <a:lnTo>
                    <a:pt x="8500" y="11691"/>
                  </a:lnTo>
                  <a:lnTo>
                    <a:pt x="9304" y="10936"/>
                  </a:lnTo>
                  <a:lnTo>
                    <a:pt x="10132" y="10132"/>
                  </a:lnTo>
                  <a:lnTo>
                    <a:pt x="10132" y="10132"/>
                  </a:lnTo>
                  <a:lnTo>
                    <a:pt x="10935" y="9304"/>
                  </a:lnTo>
                  <a:lnTo>
                    <a:pt x="11690" y="8500"/>
                  </a:lnTo>
                  <a:lnTo>
                    <a:pt x="12397" y="7696"/>
                  </a:lnTo>
                  <a:lnTo>
                    <a:pt x="13054" y="6893"/>
                  </a:lnTo>
                  <a:lnTo>
                    <a:pt x="13663" y="6113"/>
                  </a:lnTo>
                  <a:lnTo>
                    <a:pt x="14223" y="5358"/>
                  </a:lnTo>
                  <a:lnTo>
                    <a:pt x="14710" y="4652"/>
                  </a:lnTo>
                  <a:lnTo>
                    <a:pt x="15149" y="3946"/>
                  </a:lnTo>
                  <a:lnTo>
                    <a:pt x="15538" y="3313"/>
                  </a:lnTo>
                  <a:lnTo>
                    <a:pt x="15831" y="2704"/>
                  </a:lnTo>
                  <a:lnTo>
                    <a:pt x="16074" y="2144"/>
                  </a:lnTo>
                  <a:lnTo>
                    <a:pt x="16220" y="1632"/>
                  </a:lnTo>
                  <a:lnTo>
                    <a:pt x="16269" y="1389"/>
                  </a:lnTo>
                  <a:lnTo>
                    <a:pt x="16318" y="1169"/>
                  </a:lnTo>
                  <a:lnTo>
                    <a:pt x="16318" y="975"/>
                  </a:lnTo>
                  <a:lnTo>
                    <a:pt x="16318" y="804"/>
                  </a:lnTo>
                  <a:lnTo>
                    <a:pt x="16293" y="634"/>
                  </a:lnTo>
                  <a:lnTo>
                    <a:pt x="16245" y="487"/>
                  </a:lnTo>
                  <a:lnTo>
                    <a:pt x="16172" y="341"/>
                  </a:lnTo>
                  <a:lnTo>
                    <a:pt x="16074" y="244"/>
                  </a:lnTo>
                  <a:lnTo>
                    <a:pt x="16074" y="244"/>
                  </a:lnTo>
                  <a:close/>
                  <a:moveTo>
                    <a:pt x="1827" y="13810"/>
                  </a:moveTo>
                  <a:lnTo>
                    <a:pt x="1827" y="13810"/>
                  </a:lnTo>
                  <a:lnTo>
                    <a:pt x="1754" y="13737"/>
                  </a:lnTo>
                  <a:lnTo>
                    <a:pt x="1729" y="13639"/>
                  </a:lnTo>
                  <a:lnTo>
                    <a:pt x="1681" y="13542"/>
                  </a:lnTo>
                  <a:lnTo>
                    <a:pt x="1681" y="13444"/>
                  </a:lnTo>
                  <a:lnTo>
                    <a:pt x="1681" y="13176"/>
                  </a:lnTo>
                  <a:lnTo>
                    <a:pt x="1754" y="12884"/>
                  </a:lnTo>
                  <a:lnTo>
                    <a:pt x="1875" y="12519"/>
                  </a:lnTo>
                  <a:lnTo>
                    <a:pt x="2046" y="12153"/>
                  </a:lnTo>
                  <a:lnTo>
                    <a:pt x="2265" y="11715"/>
                  </a:lnTo>
                  <a:lnTo>
                    <a:pt x="2533" y="11277"/>
                  </a:lnTo>
                  <a:lnTo>
                    <a:pt x="2533" y="11277"/>
                  </a:lnTo>
                  <a:lnTo>
                    <a:pt x="2752" y="11642"/>
                  </a:lnTo>
                  <a:lnTo>
                    <a:pt x="3020" y="12007"/>
                  </a:lnTo>
                  <a:lnTo>
                    <a:pt x="3288" y="12373"/>
                  </a:lnTo>
                  <a:lnTo>
                    <a:pt x="3605" y="12714"/>
                  </a:lnTo>
                  <a:lnTo>
                    <a:pt x="3605" y="12714"/>
                  </a:lnTo>
                  <a:lnTo>
                    <a:pt x="3897" y="12957"/>
                  </a:lnTo>
                  <a:lnTo>
                    <a:pt x="4165" y="13201"/>
                  </a:lnTo>
                  <a:lnTo>
                    <a:pt x="4165" y="13201"/>
                  </a:lnTo>
                  <a:lnTo>
                    <a:pt x="3751" y="13444"/>
                  </a:lnTo>
                  <a:lnTo>
                    <a:pt x="3361" y="13639"/>
                  </a:lnTo>
                  <a:lnTo>
                    <a:pt x="3020" y="13785"/>
                  </a:lnTo>
                  <a:lnTo>
                    <a:pt x="2679" y="13883"/>
                  </a:lnTo>
                  <a:lnTo>
                    <a:pt x="2411" y="13956"/>
                  </a:lnTo>
                  <a:lnTo>
                    <a:pt x="2168" y="13956"/>
                  </a:lnTo>
                  <a:lnTo>
                    <a:pt x="2070" y="13931"/>
                  </a:lnTo>
                  <a:lnTo>
                    <a:pt x="1973" y="13907"/>
                  </a:lnTo>
                  <a:lnTo>
                    <a:pt x="1900" y="13858"/>
                  </a:lnTo>
                  <a:lnTo>
                    <a:pt x="1827" y="13810"/>
                  </a:lnTo>
                  <a:lnTo>
                    <a:pt x="1827" y="13810"/>
                  </a:lnTo>
                  <a:close/>
                  <a:moveTo>
                    <a:pt x="8159" y="4482"/>
                  </a:moveTo>
                  <a:lnTo>
                    <a:pt x="8159" y="4482"/>
                  </a:lnTo>
                  <a:lnTo>
                    <a:pt x="8037" y="4482"/>
                  </a:lnTo>
                  <a:lnTo>
                    <a:pt x="7940" y="4433"/>
                  </a:lnTo>
                  <a:lnTo>
                    <a:pt x="7842" y="4384"/>
                  </a:lnTo>
                  <a:lnTo>
                    <a:pt x="7745" y="4311"/>
                  </a:lnTo>
                  <a:lnTo>
                    <a:pt x="7672" y="4238"/>
                  </a:lnTo>
                  <a:lnTo>
                    <a:pt x="7623" y="4141"/>
                  </a:lnTo>
                  <a:lnTo>
                    <a:pt x="7574" y="4019"/>
                  </a:lnTo>
                  <a:lnTo>
                    <a:pt x="7574" y="3897"/>
                  </a:lnTo>
                  <a:lnTo>
                    <a:pt x="7574" y="3897"/>
                  </a:lnTo>
                  <a:lnTo>
                    <a:pt x="7574" y="3775"/>
                  </a:lnTo>
                  <a:lnTo>
                    <a:pt x="7623" y="3678"/>
                  </a:lnTo>
                  <a:lnTo>
                    <a:pt x="7672" y="3580"/>
                  </a:lnTo>
                  <a:lnTo>
                    <a:pt x="7745" y="3483"/>
                  </a:lnTo>
                  <a:lnTo>
                    <a:pt x="7842" y="3410"/>
                  </a:lnTo>
                  <a:lnTo>
                    <a:pt x="7940" y="3361"/>
                  </a:lnTo>
                  <a:lnTo>
                    <a:pt x="8037" y="3337"/>
                  </a:lnTo>
                  <a:lnTo>
                    <a:pt x="8159" y="3313"/>
                  </a:lnTo>
                  <a:lnTo>
                    <a:pt x="8159" y="3313"/>
                  </a:lnTo>
                  <a:lnTo>
                    <a:pt x="8281" y="3337"/>
                  </a:lnTo>
                  <a:lnTo>
                    <a:pt x="8378" y="3361"/>
                  </a:lnTo>
                  <a:lnTo>
                    <a:pt x="8476" y="3410"/>
                  </a:lnTo>
                  <a:lnTo>
                    <a:pt x="8573" y="3483"/>
                  </a:lnTo>
                  <a:lnTo>
                    <a:pt x="8646" y="3580"/>
                  </a:lnTo>
                  <a:lnTo>
                    <a:pt x="8695" y="3678"/>
                  </a:lnTo>
                  <a:lnTo>
                    <a:pt x="8743" y="3775"/>
                  </a:lnTo>
                  <a:lnTo>
                    <a:pt x="8743" y="3897"/>
                  </a:lnTo>
                  <a:lnTo>
                    <a:pt x="8743" y="3897"/>
                  </a:lnTo>
                  <a:lnTo>
                    <a:pt x="8743" y="4019"/>
                  </a:lnTo>
                  <a:lnTo>
                    <a:pt x="8695" y="4141"/>
                  </a:lnTo>
                  <a:lnTo>
                    <a:pt x="8646" y="4238"/>
                  </a:lnTo>
                  <a:lnTo>
                    <a:pt x="8573" y="4311"/>
                  </a:lnTo>
                  <a:lnTo>
                    <a:pt x="8476" y="4384"/>
                  </a:lnTo>
                  <a:lnTo>
                    <a:pt x="8378" y="4433"/>
                  </a:lnTo>
                  <a:lnTo>
                    <a:pt x="8281" y="4482"/>
                  </a:lnTo>
                  <a:lnTo>
                    <a:pt x="8159" y="4482"/>
                  </a:lnTo>
                  <a:lnTo>
                    <a:pt x="8159" y="4482"/>
                  </a:lnTo>
                  <a:close/>
                  <a:moveTo>
                    <a:pt x="9133" y="5943"/>
                  </a:moveTo>
                  <a:lnTo>
                    <a:pt x="9133" y="5943"/>
                  </a:lnTo>
                  <a:lnTo>
                    <a:pt x="9036" y="5943"/>
                  </a:lnTo>
                  <a:lnTo>
                    <a:pt x="8963" y="5919"/>
                  </a:lnTo>
                  <a:lnTo>
                    <a:pt x="8841" y="5846"/>
                  </a:lnTo>
                  <a:lnTo>
                    <a:pt x="8768" y="5724"/>
                  </a:lnTo>
                  <a:lnTo>
                    <a:pt x="8743" y="5651"/>
                  </a:lnTo>
                  <a:lnTo>
                    <a:pt x="8743" y="5553"/>
                  </a:lnTo>
                  <a:lnTo>
                    <a:pt x="8743" y="5553"/>
                  </a:lnTo>
                  <a:lnTo>
                    <a:pt x="8743" y="5480"/>
                  </a:lnTo>
                  <a:lnTo>
                    <a:pt x="8768" y="5407"/>
                  </a:lnTo>
                  <a:lnTo>
                    <a:pt x="8841" y="5285"/>
                  </a:lnTo>
                  <a:lnTo>
                    <a:pt x="8963" y="5212"/>
                  </a:lnTo>
                  <a:lnTo>
                    <a:pt x="9036" y="5188"/>
                  </a:lnTo>
                  <a:lnTo>
                    <a:pt x="9133" y="5164"/>
                  </a:lnTo>
                  <a:lnTo>
                    <a:pt x="9133" y="5164"/>
                  </a:lnTo>
                  <a:lnTo>
                    <a:pt x="9206" y="5188"/>
                  </a:lnTo>
                  <a:lnTo>
                    <a:pt x="9279" y="5212"/>
                  </a:lnTo>
                  <a:lnTo>
                    <a:pt x="9401" y="5285"/>
                  </a:lnTo>
                  <a:lnTo>
                    <a:pt x="9474" y="5407"/>
                  </a:lnTo>
                  <a:lnTo>
                    <a:pt x="9498" y="5480"/>
                  </a:lnTo>
                  <a:lnTo>
                    <a:pt x="9523" y="5553"/>
                  </a:lnTo>
                  <a:lnTo>
                    <a:pt x="9523" y="5553"/>
                  </a:lnTo>
                  <a:lnTo>
                    <a:pt x="9498" y="5651"/>
                  </a:lnTo>
                  <a:lnTo>
                    <a:pt x="9474" y="5724"/>
                  </a:lnTo>
                  <a:lnTo>
                    <a:pt x="9401" y="5846"/>
                  </a:lnTo>
                  <a:lnTo>
                    <a:pt x="9279" y="5919"/>
                  </a:lnTo>
                  <a:lnTo>
                    <a:pt x="9206" y="5943"/>
                  </a:lnTo>
                  <a:lnTo>
                    <a:pt x="9133" y="5943"/>
                  </a:lnTo>
                  <a:lnTo>
                    <a:pt x="9133" y="5943"/>
                  </a:lnTo>
                  <a:close/>
                  <a:moveTo>
                    <a:pt x="9986" y="4409"/>
                  </a:moveTo>
                  <a:lnTo>
                    <a:pt x="9986" y="4409"/>
                  </a:lnTo>
                  <a:lnTo>
                    <a:pt x="9888" y="4409"/>
                  </a:lnTo>
                  <a:lnTo>
                    <a:pt x="9815" y="4384"/>
                  </a:lnTo>
                  <a:lnTo>
                    <a:pt x="9693" y="4287"/>
                  </a:lnTo>
                  <a:lnTo>
                    <a:pt x="9620" y="4165"/>
                  </a:lnTo>
                  <a:lnTo>
                    <a:pt x="9596" y="4092"/>
                  </a:lnTo>
                  <a:lnTo>
                    <a:pt x="9596" y="4019"/>
                  </a:lnTo>
                  <a:lnTo>
                    <a:pt x="9596" y="4019"/>
                  </a:lnTo>
                  <a:lnTo>
                    <a:pt x="9596" y="3946"/>
                  </a:lnTo>
                  <a:lnTo>
                    <a:pt x="9620" y="3873"/>
                  </a:lnTo>
                  <a:lnTo>
                    <a:pt x="9693" y="3751"/>
                  </a:lnTo>
                  <a:lnTo>
                    <a:pt x="9815" y="3654"/>
                  </a:lnTo>
                  <a:lnTo>
                    <a:pt x="9888" y="3629"/>
                  </a:lnTo>
                  <a:lnTo>
                    <a:pt x="9986" y="3629"/>
                  </a:lnTo>
                  <a:lnTo>
                    <a:pt x="9986" y="3629"/>
                  </a:lnTo>
                  <a:lnTo>
                    <a:pt x="10059" y="3629"/>
                  </a:lnTo>
                  <a:lnTo>
                    <a:pt x="10132" y="3654"/>
                  </a:lnTo>
                  <a:lnTo>
                    <a:pt x="10253" y="3751"/>
                  </a:lnTo>
                  <a:lnTo>
                    <a:pt x="10327" y="3873"/>
                  </a:lnTo>
                  <a:lnTo>
                    <a:pt x="10351" y="3946"/>
                  </a:lnTo>
                  <a:lnTo>
                    <a:pt x="10375" y="4019"/>
                  </a:lnTo>
                  <a:lnTo>
                    <a:pt x="10375" y="4019"/>
                  </a:lnTo>
                  <a:lnTo>
                    <a:pt x="10351" y="4092"/>
                  </a:lnTo>
                  <a:lnTo>
                    <a:pt x="10327" y="4165"/>
                  </a:lnTo>
                  <a:lnTo>
                    <a:pt x="10253" y="4287"/>
                  </a:lnTo>
                  <a:lnTo>
                    <a:pt x="10132" y="4384"/>
                  </a:lnTo>
                  <a:lnTo>
                    <a:pt x="10059" y="4409"/>
                  </a:lnTo>
                  <a:lnTo>
                    <a:pt x="9986" y="4409"/>
                  </a:lnTo>
                  <a:lnTo>
                    <a:pt x="9986" y="4409"/>
                  </a:lnTo>
                  <a:close/>
                  <a:moveTo>
                    <a:pt x="13200" y="4165"/>
                  </a:moveTo>
                  <a:lnTo>
                    <a:pt x="13200" y="4165"/>
                  </a:lnTo>
                  <a:lnTo>
                    <a:pt x="12957" y="3897"/>
                  </a:lnTo>
                  <a:lnTo>
                    <a:pt x="12713" y="3605"/>
                  </a:lnTo>
                  <a:lnTo>
                    <a:pt x="12713" y="3605"/>
                  </a:lnTo>
                  <a:lnTo>
                    <a:pt x="12372" y="3288"/>
                  </a:lnTo>
                  <a:lnTo>
                    <a:pt x="12007" y="3020"/>
                  </a:lnTo>
                  <a:lnTo>
                    <a:pt x="11642" y="2752"/>
                  </a:lnTo>
                  <a:lnTo>
                    <a:pt x="11276" y="2533"/>
                  </a:lnTo>
                  <a:lnTo>
                    <a:pt x="11276" y="2533"/>
                  </a:lnTo>
                  <a:lnTo>
                    <a:pt x="11715" y="2265"/>
                  </a:lnTo>
                  <a:lnTo>
                    <a:pt x="12153" y="2046"/>
                  </a:lnTo>
                  <a:lnTo>
                    <a:pt x="12518" y="1876"/>
                  </a:lnTo>
                  <a:lnTo>
                    <a:pt x="12884" y="1754"/>
                  </a:lnTo>
                  <a:lnTo>
                    <a:pt x="13176" y="1681"/>
                  </a:lnTo>
                  <a:lnTo>
                    <a:pt x="13444" y="1681"/>
                  </a:lnTo>
                  <a:lnTo>
                    <a:pt x="13541" y="1681"/>
                  </a:lnTo>
                  <a:lnTo>
                    <a:pt x="13639" y="1730"/>
                  </a:lnTo>
                  <a:lnTo>
                    <a:pt x="13736" y="1754"/>
                  </a:lnTo>
                  <a:lnTo>
                    <a:pt x="13809" y="1827"/>
                  </a:lnTo>
                  <a:lnTo>
                    <a:pt x="13809" y="1827"/>
                  </a:lnTo>
                  <a:lnTo>
                    <a:pt x="13858" y="1900"/>
                  </a:lnTo>
                  <a:lnTo>
                    <a:pt x="13907" y="1973"/>
                  </a:lnTo>
                  <a:lnTo>
                    <a:pt x="13931" y="2070"/>
                  </a:lnTo>
                  <a:lnTo>
                    <a:pt x="13955" y="2168"/>
                  </a:lnTo>
                  <a:lnTo>
                    <a:pt x="13955" y="2411"/>
                  </a:lnTo>
                  <a:lnTo>
                    <a:pt x="13882" y="2679"/>
                  </a:lnTo>
                  <a:lnTo>
                    <a:pt x="13785" y="3020"/>
                  </a:lnTo>
                  <a:lnTo>
                    <a:pt x="13639" y="3361"/>
                  </a:lnTo>
                  <a:lnTo>
                    <a:pt x="13444" y="3751"/>
                  </a:lnTo>
                  <a:lnTo>
                    <a:pt x="13200" y="4165"/>
                  </a:lnTo>
                  <a:lnTo>
                    <a:pt x="13200" y="4165"/>
                  </a:lnTo>
                  <a:close/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" name="Google Shape;131;p19"/>
          <p:cNvGrpSpPr/>
          <p:nvPr/>
        </p:nvGrpSpPr>
        <p:grpSpPr>
          <a:xfrm rot="-587452">
            <a:off x="5602687" y="3169746"/>
            <a:ext cx="722440" cy="722399"/>
            <a:chOff x="576250" y="4319400"/>
            <a:chExt cx="442075" cy="442050"/>
          </a:xfrm>
        </p:grpSpPr>
        <p:sp>
          <p:nvSpPr>
            <p:cNvPr id="132" name="Google Shape;132;p19"/>
            <p:cNvSpPr/>
            <p:nvPr/>
          </p:nvSpPr>
          <p:spPr>
            <a:xfrm>
              <a:off x="576250" y="4319400"/>
              <a:ext cx="442075" cy="442050"/>
            </a:xfrm>
            <a:custGeom>
              <a:avLst/>
              <a:gdLst/>
              <a:ahLst/>
              <a:cxnLst/>
              <a:rect l="l" t="t" r="r" b="b"/>
              <a:pathLst>
                <a:path w="17683" h="17682" fill="none" extrusionOk="0">
                  <a:moveTo>
                    <a:pt x="11472" y="17292"/>
                  </a:moveTo>
                  <a:lnTo>
                    <a:pt x="11472" y="12153"/>
                  </a:lnTo>
                  <a:lnTo>
                    <a:pt x="16416" y="7209"/>
                  </a:lnTo>
                  <a:lnTo>
                    <a:pt x="16416" y="7209"/>
                  </a:lnTo>
                  <a:lnTo>
                    <a:pt x="16562" y="7063"/>
                  </a:lnTo>
                  <a:lnTo>
                    <a:pt x="16684" y="6868"/>
                  </a:lnTo>
                  <a:lnTo>
                    <a:pt x="16830" y="6674"/>
                  </a:lnTo>
                  <a:lnTo>
                    <a:pt x="16927" y="6479"/>
                  </a:lnTo>
                  <a:lnTo>
                    <a:pt x="17146" y="6040"/>
                  </a:lnTo>
                  <a:lnTo>
                    <a:pt x="17317" y="5553"/>
                  </a:lnTo>
                  <a:lnTo>
                    <a:pt x="17439" y="5042"/>
                  </a:lnTo>
                  <a:lnTo>
                    <a:pt x="17560" y="4506"/>
                  </a:lnTo>
                  <a:lnTo>
                    <a:pt x="17633" y="3970"/>
                  </a:lnTo>
                  <a:lnTo>
                    <a:pt x="17658" y="3434"/>
                  </a:lnTo>
                  <a:lnTo>
                    <a:pt x="17682" y="2898"/>
                  </a:lnTo>
                  <a:lnTo>
                    <a:pt x="17682" y="2411"/>
                  </a:lnTo>
                  <a:lnTo>
                    <a:pt x="17658" y="1949"/>
                  </a:lnTo>
                  <a:lnTo>
                    <a:pt x="17609" y="1510"/>
                  </a:lnTo>
                  <a:lnTo>
                    <a:pt x="17536" y="1145"/>
                  </a:lnTo>
                  <a:lnTo>
                    <a:pt x="17463" y="828"/>
                  </a:lnTo>
                  <a:lnTo>
                    <a:pt x="17366" y="585"/>
                  </a:lnTo>
                  <a:lnTo>
                    <a:pt x="17292" y="487"/>
                  </a:lnTo>
                  <a:lnTo>
                    <a:pt x="17244" y="439"/>
                  </a:lnTo>
                  <a:lnTo>
                    <a:pt x="17244" y="439"/>
                  </a:lnTo>
                  <a:lnTo>
                    <a:pt x="17195" y="390"/>
                  </a:lnTo>
                  <a:lnTo>
                    <a:pt x="17098" y="317"/>
                  </a:lnTo>
                  <a:lnTo>
                    <a:pt x="16854" y="219"/>
                  </a:lnTo>
                  <a:lnTo>
                    <a:pt x="16537" y="146"/>
                  </a:lnTo>
                  <a:lnTo>
                    <a:pt x="16172" y="73"/>
                  </a:lnTo>
                  <a:lnTo>
                    <a:pt x="15734" y="25"/>
                  </a:lnTo>
                  <a:lnTo>
                    <a:pt x="15271" y="0"/>
                  </a:lnTo>
                  <a:lnTo>
                    <a:pt x="14784" y="0"/>
                  </a:lnTo>
                  <a:lnTo>
                    <a:pt x="14248" y="25"/>
                  </a:lnTo>
                  <a:lnTo>
                    <a:pt x="13712" y="49"/>
                  </a:lnTo>
                  <a:lnTo>
                    <a:pt x="13176" y="122"/>
                  </a:lnTo>
                  <a:lnTo>
                    <a:pt x="12641" y="244"/>
                  </a:lnTo>
                  <a:lnTo>
                    <a:pt x="12129" y="366"/>
                  </a:lnTo>
                  <a:lnTo>
                    <a:pt x="11642" y="536"/>
                  </a:lnTo>
                  <a:lnTo>
                    <a:pt x="11204" y="755"/>
                  </a:lnTo>
                  <a:lnTo>
                    <a:pt x="10985" y="853"/>
                  </a:lnTo>
                  <a:lnTo>
                    <a:pt x="10814" y="999"/>
                  </a:lnTo>
                  <a:lnTo>
                    <a:pt x="10619" y="1121"/>
                  </a:lnTo>
                  <a:lnTo>
                    <a:pt x="10473" y="1267"/>
                  </a:lnTo>
                  <a:lnTo>
                    <a:pt x="5529" y="6211"/>
                  </a:lnTo>
                  <a:lnTo>
                    <a:pt x="390" y="6211"/>
                  </a:lnTo>
                  <a:lnTo>
                    <a:pt x="390" y="6211"/>
                  </a:lnTo>
                  <a:lnTo>
                    <a:pt x="244" y="6235"/>
                  </a:lnTo>
                  <a:lnTo>
                    <a:pt x="147" y="6259"/>
                  </a:lnTo>
                  <a:lnTo>
                    <a:pt x="49" y="6308"/>
                  </a:lnTo>
                  <a:lnTo>
                    <a:pt x="0" y="6381"/>
                  </a:lnTo>
                  <a:lnTo>
                    <a:pt x="0" y="6454"/>
                  </a:lnTo>
                  <a:lnTo>
                    <a:pt x="25" y="6552"/>
                  </a:lnTo>
                  <a:lnTo>
                    <a:pt x="74" y="6649"/>
                  </a:lnTo>
                  <a:lnTo>
                    <a:pt x="171" y="6771"/>
                  </a:lnTo>
                  <a:lnTo>
                    <a:pt x="2582" y="9158"/>
                  </a:lnTo>
                  <a:lnTo>
                    <a:pt x="2265" y="9474"/>
                  </a:lnTo>
                  <a:lnTo>
                    <a:pt x="950" y="9718"/>
                  </a:lnTo>
                  <a:lnTo>
                    <a:pt x="950" y="9718"/>
                  </a:lnTo>
                  <a:lnTo>
                    <a:pt x="804" y="9767"/>
                  </a:lnTo>
                  <a:lnTo>
                    <a:pt x="682" y="9815"/>
                  </a:lnTo>
                  <a:lnTo>
                    <a:pt x="609" y="9913"/>
                  </a:lnTo>
                  <a:lnTo>
                    <a:pt x="561" y="9986"/>
                  </a:lnTo>
                  <a:lnTo>
                    <a:pt x="561" y="10083"/>
                  </a:lnTo>
                  <a:lnTo>
                    <a:pt x="585" y="10205"/>
                  </a:lnTo>
                  <a:lnTo>
                    <a:pt x="634" y="10302"/>
                  </a:lnTo>
                  <a:lnTo>
                    <a:pt x="731" y="10424"/>
                  </a:lnTo>
                  <a:lnTo>
                    <a:pt x="7258" y="16951"/>
                  </a:lnTo>
                  <a:lnTo>
                    <a:pt x="7258" y="16951"/>
                  </a:lnTo>
                  <a:lnTo>
                    <a:pt x="7380" y="17049"/>
                  </a:lnTo>
                  <a:lnTo>
                    <a:pt x="7477" y="17097"/>
                  </a:lnTo>
                  <a:lnTo>
                    <a:pt x="7599" y="17122"/>
                  </a:lnTo>
                  <a:lnTo>
                    <a:pt x="7697" y="17122"/>
                  </a:lnTo>
                  <a:lnTo>
                    <a:pt x="7770" y="17073"/>
                  </a:lnTo>
                  <a:lnTo>
                    <a:pt x="7867" y="17000"/>
                  </a:lnTo>
                  <a:lnTo>
                    <a:pt x="7916" y="16878"/>
                  </a:lnTo>
                  <a:lnTo>
                    <a:pt x="7965" y="16732"/>
                  </a:lnTo>
                  <a:lnTo>
                    <a:pt x="8208" y="15417"/>
                  </a:lnTo>
                  <a:lnTo>
                    <a:pt x="8525" y="15100"/>
                  </a:lnTo>
                  <a:lnTo>
                    <a:pt x="10911" y="17511"/>
                  </a:lnTo>
                  <a:lnTo>
                    <a:pt x="10911" y="17511"/>
                  </a:lnTo>
                  <a:lnTo>
                    <a:pt x="11033" y="17609"/>
                  </a:lnTo>
                  <a:lnTo>
                    <a:pt x="11131" y="17658"/>
                  </a:lnTo>
                  <a:lnTo>
                    <a:pt x="11228" y="17682"/>
                  </a:lnTo>
                  <a:lnTo>
                    <a:pt x="11301" y="17682"/>
                  </a:lnTo>
                  <a:lnTo>
                    <a:pt x="11374" y="17633"/>
                  </a:lnTo>
                  <a:lnTo>
                    <a:pt x="11423" y="17536"/>
                  </a:lnTo>
                  <a:lnTo>
                    <a:pt x="11447" y="17438"/>
                  </a:lnTo>
                  <a:lnTo>
                    <a:pt x="11472" y="17292"/>
                  </a:lnTo>
                  <a:lnTo>
                    <a:pt x="11472" y="17292"/>
                  </a:lnTo>
                  <a:close/>
                  <a:moveTo>
                    <a:pt x="6162" y="12202"/>
                  </a:moveTo>
                  <a:lnTo>
                    <a:pt x="6162" y="12202"/>
                  </a:lnTo>
                  <a:lnTo>
                    <a:pt x="6089" y="12275"/>
                  </a:lnTo>
                  <a:lnTo>
                    <a:pt x="6016" y="12324"/>
                  </a:lnTo>
                  <a:lnTo>
                    <a:pt x="5919" y="12348"/>
                  </a:lnTo>
                  <a:lnTo>
                    <a:pt x="5821" y="12348"/>
                  </a:lnTo>
                  <a:lnTo>
                    <a:pt x="5724" y="12348"/>
                  </a:lnTo>
                  <a:lnTo>
                    <a:pt x="5626" y="12324"/>
                  </a:lnTo>
                  <a:lnTo>
                    <a:pt x="5553" y="12275"/>
                  </a:lnTo>
                  <a:lnTo>
                    <a:pt x="5480" y="12202"/>
                  </a:lnTo>
                  <a:lnTo>
                    <a:pt x="5480" y="12202"/>
                  </a:lnTo>
                  <a:lnTo>
                    <a:pt x="5407" y="12129"/>
                  </a:lnTo>
                  <a:lnTo>
                    <a:pt x="5359" y="12056"/>
                  </a:lnTo>
                  <a:lnTo>
                    <a:pt x="5334" y="11959"/>
                  </a:lnTo>
                  <a:lnTo>
                    <a:pt x="5334" y="11861"/>
                  </a:lnTo>
                  <a:lnTo>
                    <a:pt x="5334" y="11764"/>
                  </a:lnTo>
                  <a:lnTo>
                    <a:pt x="5359" y="11666"/>
                  </a:lnTo>
                  <a:lnTo>
                    <a:pt x="5407" y="11593"/>
                  </a:lnTo>
                  <a:lnTo>
                    <a:pt x="5480" y="11520"/>
                  </a:lnTo>
                  <a:lnTo>
                    <a:pt x="8013" y="8987"/>
                  </a:lnTo>
                  <a:lnTo>
                    <a:pt x="8013" y="8987"/>
                  </a:lnTo>
                  <a:lnTo>
                    <a:pt x="8086" y="8939"/>
                  </a:lnTo>
                  <a:lnTo>
                    <a:pt x="8159" y="8890"/>
                  </a:lnTo>
                  <a:lnTo>
                    <a:pt x="8257" y="8865"/>
                  </a:lnTo>
                  <a:lnTo>
                    <a:pt x="8354" y="8841"/>
                  </a:lnTo>
                  <a:lnTo>
                    <a:pt x="8452" y="8865"/>
                  </a:lnTo>
                  <a:lnTo>
                    <a:pt x="8525" y="8890"/>
                  </a:lnTo>
                  <a:lnTo>
                    <a:pt x="8622" y="8939"/>
                  </a:lnTo>
                  <a:lnTo>
                    <a:pt x="8695" y="8987"/>
                  </a:lnTo>
                  <a:lnTo>
                    <a:pt x="8695" y="8987"/>
                  </a:lnTo>
                  <a:lnTo>
                    <a:pt x="8744" y="9060"/>
                  </a:lnTo>
                  <a:lnTo>
                    <a:pt x="8793" y="9158"/>
                  </a:lnTo>
                  <a:lnTo>
                    <a:pt x="8817" y="9231"/>
                  </a:lnTo>
                  <a:lnTo>
                    <a:pt x="8841" y="9328"/>
                  </a:lnTo>
                  <a:lnTo>
                    <a:pt x="8817" y="9426"/>
                  </a:lnTo>
                  <a:lnTo>
                    <a:pt x="8793" y="9523"/>
                  </a:lnTo>
                  <a:lnTo>
                    <a:pt x="8744" y="9596"/>
                  </a:lnTo>
                  <a:lnTo>
                    <a:pt x="8695" y="9669"/>
                  </a:lnTo>
                  <a:lnTo>
                    <a:pt x="6162" y="12202"/>
                  </a:lnTo>
                  <a:close/>
                  <a:moveTo>
                    <a:pt x="13396" y="7307"/>
                  </a:moveTo>
                  <a:lnTo>
                    <a:pt x="13396" y="7307"/>
                  </a:lnTo>
                  <a:lnTo>
                    <a:pt x="13274" y="7404"/>
                  </a:lnTo>
                  <a:lnTo>
                    <a:pt x="13152" y="7477"/>
                  </a:lnTo>
                  <a:lnTo>
                    <a:pt x="13006" y="7526"/>
                  </a:lnTo>
                  <a:lnTo>
                    <a:pt x="12836" y="7550"/>
                  </a:lnTo>
                  <a:lnTo>
                    <a:pt x="12689" y="7526"/>
                  </a:lnTo>
                  <a:lnTo>
                    <a:pt x="12543" y="7477"/>
                  </a:lnTo>
                  <a:lnTo>
                    <a:pt x="12421" y="7404"/>
                  </a:lnTo>
                  <a:lnTo>
                    <a:pt x="12300" y="7307"/>
                  </a:lnTo>
                  <a:lnTo>
                    <a:pt x="10376" y="5383"/>
                  </a:lnTo>
                  <a:lnTo>
                    <a:pt x="10376" y="5383"/>
                  </a:lnTo>
                  <a:lnTo>
                    <a:pt x="10278" y="5261"/>
                  </a:lnTo>
                  <a:lnTo>
                    <a:pt x="10205" y="5139"/>
                  </a:lnTo>
                  <a:lnTo>
                    <a:pt x="10156" y="4993"/>
                  </a:lnTo>
                  <a:lnTo>
                    <a:pt x="10132" y="4847"/>
                  </a:lnTo>
                  <a:lnTo>
                    <a:pt x="10156" y="4676"/>
                  </a:lnTo>
                  <a:lnTo>
                    <a:pt x="10205" y="4530"/>
                  </a:lnTo>
                  <a:lnTo>
                    <a:pt x="10278" y="4408"/>
                  </a:lnTo>
                  <a:lnTo>
                    <a:pt x="10376" y="4287"/>
                  </a:lnTo>
                  <a:lnTo>
                    <a:pt x="10376" y="4287"/>
                  </a:lnTo>
                  <a:lnTo>
                    <a:pt x="11326" y="3313"/>
                  </a:lnTo>
                  <a:lnTo>
                    <a:pt x="11326" y="3313"/>
                  </a:lnTo>
                  <a:lnTo>
                    <a:pt x="11496" y="3166"/>
                  </a:lnTo>
                  <a:lnTo>
                    <a:pt x="11666" y="3045"/>
                  </a:lnTo>
                  <a:lnTo>
                    <a:pt x="11861" y="2947"/>
                  </a:lnTo>
                  <a:lnTo>
                    <a:pt x="12032" y="2850"/>
                  </a:lnTo>
                  <a:lnTo>
                    <a:pt x="12227" y="2777"/>
                  </a:lnTo>
                  <a:lnTo>
                    <a:pt x="12446" y="2728"/>
                  </a:lnTo>
                  <a:lnTo>
                    <a:pt x="12641" y="2704"/>
                  </a:lnTo>
                  <a:lnTo>
                    <a:pt x="12836" y="2704"/>
                  </a:lnTo>
                  <a:lnTo>
                    <a:pt x="13055" y="2704"/>
                  </a:lnTo>
                  <a:lnTo>
                    <a:pt x="13250" y="2728"/>
                  </a:lnTo>
                  <a:lnTo>
                    <a:pt x="13469" y="2777"/>
                  </a:lnTo>
                  <a:lnTo>
                    <a:pt x="13664" y="2850"/>
                  </a:lnTo>
                  <a:lnTo>
                    <a:pt x="13834" y="2947"/>
                  </a:lnTo>
                  <a:lnTo>
                    <a:pt x="14029" y="3045"/>
                  </a:lnTo>
                  <a:lnTo>
                    <a:pt x="14199" y="3166"/>
                  </a:lnTo>
                  <a:lnTo>
                    <a:pt x="14370" y="3313"/>
                  </a:lnTo>
                  <a:lnTo>
                    <a:pt x="14370" y="3313"/>
                  </a:lnTo>
                  <a:lnTo>
                    <a:pt x="14516" y="3483"/>
                  </a:lnTo>
                  <a:lnTo>
                    <a:pt x="14638" y="3653"/>
                  </a:lnTo>
                  <a:lnTo>
                    <a:pt x="14735" y="3848"/>
                  </a:lnTo>
                  <a:lnTo>
                    <a:pt x="14833" y="4019"/>
                  </a:lnTo>
                  <a:lnTo>
                    <a:pt x="14906" y="4214"/>
                  </a:lnTo>
                  <a:lnTo>
                    <a:pt x="14954" y="4433"/>
                  </a:lnTo>
                  <a:lnTo>
                    <a:pt x="14979" y="4628"/>
                  </a:lnTo>
                  <a:lnTo>
                    <a:pt x="14979" y="4847"/>
                  </a:lnTo>
                  <a:lnTo>
                    <a:pt x="14979" y="5042"/>
                  </a:lnTo>
                  <a:lnTo>
                    <a:pt x="14954" y="5237"/>
                  </a:lnTo>
                  <a:lnTo>
                    <a:pt x="14906" y="5456"/>
                  </a:lnTo>
                  <a:lnTo>
                    <a:pt x="14833" y="5651"/>
                  </a:lnTo>
                  <a:lnTo>
                    <a:pt x="14735" y="5821"/>
                  </a:lnTo>
                  <a:lnTo>
                    <a:pt x="14638" y="6016"/>
                  </a:lnTo>
                  <a:lnTo>
                    <a:pt x="14516" y="6186"/>
                  </a:lnTo>
                  <a:lnTo>
                    <a:pt x="14370" y="6357"/>
                  </a:lnTo>
                  <a:lnTo>
                    <a:pt x="14370" y="6357"/>
                  </a:lnTo>
                  <a:lnTo>
                    <a:pt x="13396" y="7307"/>
                  </a:lnTo>
                  <a:lnTo>
                    <a:pt x="13396" y="7307"/>
                  </a:lnTo>
                  <a:close/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9"/>
            <p:cNvSpPr/>
            <p:nvPr/>
          </p:nvSpPr>
          <p:spPr>
            <a:xfrm>
              <a:off x="595725" y="4668875"/>
              <a:ext cx="73100" cy="73100"/>
            </a:xfrm>
            <a:custGeom>
              <a:avLst/>
              <a:gdLst/>
              <a:ahLst/>
              <a:cxnLst/>
              <a:rect l="l" t="t" r="r" b="b"/>
              <a:pathLst>
                <a:path w="2924" h="2924" fill="none" extrusionOk="0">
                  <a:moveTo>
                    <a:pt x="2656" y="269"/>
                  </a:moveTo>
                  <a:lnTo>
                    <a:pt x="2656" y="269"/>
                  </a:lnTo>
                  <a:lnTo>
                    <a:pt x="2509" y="147"/>
                  </a:lnTo>
                  <a:lnTo>
                    <a:pt x="2363" y="74"/>
                  </a:lnTo>
                  <a:lnTo>
                    <a:pt x="2193" y="25"/>
                  </a:lnTo>
                  <a:lnTo>
                    <a:pt x="2022" y="1"/>
                  </a:lnTo>
                  <a:lnTo>
                    <a:pt x="1852" y="25"/>
                  </a:lnTo>
                  <a:lnTo>
                    <a:pt x="1681" y="74"/>
                  </a:lnTo>
                  <a:lnTo>
                    <a:pt x="1511" y="147"/>
                  </a:lnTo>
                  <a:lnTo>
                    <a:pt x="1365" y="269"/>
                  </a:lnTo>
                  <a:lnTo>
                    <a:pt x="1365" y="269"/>
                  </a:lnTo>
                  <a:lnTo>
                    <a:pt x="1219" y="488"/>
                  </a:lnTo>
                  <a:lnTo>
                    <a:pt x="999" y="829"/>
                  </a:lnTo>
                  <a:lnTo>
                    <a:pt x="561" y="1730"/>
                  </a:lnTo>
                  <a:lnTo>
                    <a:pt x="171" y="2558"/>
                  </a:lnTo>
                  <a:lnTo>
                    <a:pt x="1" y="2924"/>
                  </a:lnTo>
                  <a:lnTo>
                    <a:pt x="1" y="2924"/>
                  </a:lnTo>
                  <a:lnTo>
                    <a:pt x="366" y="2753"/>
                  </a:lnTo>
                  <a:lnTo>
                    <a:pt x="1194" y="2363"/>
                  </a:lnTo>
                  <a:lnTo>
                    <a:pt x="2095" y="1925"/>
                  </a:lnTo>
                  <a:lnTo>
                    <a:pt x="2436" y="1706"/>
                  </a:lnTo>
                  <a:lnTo>
                    <a:pt x="2656" y="1560"/>
                  </a:lnTo>
                  <a:lnTo>
                    <a:pt x="2656" y="1560"/>
                  </a:lnTo>
                  <a:lnTo>
                    <a:pt x="2777" y="1414"/>
                  </a:lnTo>
                  <a:lnTo>
                    <a:pt x="2850" y="1243"/>
                  </a:lnTo>
                  <a:lnTo>
                    <a:pt x="2899" y="1073"/>
                  </a:lnTo>
                  <a:lnTo>
                    <a:pt x="2923" y="902"/>
                  </a:lnTo>
                  <a:lnTo>
                    <a:pt x="2899" y="732"/>
                  </a:lnTo>
                  <a:lnTo>
                    <a:pt x="2850" y="561"/>
                  </a:lnTo>
                  <a:lnTo>
                    <a:pt x="2777" y="415"/>
                  </a:lnTo>
                  <a:lnTo>
                    <a:pt x="2656" y="269"/>
                  </a:lnTo>
                  <a:lnTo>
                    <a:pt x="2656" y="269"/>
                  </a:lnTo>
                  <a:close/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19"/>
            <p:cNvSpPr/>
            <p:nvPr/>
          </p:nvSpPr>
          <p:spPr>
            <a:xfrm>
              <a:off x="652350" y="4711500"/>
              <a:ext cx="46925" cy="46925"/>
            </a:xfrm>
            <a:custGeom>
              <a:avLst/>
              <a:gdLst/>
              <a:ahLst/>
              <a:cxnLst/>
              <a:rect l="l" t="t" r="r" b="b"/>
              <a:pathLst>
                <a:path w="1877" h="1877" fill="none" extrusionOk="0">
                  <a:moveTo>
                    <a:pt x="1657" y="244"/>
                  </a:moveTo>
                  <a:lnTo>
                    <a:pt x="1657" y="244"/>
                  </a:lnTo>
                  <a:lnTo>
                    <a:pt x="1535" y="147"/>
                  </a:lnTo>
                  <a:lnTo>
                    <a:pt x="1413" y="74"/>
                  </a:lnTo>
                  <a:lnTo>
                    <a:pt x="1267" y="25"/>
                  </a:lnTo>
                  <a:lnTo>
                    <a:pt x="1121" y="1"/>
                  </a:lnTo>
                  <a:lnTo>
                    <a:pt x="975" y="25"/>
                  </a:lnTo>
                  <a:lnTo>
                    <a:pt x="829" y="74"/>
                  </a:lnTo>
                  <a:lnTo>
                    <a:pt x="707" y="147"/>
                  </a:lnTo>
                  <a:lnTo>
                    <a:pt x="585" y="244"/>
                  </a:lnTo>
                  <a:lnTo>
                    <a:pt x="585" y="244"/>
                  </a:lnTo>
                  <a:lnTo>
                    <a:pt x="464" y="391"/>
                  </a:lnTo>
                  <a:lnTo>
                    <a:pt x="366" y="610"/>
                  </a:lnTo>
                  <a:lnTo>
                    <a:pt x="269" y="878"/>
                  </a:lnTo>
                  <a:lnTo>
                    <a:pt x="171" y="1170"/>
                  </a:lnTo>
                  <a:lnTo>
                    <a:pt x="50" y="1681"/>
                  </a:lnTo>
                  <a:lnTo>
                    <a:pt x="1" y="1876"/>
                  </a:lnTo>
                  <a:lnTo>
                    <a:pt x="1" y="1876"/>
                  </a:lnTo>
                  <a:lnTo>
                    <a:pt x="220" y="1852"/>
                  </a:lnTo>
                  <a:lnTo>
                    <a:pt x="731" y="1706"/>
                  </a:lnTo>
                  <a:lnTo>
                    <a:pt x="999" y="1633"/>
                  </a:lnTo>
                  <a:lnTo>
                    <a:pt x="1267" y="1535"/>
                  </a:lnTo>
                  <a:lnTo>
                    <a:pt x="1511" y="1413"/>
                  </a:lnTo>
                  <a:lnTo>
                    <a:pt x="1657" y="1316"/>
                  </a:lnTo>
                  <a:lnTo>
                    <a:pt x="1657" y="1316"/>
                  </a:lnTo>
                  <a:lnTo>
                    <a:pt x="1754" y="1194"/>
                  </a:lnTo>
                  <a:lnTo>
                    <a:pt x="1827" y="1048"/>
                  </a:lnTo>
                  <a:lnTo>
                    <a:pt x="1876" y="926"/>
                  </a:lnTo>
                  <a:lnTo>
                    <a:pt x="1876" y="780"/>
                  </a:lnTo>
                  <a:lnTo>
                    <a:pt x="1876" y="634"/>
                  </a:lnTo>
                  <a:lnTo>
                    <a:pt x="1827" y="488"/>
                  </a:lnTo>
                  <a:lnTo>
                    <a:pt x="1754" y="366"/>
                  </a:lnTo>
                  <a:lnTo>
                    <a:pt x="1657" y="244"/>
                  </a:lnTo>
                  <a:lnTo>
                    <a:pt x="1657" y="244"/>
                  </a:lnTo>
                  <a:close/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19"/>
            <p:cNvSpPr/>
            <p:nvPr/>
          </p:nvSpPr>
          <p:spPr>
            <a:xfrm>
              <a:off x="579300" y="4638450"/>
              <a:ext cx="46900" cy="46900"/>
            </a:xfrm>
            <a:custGeom>
              <a:avLst/>
              <a:gdLst/>
              <a:ahLst/>
              <a:cxnLst/>
              <a:rect l="l" t="t" r="r" b="b"/>
              <a:pathLst>
                <a:path w="1876" h="1876" fill="none" extrusionOk="0">
                  <a:moveTo>
                    <a:pt x="1632" y="219"/>
                  </a:moveTo>
                  <a:lnTo>
                    <a:pt x="1632" y="219"/>
                  </a:lnTo>
                  <a:lnTo>
                    <a:pt x="1510" y="122"/>
                  </a:lnTo>
                  <a:lnTo>
                    <a:pt x="1388" y="49"/>
                  </a:lnTo>
                  <a:lnTo>
                    <a:pt x="1242" y="0"/>
                  </a:lnTo>
                  <a:lnTo>
                    <a:pt x="1096" y="0"/>
                  </a:lnTo>
                  <a:lnTo>
                    <a:pt x="950" y="0"/>
                  </a:lnTo>
                  <a:lnTo>
                    <a:pt x="828" y="49"/>
                  </a:lnTo>
                  <a:lnTo>
                    <a:pt x="682" y="122"/>
                  </a:lnTo>
                  <a:lnTo>
                    <a:pt x="560" y="219"/>
                  </a:lnTo>
                  <a:lnTo>
                    <a:pt x="560" y="219"/>
                  </a:lnTo>
                  <a:lnTo>
                    <a:pt x="463" y="366"/>
                  </a:lnTo>
                  <a:lnTo>
                    <a:pt x="341" y="609"/>
                  </a:lnTo>
                  <a:lnTo>
                    <a:pt x="244" y="877"/>
                  </a:lnTo>
                  <a:lnTo>
                    <a:pt x="171" y="1145"/>
                  </a:lnTo>
                  <a:lnTo>
                    <a:pt x="25" y="1656"/>
                  </a:lnTo>
                  <a:lnTo>
                    <a:pt x="0" y="1876"/>
                  </a:lnTo>
                  <a:lnTo>
                    <a:pt x="0" y="1876"/>
                  </a:lnTo>
                  <a:lnTo>
                    <a:pt x="195" y="1827"/>
                  </a:lnTo>
                  <a:lnTo>
                    <a:pt x="707" y="1705"/>
                  </a:lnTo>
                  <a:lnTo>
                    <a:pt x="999" y="1608"/>
                  </a:lnTo>
                  <a:lnTo>
                    <a:pt x="1267" y="1510"/>
                  </a:lnTo>
                  <a:lnTo>
                    <a:pt x="1486" y="1413"/>
                  </a:lnTo>
                  <a:lnTo>
                    <a:pt x="1632" y="1291"/>
                  </a:lnTo>
                  <a:lnTo>
                    <a:pt x="1632" y="1291"/>
                  </a:lnTo>
                  <a:lnTo>
                    <a:pt x="1729" y="1169"/>
                  </a:lnTo>
                  <a:lnTo>
                    <a:pt x="1802" y="1048"/>
                  </a:lnTo>
                  <a:lnTo>
                    <a:pt x="1851" y="901"/>
                  </a:lnTo>
                  <a:lnTo>
                    <a:pt x="1876" y="755"/>
                  </a:lnTo>
                  <a:lnTo>
                    <a:pt x="1851" y="609"/>
                  </a:lnTo>
                  <a:lnTo>
                    <a:pt x="1802" y="463"/>
                  </a:lnTo>
                  <a:lnTo>
                    <a:pt x="1729" y="341"/>
                  </a:lnTo>
                  <a:lnTo>
                    <a:pt x="1632" y="219"/>
                  </a:lnTo>
                  <a:lnTo>
                    <a:pt x="1632" y="219"/>
                  </a:lnTo>
                  <a:close/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6" name="Google Shape;136;p19"/>
          <p:cNvSpPr/>
          <p:nvPr/>
        </p:nvSpPr>
        <p:spPr>
          <a:xfrm>
            <a:off x="5285496" y="1589557"/>
            <a:ext cx="274649" cy="262246"/>
          </a:xfrm>
          <a:custGeom>
            <a:avLst/>
            <a:gdLst/>
            <a:ahLst/>
            <a:cxnLst/>
            <a:rect l="l" t="t" r="r" b="b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19"/>
          <p:cNvSpPr/>
          <p:nvPr/>
        </p:nvSpPr>
        <p:spPr>
          <a:xfrm rot="2697359">
            <a:off x="7095452" y="2932193"/>
            <a:ext cx="416923" cy="398094"/>
          </a:xfrm>
          <a:custGeom>
            <a:avLst/>
            <a:gdLst/>
            <a:ahLst/>
            <a:cxnLst/>
            <a:rect l="l" t="t" r="r" b="b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19"/>
          <p:cNvSpPr/>
          <p:nvPr/>
        </p:nvSpPr>
        <p:spPr>
          <a:xfrm>
            <a:off x="7425286" y="2704927"/>
            <a:ext cx="167017" cy="159510"/>
          </a:xfrm>
          <a:custGeom>
            <a:avLst/>
            <a:gdLst/>
            <a:ahLst/>
            <a:cxnLst/>
            <a:rect l="l" t="t" r="r" b="b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9"/>
          <p:cNvSpPr/>
          <p:nvPr/>
        </p:nvSpPr>
        <p:spPr>
          <a:xfrm rot="1279940">
            <a:off x="5095205" y="2380602"/>
            <a:ext cx="166981" cy="159499"/>
          </a:xfrm>
          <a:custGeom>
            <a:avLst/>
            <a:gdLst/>
            <a:ahLst/>
            <a:cxnLst/>
            <a:rect l="l" t="t" r="r" b="b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19"/>
          <p:cNvSpPr txBox="1">
            <a:spLocks noGrp="1"/>
          </p:cNvSpPr>
          <p:nvPr>
            <p:ph type="sldNum" idx="12"/>
          </p:nvPr>
        </p:nvSpPr>
        <p:spPr>
          <a:xfrm>
            <a:off x="4297650" y="4594800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9</a:t>
            </a:fld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CTOMILLISECCONVERTED" val="1"/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7&quot;/&gt;&lt;/object&gt;&lt;object type=&quot;3&quot; unique_id=&quot;10004&quot;&gt;&lt;property id=&quot;20148&quot; value=&quot;5&quot;/&gt;&lt;property id=&quot;20300&quot; value=&quot;Slide 2 - &amp;quot;BÁO CÁO BIỆN PHÁP&amp;quot;&quot;/&gt;&lt;property id=&quot;20307&quot; value=&quot;260&quot;/&gt;&lt;/object&gt;&lt;object type=&quot;3&quot; unique_id=&quot;10005&quot;&gt;&lt;property id=&quot;20148&quot; value=&quot;5&quot;/&gt;&lt;property id=&quot;20300&quot; value=&quot;Slide 3 - &amp;quot;NÂNG CAO CHẤT LƯỢNG DẠY VÀ HỌC TIẾNG ANH  QUA  BIỆN PHÁP ĐÔI BẠN VÀ NHÓM BẠN CÙNG TIẾN&amp;quot;&quot;/&gt;&lt;property id=&quot;20307&quot; value=&quot;259&quot;/&gt;&lt;/object&gt;&lt;object type=&quot;3&quot; unique_id=&quot;10006&quot;&gt;&lt;property id=&quot;20148&quot; value=&quot;5&quot;/&gt;&lt;property id=&quot;20300&quot; value=&quot;Slide 4&quot;/&gt;&lt;property id=&quot;20307&quot; value=&quot;310&quot;/&gt;&lt;/object&gt;&lt;object type=&quot;3&quot; unique_id=&quot;10007&quot;&gt;&lt;property id=&quot;20148&quot; value=&quot;5&quot;/&gt;&lt;property id=&quot;20300&quot; value=&quot;Slide 5&quot;/&gt;&lt;property id=&quot;20307&quot; value=&quot;267&quot;/&gt;&lt;/object&gt;&lt;object type=&quot;3&quot; unique_id=&quot;10008&quot;&gt;&lt;property id=&quot;20148&quot; value=&quot;5&quot;/&gt;&lt;property id=&quot;20300&quot; value=&quot;Slide 6&quot;/&gt;&lt;property id=&quot;20307&quot; value=&quot;263&quot;/&gt;&lt;/object&gt;&lt;object type=&quot;3&quot; unique_id=&quot;10009&quot;&gt;&lt;property id=&quot;20148&quot; value=&quot;5&quot;/&gt;&lt;property id=&quot;20300&quot; value=&quot;Slide 7 - &amp;quot;2. Vai trò của biện pháp&amp;quot;&quot;/&gt;&lt;property id=&quot;20307&quot; value=&quot;301&quot;/&gt;&lt;/object&gt;&lt;object type=&quot;3&quot; unique_id=&quot;10010&quot;&gt;&lt;property id=&quot;20148&quot; value=&quot;5&quot;/&gt;&lt;property id=&quot;20300&quot; value=&quot;Slide 8 - &amp;quot;III. Nội dung và cách thức thực hiện&amp;quot;&quot;/&gt;&lt;property id=&quot;20307&quot; value=&quot;256&quot;/&gt;&lt;/object&gt;&lt;object type=&quot;3&quot; unique_id=&quot;10011&quot;&gt;&lt;property id=&quot;20148&quot; value=&quot;5&quot;/&gt;&lt;property id=&quot;20300&quot; value=&quot;Slide 9 - &amp;quot;2. Quy trình thực hiện biện pháp&amp;quot;&quot;/&gt;&lt;property id=&quot;20307&quot; value=&quot;262&quot;/&gt;&lt;/object&gt;&lt;object type=&quot;3&quot; unique_id=&quot;10012&quot;&gt;&lt;property id=&quot;20148&quot; value=&quot;5&quot;/&gt;&lt;property id=&quot;20300&quot; value=&quot;Slide 10 - &amp;quot;Bước 1&amp;quot;&quot;/&gt;&lt;property id=&quot;20307&quot; value=&quot;302&quot;/&gt;&lt;/object&gt;&lt;object type=&quot;3&quot; unique_id=&quot;10013&quot;&gt;&lt;property id=&quot;20148&quot; value=&quot;5&quot;/&gt;&lt;property id=&quot;20300&quot; value=&quot;Slide 11 - &amp;quot;Bước 2&amp;quot;&quot;/&gt;&lt;property id=&quot;20307&quot; value=&quot;303&quot;/&gt;&lt;/object&gt;&lt;object type=&quot;3&quot; unique_id=&quot;10014&quot;&gt;&lt;property id=&quot;20148&quot; value=&quot;5&quot;/&gt;&lt;property id=&quot;20300&quot; value=&quot;Slide 12 - &amp;quot;Bước 3&amp;quot;&quot;/&gt;&lt;property id=&quot;20307&quot; value=&quot;304&quot;/&gt;&lt;/object&gt;&lt;object type=&quot;3&quot; unique_id=&quot;10015&quot;&gt;&lt;property id=&quot;20148&quot; value=&quot;5&quot;/&gt;&lt;property id=&quot;20300&quot; value=&quot;Slide 13 - &amp;quot;Bước 4&amp;quot;&quot;/&gt;&lt;property id=&quot;20307&quot; value=&quot;305&quot;/&gt;&lt;/object&gt;&lt;object type=&quot;3&quot; unique_id=&quot;10016&quot;&gt;&lt;property id=&quot;20148&quot; value=&quot;5&quot;/&gt;&lt;property id=&quot;20300&quot; value=&quot;Slide 14 - &amp;quot;Bước 5&amp;quot;&quot;/&gt;&lt;property id=&quot;20307&quot; value=&quot;307&quot;/&gt;&lt;/object&gt;&lt;object type=&quot;3&quot; unique_id=&quot;10017&quot;&gt;&lt;property id=&quot;20148&quot; value=&quot;5&quot;/&gt;&lt;property id=&quot;20300&quot; value=&quot;Slide 15 - &amp;quot;Bước 6&amp;quot;&quot;/&gt;&lt;property id=&quot;20307&quot; value=&quot;308&quot;/&gt;&lt;/object&gt;&lt;object type=&quot;3&quot; unique_id=&quot;10018&quot;&gt;&lt;property id=&quot;20148&quot; value=&quot;5&quot;/&gt;&lt;property id=&quot;20300&quot; value=&quot;Slide 16 - &amp;quot;Bước 7&amp;quot;&quot;/&gt;&lt;property id=&quot;20307&quot; value=&quot;309&quot;/&gt;&lt;/object&gt;&lt;object type=&quot;3&quot; unique_id=&quot;10019&quot;&gt;&lt;property id=&quot;20148&quot; value=&quot;5&quot;/&gt;&lt;property id=&quot;20300&quot; value=&quot;Slide 17&quot;/&gt;&lt;property id=&quot;20307&quot; value=&quot;275&quot;/&gt;&lt;/object&gt;&lt;object type=&quot;3&quot; unique_id=&quot;10020&quot;&gt;&lt;property id=&quot;20148&quot; value=&quot;5&quot;/&gt;&lt;property id=&quot;20300&quot; value=&quot;Slide 18 - &amp;quot;Mẫu đánh giá của giáo viên&amp;quot;&quot;/&gt;&lt;property id=&quot;20307&quot; value=&quot;273&quot;/&gt;&lt;/object&gt;&lt;object type=&quot;3&quot; unique_id=&quot;10023&quot;&gt;&lt;property id=&quot;20148&quot; value=&quot;5&quot;/&gt;&lt;property id=&quot;20300&quot; value=&quot;Slide 19&quot;/&gt;&lt;property id=&quot;20307&quot; value=&quot;271&quot;/&gt;&lt;/object&gt;&lt;object type=&quot;3&quot; unique_id=&quot;10024&quot;&gt;&lt;property id=&quot;20148&quot; value=&quot;5&quot;/&gt;&lt;property id=&quot;20300&quot; value=&quot;Slide 20&quot;/&gt;&lt;property id=&quot;20307&quot; value=&quot;297&quot;/&gt;&lt;/object&gt;&lt;object type=&quot;3&quot; unique_id=&quot;10025&quot;&gt;&lt;property id=&quot;20148&quot; value=&quot;5&quot;/&gt;&lt;property id=&quot;20300&quot; value=&quot;Slide 21&quot;/&gt;&lt;property id=&quot;20307&quot; value=&quot;298&quot;/&gt;&lt;/object&gt;&lt;object type=&quot;3&quot; unique_id=&quot;10026&quot;&gt;&lt;property id=&quot;20148&quot; value=&quot;5&quot;/&gt;&lt;property id=&quot;20300&quot; value=&quot;Slide 22 - &amp;quot;IV. Kết quả đạt được (bảng thống kê kết quả khảo sát)&amp;quot;&quot;/&gt;&lt;property id=&quot;20307&quot; value=&quot;268&quot;/&gt;&lt;/object&gt;&lt;object type=&quot;3&quot; unique_id=&quot;10027&quot;&gt;&lt;property id=&quot;20148&quot; value=&quot;5&quot;/&gt;&lt;property id=&quot;20300&quot; value=&quot;Slide 23&quot;/&gt;&lt;property id=&quot;20307&quot; value=&quot;274&quot;/&gt;&lt;/object&gt;&lt;object type=&quot;3&quot; unique_id=&quot;10028&quot;&gt;&lt;property id=&quot;20148&quot; value=&quot;5&quot;/&gt;&lt;property id=&quot;20300&quot; value=&quot;Slide 24&quot;/&gt;&lt;property id=&quot;20307&quot; value=&quot;300&quot;/&gt;&lt;/object&gt;&lt;object type=&quot;3&quot; unique_id=&quot;10029&quot;&gt;&lt;property id=&quot;20148&quot; value=&quot;5&quot;/&gt;&lt;property id=&quot;20300&quot; value=&quot;Slide 25&quot;/&gt;&lt;property id=&quot;20307&quot; value=&quot;294&quot;/&gt;&lt;/object&gt;&lt;/object&gt;&lt;object type=&quot;8&quot; unique_id=&quot;10058&quot;&gt;&lt;/object&gt;&lt;/object&gt;&lt;/database&gt;"/>
</p:tagLst>
</file>

<file path=ppt/theme/theme1.xml><?xml version="1.0" encoding="utf-8"?>
<a:theme xmlns:a="http://schemas.openxmlformats.org/drawingml/2006/main" name="Helen template">
  <a:themeElements>
    <a:clrScheme name="Custom 347">
      <a:dk1>
        <a:srgbClr val="2C3C3D"/>
      </a:dk1>
      <a:lt1>
        <a:srgbClr val="FFFFFF"/>
      </a:lt1>
      <a:dk2>
        <a:srgbClr val="718183"/>
      </a:dk2>
      <a:lt2>
        <a:srgbClr val="E3EBE9"/>
      </a:lt2>
      <a:accent1>
        <a:srgbClr val="EE6A8D"/>
      </a:accent1>
      <a:accent2>
        <a:srgbClr val="FAC3B7"/>
      </a:accent2>
      <a:accent3>
        <a:srgbClr val="97C4C7"/>
      </a:accent3>
      <a:accent4>
        <a:srgbClr val="B7C457"/>
      </a:accent4>
      <a:accent5>
        <a:srgbClr val="F6D586"/>
      </a:accent5>
      <a:accent6>
        <a:srgbClr val="93783F"/>
      </a:accent6>
      <a:hlink>
        <a:srgbClr val="06697A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745</TotalTime>
  <Words>919</Words>
  <Application>Microsoft Office PowerPoint</Application>
  <PresentationFormat>On-screen Show (16:9)</PresentationFormat>
  <Paragraphs>114</Paragraphs>
  <Slides>25</Slides>
  <Notes>24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Arial</vt:lpstr>
      <vt:lpstr>Bellota Text</vt:lpstr>
      <vt:lpstr>Vidaloka</vt:lpstr>
      <vt:lpstr>Calibri</vt:lpstr>
      <vt:lpstr>Times New Roman</vt:lpstr>
      <vt:lpstr>Roboto</vt:lpstr>
      <vt:lpstr>Bellota Text Light</vt:lpstr>
      <vt:lpstr>Parisienne</vt:lpstr>
      <vt:lpstr>Helen template</vt:lpstr>
      <vt:lpstr>PowerPoint Presentation</vt:lpstr>
      <vt:lpstr>BÁO CÁO BIỆN PHÁP</vt:lpstr>
      <vt:lpstr>NÂNG CAO CHẤT LƯỢNG DẠY VÀ HỌC TIẾNG ANH  QUA  BIỆN PHÁP ĐÔI BẠN VÀ NHÓM BẠN CÙNG TIẾN</vt:lpstr>
      <vt:lpstr>PowerPoint Presentation</vt:lpstr>
      <vt:lpstr>PowerPoint Presentation</vt:lpstr>
      <vt:lpstr>PowerPoint Presentation</vt:lpstr>
      <vt:lpstr>2. Vai trò của biện pháp</vt:lpstr>
      <vt:lpstr>III. Nội dung và cách thức thực hiện</vt:lpstr>
      <vt:lpstr>2. Quy trình thực hiện biện pháp</vt:lpstr>
      <vt:lpstr>Bước 1</vt:lpstr>
      <vt:lpstr>Bước 2</vt:lpstr>
      <vt:lpstr>Bước 3</vt:lpstr>
      <vt:lpstr>Bước 4</vt:lpstr>
      <vt:lpstr>Bước 5</vt:lpstr>
      <vt:lpstr>Bước 6</vt:lpstr>
      <vt:lpstr>Bước 7</vt:lpstr>
      <vt:lpstr>PowerPoint Presentation</vt:lpstr>
      <vt:lpstr>Mẫu đánh giá của giáo viên</vt:lpstr>
      <vt:lpstr>PowerPoint Presentation</vt:lpstr>
      <vt:lpstr>PowerPoint Presentation</vt:lpstr>
      <vt:lpstr>PowerPoint Presentation</vt:lpstr>
      <vt:lpstr>IV. Kết quả đạt được (bảng thống kê kết quả khảo sát)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Phạm Ngô Hoàng Sinh</cp:lastModifiedBy>
  <cp:revision>78</cp:revision>
  <dcterms:modified xsi:type="dcterms:W3CDTF">2022-11-15T08:04:47Z</dcterms:modified>
</cp:coreProperties>
</file>