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7.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8.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306" r:id="rId4"/>
    <p:sldId id="308" r:id="rId5"/>
    <p:sldId id="304" r:id="rId6"/>
    <p:sldId id="310" r:id="rId7"/>
    <p:sldId id="309" r:id="rId8"/>
    <p:sldId id="311" r:id="rId9"/>
    <p:sldId id="312" r:id="rId10"/>
    <p:sldId id="313" r:id="rId11"/>
    <p:sldId id="314" r:id="rId12"/>
  </p:sldIdLst>
  <p:sldSz cx="9144000" cy="5143500" type="screen16x9"/>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43" userDrawn="1">
          <p15:clr>
            <a:srgbClr val="A4A3A4"/>
          </p15:clr>
        </p15:guide>
        <p15:guide id="2" pos="90" userDrawn="1">
          <p15:clr>
            <a:srgbClr val="A4A3A4"/>
          </p15:clr>
        </p15:guide>
        <p15:guide id="3" pos="5670" userDrawn="1">
          <p15:clr>
            <a:srgbClr val="A4A3A4"/>
          </p15:clr>
        </p15:guide>
        <p15:guide id="4" pos="2857" userDrawn="1">
          <p15:clr>
            <a:srgbClr val="A4A3A4"/>
          </p15:clr>
        </p15:guide>
        <p15:guide id="5" orient="horz" pos="3140" userDrawn="1">
          <p15:clr>
            <a:srgbClr val="A4A3A4"/>
          </p15:clr>
        </p15:guide>
        <p15:guide id="6" orient="horz" pos="1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3F36"/>
    <a:srgbClr val="A86206"/>
    <a:srgbClr val="A86300"/>
    <a:srgbClr val="FEBD12"/>
    <a:srgbClr val="FDF2C2"/>
    <a:srgbClr val="754C24"/>
    <a:srgbClr val="FAAA21"/>
    <a:srgbClr val="A67262"/>
    <a:srgbClr val="E9DFB5"/>
    <a:srgbClr val="FFF4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7" d="100"/>
          <a:sy n="87" d="100"/>
        </p:scale>
        <p:origin x="906" y="72"/>
      </p:cViewPr>
      <p:guideLst>
        <p:guide orient="horz" pos="1643"/>
        <p:guide pos="90"/>
        <p:guide pos="5670"/>
        <p:guide pos="2857"/>
        <p:guide orient="horz" pos="3140"/>
        <p:guide orient="horz" pos="100"/>
      </p:guideLst>
    </p:cSldViewPr>
  </p:slideViewPr>
  <p:notesTextViewPr>
    <p:cViewPr>
      <p:scale>
        <a:sx n="1" d="1"/>
        <a:sy n="1" d="1"/>
      </p:scale>
      <p:origin x="0" y="0"/>
    </p:cViewPr>
  </p:notesTextViewPr>
  <p:sorterViewPr>
    <p:cViewPr>
      <p:scale>
        <a:sx n="50" d="100"/>
        <a:sy n="50" d="100"/>
      </p:scale>
      <p:origin x="0" y="0"/>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AF690-AC78-43B0-BB96-E4669C0818DC}" type="datetimeFigureOut">
              <a:rPr lang="zh-CN" altLang="en-US" smtClean="0"/>
              <a:t>2022/11/14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43809-2B8D-4F89-AA90-42471D75D2CB}" type="slidenum">
              <a:rPr lang="zh-CN" altLang="en-US" smtClean="0"/>
              <a:t>‹#›</a:t>
            </a:fld>
            <a:endParaRPr lang="zh-CN" altLang="en-US"/>
          </a:p>
        </p:txBody>
      </p:sp>
    </p:spTree>
    <p:extLst>
      <p:ext uri="{BB962C8B-B14F-4D97-AF65-F5344CB8AC3E}">
        <p14:creationId xmlns:p14="http://schemas.microsoft.com/office/powerpoint/2010/main" val="134362375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9D43809-2B8D-4F89-AA90-42471D75D2CB}" type="slidenum">
              <a:rPr lang="zh-CN" altLang="en-US" smtClean="0"/>
              <a:t>1</a:t>
            </a:fld>
            <a:endParaRPr lang="zh-CN" altLang="en-US"/>
          </a:p>
        </p:txBody>
      </p:sp>
    </p:spTree>
    <p:extLst>
      <p:ext uri="{BB962C8B-B14F-4D97-AF65-F5344CB8AC3E}">
        <p14:creationId xmlns:p14="http://schemas.microsoft.com/office/powerpoint/2010/main" val="1119074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D43809-2B8D-4F89-AA90-42471D75D2CB}" type="slidenum">
              <a:rPr lang="zh-CN" altLang="en-US" smtClean="0"/>
              <a:t>2</a:t>
            </a:fld>
            <a:endParaRPr lang="zh-CN" altLang="en-US"/>
          </a:p>
        </p:txBody>
      </p:sp>
    </p:spTree>
    <p:extLst>
      <p:ext uri="{BB962C8B-B14F-4D97-AF65-F5344CB8AC3E}">
        <p14:creationId xmlns:p14="http://schemas.microsoft.com/office/powerpoint/2010/main" val="12392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D43809-2B8D-4F89-AA90-42471D75D2CB}" type="slidenum">
              <a:rPr lang="zh-CN" altLang="en-US" smtClean="0"/>
              <a:t>3</a:t>
            </a:fld>
            <a:endParaRPr lang="zh-CN" altLang="en-US"/>
          </a:p>
        </p:txBody>
      </p:sp>
    </p:spTree>
    <p:extLst>
      <p:ext uri="{BB962C8B-B14F-4D97-AF65-F5344CB8AC3E}">
        <p14:creationId xmlns:p14="http://schemas.microsoft.com/office/powerpoint/2010/main" val="2420829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D43809-2B8D-4F89-AA90-42471D75D2CB}" type="slidenum">
              <a:rPr lang="zh-CN" altLang="en-US" smtClean="0"/>
              <a:t>4</a:t>
            </a:fld>
            <a:endParaRPr lang="zh-CN" altLang="en-US"/>
          </a:p>
        </p:txBody>
      </p:sp>
    </p:spTree>
    <p:extLst>
      <p:ext uri="{BB962C8B-B14F-4D97-AF65-F5344CB8AC3E}">
        <p14:creationId xmlns:p14="http://schemas.microsoft.com/office/powerpoint/2010/main" val="3874073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D43809-2B8D-4F89-AA90-42471D75D2CB}" type="slidenum">
              <a:rPr lang="zh-CN" altLang="en-US" smtClean="0"/>
              <a:t>5</a:t>
            </a:fld>
            <a:endParaRPr lang="zh-CN" altLang="en-US"/>
          </a:p>
        </p:txBody>
      </p:sp>
    </p:spTree>
    <p:extLst>
      <p:ext uri="{BB962C8B-B14F-4D97-AF65-F5344CB8AC3E}">
        <p14:creationId xmlns:p14="http://schemas.microsoft.com/office/powerpoint/2010/main" val="60461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9D43809-2B8D-4F89-AA90-42471D75D2CB}" type="slidenum">
              <a:rPr lang="zh-CN" altLang="en-US" smtClean="0"/>
              <a:t>6</a:t>
            </a:fld>
            <a:endParaRPr lang="zh-CN" altLang="en-US"/>
          </a:p>
        </p:txBody>
      </p:sp>
    </p:spTree>
    <p:extLst>
      <p:ext uri="{BB962C8B-B14F-4D97-AF65-F5344CB8AC3E}">
        <p14:creationId xmlns:p14="http://schemas.microsoft.com/office/powerpoint/2010/main" val="3716447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D43809-2B8D-4F89-AA90-42471D75D2CB}" type="slidenum">
              <a:rPr lang="zh-CN" altLang="en-US" smtClean="0"/>
              <a:t>7</a:t>
            </a:fld>
            <a:endParaRPr lang="zh-CN" altLang="en-US"/>
          </a:p>
        </p:txBody>
      </p:sp>
    </p:spTree>
    <p:extLst>
      <p:ext uri="{BB962C8B-B14F-4D97-AF65-F5344CB8AC3E}">
        <p14:creationId xmlns:p14="http://schemas.microsoft.com/office/powerpoint/2010/main" val="3411408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D43809-2B8D-4F89-AA90-42471D75D2CB}" type="slidenum">
              <a:rPr lang="zh-CN" altLang="en-US" smtClean="0"/>
              <a:t>10</a:t>
            </a:fld>
            <a:endParaRPr lang="zh-CN" altLang="en-US"/>
          </a:p>
        </p:txBody>
      </p:sp>
    </p:spTree>
    <p:extLst>
      <p:ext uri="{BB962C8B-B14F-4D97-AF65-F5344CB8AC3E}">
        <p14:creationId xmlns:p14="http://schemas.microsoft.com/office/powerpoint/2010/main" val="2800375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9D43809-2B8D-4F89-AA90-42471D75D2CB}" type="slidenum">
              <a:rPr lang="zh-CN" altLang="en-US" smtClean="0"/>
              <a:t>11</a:t>
            </a:fld>
            <a:endParaRPr lang="zh-CN" altLang="en-US"/>
          </a:p>
        </p:txBody>
      </p:sp>
    </p:spTree>
    <p:extLst>
      <p:ext uri="{BB962C8B-B14F-4D97-AF65-F5344CB8AC3E}">
        <p14:creationId xmlns:p14="http://schemas.microsoft.com/office/powerpoint/2010/main" val="309321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4279371661"/>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1760714118"/>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1677804120"/>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24208778"/>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226664091"/>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3320383490"/>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310968895"/>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D3167519-FA07-4F24-BCF4-EA7CD382A40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flipH="1">
            <a:off x="6553200" y="2337065"/>
            <a:ext cx="2679700" cy="2831835"/>
          </a:xfrm>
          <a:prstGeom prst="rect">
            <a:avLst/>
          </a:prstGeom>
        </p:spPr>
      </p:pic>
      <p:pic>
        <p:nvPicPr>
          <p:cNvPr id="8" name="图片 7">
            <a:extLst>
              <a:ext uri="{FF2B5EF4-FFF2-40B4-BE49-F238E27FC236}">
                <a16:creationId xmlns:a16="http://schemas.microsoft.com/office/drawing/2014/main" id="{F997B113-3FD1-4574-8D2F-BD3842E7B639}"/>
              </a:ext>
            </a:extLst>
          </p:cNvPr>
          <p:cNvPicPr>
            <a:picLocks noChangeAspect="1"/>
          </p:cNvPicPr>
          <p:nvPr userDrawn="1"/>
        </p:nvPicPr>
        <p:blipFill>
          <a:blip r:embed="rId3"/>
          <a:stretch>
            <a:fillRect/>
          </a:stretch>
        </p:blipFill>
        <p:spPr>
          <a:xfrm>
            <a:off x="5328580" y="4287415"/>
            <a:ext cx="1225402" cy="731583"/>
          </a:xfrm>
          <a:prstGeom prst="rect">
            <a:avLst/>
          </a:prstGeom>
        </p:spPr>
      </p:pic>
    </p:spTree>
    <p:extLst>
      <p:ext uri="{BB962C8B-B14F-4D97-AF65-F5344CB8AC3E}">
        <p14:creationId xmlns:p14="http://schemas.microsoft.com/office/powerpoint/2010/main" val="684693887"/>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26587597"/>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2103080337"/>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F5802A3D-4334-4F3C-B02B-17B11E91AF97}" type="datetimeFigureOut">
              <a:rPr lang="zh-CN" altLang="en-US" smtClean="0"/>
              <a:t>2022/11/14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9E3D159-7764-43EC-9054-85EAFE232299}" type="slidenum">
              <a:rPr lang="zh-CN" altLang="en-US" smtClean="0"/>
              <a:t>‹#›</a:t>
            </a:fld>
            <a:endParaRPr lang="zh-CN" altLang="en-US"/>
          </a:p>
        </p:txBody>
      </p:sp>
    </p:spTree>
    <p:extLst>
      <p:ext uri="{BB962C8B-B14F-4D97-AF65-F5344CB8AC3E}">
        <p14:creationId xmlns:p14="http://schemas.microsoft.com/office/powerpoint/2010/main" val="414981544"/>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5802A3D-4334-4F3C-B02B-17B11E91AF97}" type="datetimeFigureOut">
              <a:rPr lang="zh-CN" altLang="en-US" smtClean="0"/>
              <a:t>2022/11/14</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9E3D159-7764-43EC-9054-85EAFE232299}" type="slidenum">
              <a:rPr lang="zh-CN" altLang="en-US" smtClean="0"/>
              <a:t>‹#›</a:t>
            </a:fld>
            <a:endParaRPr lang="zh-CN" altLang="en-US"/>
          </a:p>
        </p:txBody>
      </p:sp>
      <p:pic>
        <p:nvPicPr>
          <p:cNvPr id="7" name="图片 6">
            <a:extLst>
              <a:ext uri="{FF2B5EF4-FFF2-40B4-BE49-F238E27FC236}">
                <a16:creationId xmlns:a16="http://schemas.microsoft.com/office/drawing/2014/main" id="{0F435B2C-956A-4D8D-AC1E-6CB36EE68A40}"/>
              </a:ext>
            </a:extLst>
          </p:cNvPr>
          <p:cNvPicPr>
            <a:picLocks noChangeAspect="1"/>
          </p:cNvPicPr>
          <p:nvPr userDrawn="1"/>
        </p:nvPicPr>
        <p:blipFill>
          <a:blip r:embed="rId13"/>
          <a:stretch>
            <a:fillRect/>
          </a:stretch>
        </p:blipFill>
        <p:spPr>
          <a:xfrm>
            <a:off x="-397" y="-985"/>
            <a:ext cx="9144793" cy="5145470"/>
          </a:xfrm>
          <a:prstGeom prst="rect">
            <a:avLst/>
          </a:prstGeom>
        </p:spPr>
      </p:pic>
    </p:spTree>
    <p:extLst>
      <p:ext uri="{BB962C8B-B14F-4D97-AF65-F5344CB8AC3E}">
        <p14:creationId xmlns:p14="http://schemas.microsoft.com/office/powerpoint/2010/main" val="862436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mb/>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5.png"/><Relationship Id="rId2" Type="http://schemas.openxmlformats.org/officeDocument/2006/relationships/tags" Target="../tags/tag2.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56.xml"/><Relationship Id="rId7" Type="http://schemas.openxmlformats.org/officeDocument/2006/relationships/notesSlide" Target="../notesSlides/notesSlide8.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Layout" Target="../slideLayouts/slideLayout6.xml"/><Relationship Id="rId5" Type="http://schemas.openxmlformats.org/officeDocument/2006/relationships/tags" Target="../tags/tag58.xml"/><Relationship Id="rId4" Type="http://schemas.openxmlformats.org/officeDocument/2006/relationships/tags" Target="../tags/tag57.xml"/><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1.xml"/><Relationship Id="rId7" Type="http://schemas.openxmlformats.org/officeDocument/2006/relationships/image" Target="../media/image9.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5.xml"/><Relationship Id="rId7" Type="http://schemas.openxmlformats.org/officeDocument/2006/relationships/image" Target="../media/image5.png"/><Relationship Id="rId2" Type="http://schemas.openxmlformats.org/officeDocument/2006/relationships/tags" Target="../tags/tag4.xml"/><Relationship Id="rId1" Type="http://schemas.openxmlformats.org/officeDocument/2006/relationships/themeOverride" Target="../theme/themeOverride2.xml"/><Relationship Id="rId6" Type="http://schemas.openxmlformats.org/officeDocument/2006/relationships/image" Target="../media/image6.png"/><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8.xml"/><Relationship Id="rId7" Type="http://schemas.openxmlformats.org/officeDocument/2006/relationships/image" Target="../media/image6.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9.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2.xml"/><Relationship Id="rId7" Type="http://schemas.openxmlformats.org/officeDocument/2006/relationships/image" Target="../media/image5.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3" Type="http://schemas.openxmlformats.org/officeDocument/2006/relationships/tags" Target="../tags/tag27.xml"/><Relationship Id="rId18" Type="http://schemas.openxmlformats.org/officeDocument/2006/relationships/tags" Target="../tags/tag32.xml"/><Relationship Id="rId26" Type="http://schemas.openxmlformats.org/officeDocument/2006/relationships/image" Target="../media/image10.png"/><Relationship Id="rId3" Type="http://schemas.openxmlformats.org/officeDocument/2006/relationships/tags" Target="../tags/tag17.xml"/><Relationship Id="rId21" Type="http://schemas.openxmlformats.org/officeDocument/2006/relationships/tags" Target="../tags/tag35.xml"/><Relationship Id="rId34" Type="http://schemas.openxmlformats.org/officeDocument/2006/relationships/hyperlink" Target="Lop%202%20b&#224;i%20con%20m&#232;o%20tinh%20ngh&#7883;ch.pptx" TargetMode="External"/><Relationship Id="rId7" Type="http://schemas.openxmlformats.org/officeDocument/2006/relationships/tags" Target="../tags/tag21.xml"/><Relationship Id="rId12" Type="http://schemas.openxmlformats.org/officeDocument/2006/relationships/tags" Target="../tags/tag26.xml"/><Relationship Id="rId17" Type="http://schemas.openxmlformats.org/officeDocument/2006/relationships/tags" Target="../tags/tag31.xml"/><Relationship Id="rId25" Type="http://schemas.openxmlformats.org/officeDocument/2006/relationships/image" Target="../media/image9.png"/><Relationship Id="rId33" Type="http://schemas.openxmlformats.org/officeDocument/2006/relationships/hyperlink" Target="../../MT%20gi&#7843;m%20t&#7843;i/MT2/C&#272;%204;%20B&#192;I%205%20-%20KHU%20R&#7914;NG%20TH&#194;N%20THI&#7878;N.pptx" TargetMode="External"/><Relationship Id="rId2" Type="http://schemas.openxmlformats.org/officeDocument/2006/relationships/tags" Target="../tags/tag16.xml"/><Relationship Id="rId16" Type="http://schemas.openxmlformats.org/officeDocument/2006/relationships/tags" Target="../tags/tag30.xml"/><Relationship Id="rId20" Type="http://schemas.openxmlformats.org/officeDocument/2006/relationships/tags" Target="../tags/tag34.xml"/><Relationship Id="rId29" Type="http://schemas.openxmlformats.org/officeDocument/2006/relationships/image" Target="../media/image11.png"/><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24" Type="http://schemas.openxmlformats.org/officeDocument/2006/relationships/notesSlide" Target="../notesSlides/notesSlide6.xml"/><Relationship Id="rId32" Type="http://schemas.openxmlformats.org/officeDocument/2006/relationships/hyperlink" Target="../../MT%20gi&#7843;m%20t&#7843;i/MT2/MT2_Ch&#7911;%20&#273;&#7873;%203_B&#224;i%201_Ch&#250;%20m&#232;o%20tinh%20ngh&#7883;ch.pptx" TargetMode="External"/><Relationship Id="rId5" Type="http://schemas.openxmlformats.org/officeDocument/2006/relationships/tags" Target="../tags/tag19.xml"/><Relationship Id="rId15" Type="http://schemas.openxmlformats.org/officeDocument/2006/relationships/tags" Target="../tags/tag29.xml"/><Relationship Id="rId23" Type="http://schemas.openxmlformats.org/officeDocument/2006/relationships/slideLayout" Target="../slideLayouts/slideLayout1.xml"/><Relationship Id="rId28" Type="http://schemas.openxmlformats.org/officeDocument/2006/relationships/image" Target="../media/image5.png"/><Relationship Id="rId36" Type="http://schemas.openxmlformats.org/officeDocument/2006/relationships/hyperlink" Target="MT2_C&#272;2_&#272;&#7841;i%20d&#432;&#417;ng%20m&#234;nh%20m&#244;ng.pptx" TargetMode="External"/><Relationship Id="rId10" Type="http://schemas.openxmlformats.org/officeDocument/2006/relationships/tags" Target="../tags/tag24.xml"/><Relationship Id="rId19" Type="http://schemas.openxmlformats.org/officeDocument/2006/relationships/tags" Target="../tags/tag33.xml"/><Relationship Id="rId31" Type="http://schemas.openxmlformats.org/officeDocument/2006/relationships/image" Target="../media/image13.png"/><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tags" Target="../tags/tag28.xml"/><Relationship Id="rId22" Type="http://schemas.openxmlformats.org/officeDocument/2006/relationships/tags" Target="../tags/tag36.xml"/><Relationship Id="rId27" Type="http://schemas.openxmlformats.org/officeDocument/2006/relationships/image" Target="../media/image8.png"/><Relationship Id="rId30" Type="http://schemas.openxmlformats.org/officeDocument/2006/relationships/image" Target="../media/image12.png"/><Relationship Id="rId35" Type="http://schemas.openxmlformats.org/officeDocument/2006/relationships/hyperlink" Target="T&#7841;o%20h&#236;nh%20r&#244;%20b&#7889;t.pptx" TargetMode="External"/><Relationship Id="rId8" Type="http://schemas.openxmlformats.org/officeDocument/2006/relationships/tags" Target="../tags/tag22.xml"/></Relationships>
</file>

<file path=ppt/slides/_rels/slide7.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tags" Target="../tags/tag49.xml"/><Relationship Id="rId18" Type="http://schemas.openxmlformats.org/officeDocument/2006/relationships/image" Target="../media/image8.png"/><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image" Target="../media/image14.png"/><Relationship Id="rId2" Type="http://schemas.openxmlformats.org/officeDocument/2006/relationships/tags" Target="../tags/tag38.xml"/><Relationship Id="rId16" Type="http://schemas.openxmlformats.org/officeDocument/2006/relationships/notesSlide" Target="../notesSlides/notesSlide7.xml"/><Relationship Id="rId20" Type="http://schemas.openxmlformats.org/officeDocument/2006/relationships/image" Target="../media/image15.png"/><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tags" Target="../tags/tag47.xml"/><Relationship Id="rId5" Type="http://schemas.openxmlformats.org/officeDocument/2006/relationships/tags" Target="../tags/tag41.xml"/><Relationship Id="rId15" Type="http://schemas.openxmlformats.org/officeDocument/2006/relationships/slideLayout" Target="../slideLayouts/slideLayout6.xml"/><Relationship Id="rId10" Type="http://schemas.openxmlformats.org/officeDocument/2006/relationships/tags" Target="../tags/tag46.xml"/><Relationship Id="rId19" Type="http://schemas.openxmlformats.org/officeDocument/2006/relationships/image" Target="../media/image5.png"/><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tags" Target="../tags/tag5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8.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tags" Target="../tags/tag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A_图片 15">
            <a:extLst>
              <a:ext uri="{FF2B5EF4-FFF2-40B4-BE49-F238E27FC236}">
                <a16:creationId xmlns:a16="http://schemas.microsoft.com/office/drawing/2014/main" id="{4E333832-2588-4D05-80C0-D945AA5A69DE}"/>
              </a:ext>
            </a:extLst>
          </p:cNvPr>
          <p:cNvPicPr>
            <a:picLocks noChangeAspect="1"/>
          </p:cNvPicPr>
          <p:nvPr>
            <p:custDataLst>
              <p:tags r:id="rId2"/>
            </p:custDataLst>
          </p:nvPr>
        </p:nvPicPr>
        <p:blipFill>
          <a:blip r:embed="rId6" cstate="screen">
            <a:extLst>
              <a:ext uri="{28A0092B-C50C-407E-A947-70E740481C1C}">
                <a14:useLocalDpi xmlns:a14="http://schemas.microsoft.com/office/drawing/2010/main"/>
              </a:ext>
            </a:extLst>
          </a:blip>
          <a:stretch>
            <a:fillRect/>
          </a:stretch>
        </p:blipFill>
        <p:spPr>
          <a:xfrm>
            <a:off x="6793518" y="2835277"/>
            <a:ext cx="2564287" cy="2262150"/>
          </a:xfrm>
          <a:prstGeom prst="rect">
            <a:avLst/>
          </a:prstGeom>
        </p:spPr>
      </p:pic>
      <p:sp>
        <p:nvSpPr>
          <p:cNvPr id="24" name="文本框 23">
            <a:extLst>
              <a:ext uri="{FF2B5EF4-FFF2-40B4-BE49-F238E27FC236}">
                <a16:creationId xmlns:a16="http://schemas.microsoft.com/office/drawing/2014/main" id="{21EF333B-5277-48E4-9139-91AF9988CDFB}"/>
              </a:ext>
            </a:extLst>
          </p:cNvPr>
          <p:cNvSpPr txBox="1"/>
          <p:nvPr/>
        </p:nvSpPr>
        <p:spPr>
          <a:xfrm>
            <a:off x="2857531" y="490233"/>
            <a:ext cx="3428938" cy="738664"/>
          </a:xfrm>
          <a:prstGeom prst="rect">
            <a:avLst/>
          </a:prstGeom>
          <a:noFill/>
        </p:spPr>
        <p:txBody>
          <a:bodyPr wrap="square" rtlCol="0">
            <a:spAutoFit/>
          </a:bodyPr>
          <a:lstStyle/>
          <a:p>
            <a:r>
              <a:rPr lang="en-US" altLang="zh-CN" sz="4200" b="1" dirty="0">
                <a:solidFill>
                  <a:srgbClr val="A86206"/>
                </a:solidFill>
                <a:latin typeface="+mj-lt"/>
                <a:cs typeface="文泉驿微米黑" panose="020B0606030804020204" pitchFamily="34" charset="-122"/>
              </a:rPr>
              <a:t>BIỆN PHÁP</a:t>
            </a:r>
            <a:endParaRPr lang="zh-CN" altLang="en-US" sz="4200" b="1" dirty="0">
              <a:solidFill>
                <a:srgbClr val="A86206"/>
              </a:solidFill>
              <a:latin typeface="+mj-lt"/>
              <a:cs typeface="文泉驿微米黑" panose="020B0606030804020204" pitchFamily="34" charset="-122"/>
            </a:endParaRPr>
          </a:p>
        </p:txBody>
      </p:sp>
      <p:pic>
        <p:nvPicPr>
          <p:cNvPr id="3" name="图片 2">
            <a:extLst>
              <a:ext uri="{FF2B5EF4-FFF2-40B4-BE49-F238E27FC236}">
                <a16:creationId xmlns:a16="http://schemas.microsoft.com/office/drawing/2014/main" id="{A4EA3D53-DD4D-4EBF-A965-14E1ABF4980B}"/>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105378" y="2308225"/>
            <a:ext cx="148699" cy="2634406"/>
          </a:xfrm>
          <a:prstGeom prst="rect">
            <a:avLst/>
          </a:prstGeom>
        </p:spPr>
      </p:pic>
      <p:pic>
        <p:nvPicPr>
          <p:cNvPr id="17" name="图片 16">
            <a:extLst>
              <a:ext uri="{FF2B5EF4-FFF2-40B4-BE49-F238E27FC236}">
                <a16:creationId xmlns:a16="http://schemas.microsoft.com/office/drawing/2014/main" id="{C2B12B35-943F-451F-99E9-65357859C7FA}"/>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1991018" y="3023050"/>
            <a:ext cx="211086" cy="3904330"/>
          </a:xfrm>
          <a:prstGeom prst="rect">
            <a:avLst/>
          </a:prstGeom>
        </p:spPr>
      </p:pic>
      <p:pic>
        <p:nvPicPr>
          <p:cNvPr id="18" name="图片 17">
            <a:extLst>
              <a:ext uri="{FF2B5EF4-FFF2-40B4-BE49-F238E27FC236}">
                <a16:creationId xmlns:a16="http://schemas.microsoft.com/office/drawing/2014/main" id="{111F1669-3762-4947-9111-9186631C82E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8878063" y="177800"/>
            <a:ext cx="227837" cy="2130425"/>
          </a:xfrm>
          <a:prstGeom prst="rect">
            <a:avLst/>
          </a:prstGeom>
        </p:spPr>
      </p:pic>
      <p:pic>
        <p:nvPicPr>
          <p:cNvPr id="19" name="图片 18">
            <a:extLst>
              <a:ext uri="{FF2B5EF4-FFF2-40B4-BE49-F238E27FC236}">
                <a16:creationId xmlns:a16="http://schemas.microsoft.com/office/drawing/2014/main" id="{26A4DCF9-BAEE-4147-BFD0-0F73F4BB74B9}"/>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7527653" y="-1209049"/>
            <a:ext cx="226606" cy="2736852"/>
          </a:xfrm>
          <a:prstGeom prst="rect">
            <a:avLst/>
          </a:prstGeom>
        </p:spPr>
      </p:pic>
      <p:sp>
        <p:nvSpPr>
          <p:cNvPr id="8" name="TextBox 7">
            <a:extLst>
              <a:ext uri="{FF2B5EF4-FFF2-40B4-BE49-F238E27FC236}">
                <a16:creationId xmlns:a16="http://schemas.microsoft.com/office/drawing/2014/main" id="{A8407957-7FA8-4EB3-A8DF-DE77765FA09C}"/>
              </a:ext>
            </a:extLst>
          </p:cNvPr>
          <p:cNvSpPr txBox="1"/>
          <p:nvPr/>
        </p:nvSpPr>
        <p:spPr>
          <a:xfrm>
            <a:off x="323913" y="1253274"/>
            <a:ext cx="8537382" cy="861774"/>
          </a:xfrm>
          <a:prstGeom prst="rect">
            <a:avLst/>
          </a:prstGeom>
          <a:noFill/>
        </p:spPr>
        <p:txBody>
          <a:bodyPr wrap="square" rtlCol="0">
            <a:spAutoFit/>
          </a:bodyPr>
          <a:lstStyle/>
          <a:p>
            <a:pPr algn="ct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Ứng</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dụng</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công</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nghệ</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thông</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tin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nhằm</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nâng</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cao</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hiệu</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quả</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và</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tạo</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hứng</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thú</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cho</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học</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sinh</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trong</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môn</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Mĩ</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Thuật</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500" b="1"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lớp</a:t>
            </a:r>
            <a:r>
              <a:rPr lang="en-US" sz="25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2</a:t>
            </a:r>
            <a:endParaRPr lang="en-US" sz="2500" b="1" dirty="0">
              <a:solidFill>
                <a:srgbClr val="C00000"/>
              </a:solidFill>
            </a:endParaRPr>
          </a:p>
        </p:txBody>
      </p:sp>
      <p:sp>
        <p:nvSpPr>
          <p:cNvPr id="9" name="TextBox 8">
            <a:extLst>
              <a:ext uri="{FF2B5EF4-FFF2-40B4-BE49-F238E27FC236}">
                <a16:creationId xmlns:a16="http://schemas.microsoft.com/office/drawing/2014/main" id="{40D4ACAA-5F1F-4CF0-BE70-5559A2972BEA}"/>
              </a:ext>
            </a:extLst>
          </p:cNvPr>
          <p:cNvSpPr txBox="1"/>
          <p:nvPr/>
        </p:nvSpPr>
        <p:spPr>
          <a:xfrm>
            <a:off x="179727" y="3710442"/>
            <a:ext cx="5772150" cy="1015663"/>
          </a:xfrm>
          <a:prstGeom prst="rect">
            <a:avLst/>
          </a:prstGeom>
          <a:noFill/>
        </p:spPr>
        <p:txBody>
          <a:bodyPr wrap="square" rtlCol="0">
            <a:spAutoFit/>
          </a:bodyPr>
          <a:lstStyle/>
          <a:p>
            <a:r>
              <a:rPr lang="en-US" sz="2000" b="1" dirty="0" err="1">
                <a:solidFill>
                  <a:srgbClr val="002060"/>
                </a:solidFill>
                <a:effectLst/>
                <a:ea typeface="Times New Roman" panose="02020603050405020304" pitchFamily="18" charset="0"/>
                <a:cs typeface="Times New Roman" panose="02020603050405020304" pitchFamily="18" charset="0"/>
              </a:rPr>
              <a:t>Trường</a:t>
            </a:r>
            <a:r>
              <a:rPr lang="en-US" sz="2000" b="1" dirty="0">
                <a:solidFill>
                  <a:srgbClr val="002060"/>
                </a:solidFill>
                <a:effectLst/>
                <a:ea typeface="Times New Roman" panose="02020603050405020304" pitchFamily="18" charset="0"/>
                <a:cs typeface="Times New Roman" panose="02020603050405020304" pitchFamily="18" charset="0"/>
              </a:rPr>
              <a:t> : TH </a:t>
            </a:r>
            <a:r>
              <a:rPr lang="en-US" sz="2000" b="1" dirty="0" err="1">
                <a:solidFill>
                  <a:srgbClr val="002060"/>
                </a:solidFill>
                <a:effectLst/>
                <a:ea typeface="Times New Roman" panose="02020603050405020304" pitchFamily="18" charset="0"/>
                <a:cs typeface="Times New Roman" panose="02020603050405020304" pitchFamily="18" charset="0"/>
              </a:rPr>
              <a:t>Nguyễn</a:t>
            </a:r>
            <a:r>
              <a:rPr lang="en-US" sz="2000" b="1" dirty="0">
                <a:solidFill>
                  <a:srgbClr val="002060"/>
                </a:solidFill>
                <a:effectLst/>
                <a:ea typeface="Times New Roman" panose="02020603050405020304" pitchFamily="18" charset="0"/>
                <a:cs typeface="Times New Roman" panose="02020603050405020304" pitchFamily="18" charset="0"/>
              </a:rPr>
              <a:t> </a:t>
            </a:r>
            <a:r>
              <a:rPr lang="en-US" sz="2000" b="1" dirty="0" err="1">
                <a:solidFill>
                  <a:srgbClr val="002060"/>
                </a:solidFill>
                <a:effectLst/>
                <a:ea typeface="Times New Roman" panose="02020603050405020304" pitchFamily="18" charset="0"/>
                <a:cs typeface="Times New Roman" panose="02020603050405020304" pitchFamily="18" charset="0"/>
              </a:rPr>
              <a:t>Bá</a:t>
            </a:r>
            <a:r>
              <a:rPr lang="en-US" sz="2000" b="1" dirty="0">
                <a:solidFill>
                  <a:srgbClr val="002060"/>
                </a:solidFill>
                <a:effectLst/>
                <a:ea typeface="Times New Roman" panose="02020603050405020304" pitchFamily="18" charset="0"/>
                <a:cs typeface="Times New Roman" panose="02020603050405020304" pitchFamily="18" charset="0"/>
              </a:rPr>
              <a:t> Ngọc</a:t>
            </a:r>
          </a:p>
          <a:p>
            <a:r>
              <a:rPr lang="en-US" sz="2000" b="1" dirty="0" err="1">
                <a:solidFill>
                  <a:srgbClr val="002060"/>
                </a:solidFill>
                <a:cs typeface="Times New Roman" panose="02020603050405020304" pitchFamily="18" charset="0"/>
              </a:rPr>
              <a:t>Giáo</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viên</a:t>
            </a:r>
            <a:r>
              <a:rPr lang="en-US" sz="2000" b="1" dirty="0">
                <a:solidFill>
                  <a:srgbClr val="002060"/>
                </a:solidFill>
                <a:cs typeface="Times New Roman" panose="02020603050405020304" pitchFamily="18" charset="0"/>
              </a:rPr>
              <a:t> : Đoàn </a:t>
            </a:r>
            <a:r>
              <a:rPr lang="en-US" sz="2000" b="1" dirty="0" err="1">
                <a:solidFill>
                  <a:srgbClr val="002060"/>
                </a:solidFill>
                <a:cs typeface="Times New Roman" panose="02020603050405020304" pitchFamily="18" charset="0"/>
              </a:rPr>
              <a:t>Thị</a:t>
            </a:r>
            <a:r>
              <a:rPr lang="en-US" sz="2000" b="1" dirty="0">
                <a:solidFill>
                  <a:srgbClr val="002060"/>
                </a:solidFill>
                <a:cs typeface="Times New Roman" panose="02020603050405020304" pitchFamily="18" charset="0"/>
              </a:rPr>
              <a:t> Ngọc – </a:t>
            </a:r>
            <a:r>
              <a:rPr lang="en-US" sz="2000" b="1" dirty="0" err="1">
                <a:solidFill>
                  <a:srgbClr val="002060"/>
                </a:solidFill>
                <a:cs typeface="Times New Roman" panose="02020603050405020304" pitchFamily="18" charset="0"/>
              </a:rPr>
              <a:t>Sinh</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năm</a:t>
            </a:r>
            <a:r>
              <a:rPr lang="en-US" sz="2000" b="1" dirty="0">
                <a:solidFill>
                  <a:srgbClr val="002060"/>
                </a:solidFill>
                <a:cs typeface="Times New Roman" panose="02020603050405020304" pitchFamily="18" charset="0"/>
              </a:rPr>
              <a:t> : 1988</a:t>
            </a:r>
          </a:p>
          <a:p>
            <a:r>
              <a:rPr lang="en-US" sz="2000" b="1" dirty="0" err="1">
                <a:solidFill>
                  <a:srgbClr val="002060"/>
                </a:solidFill>
                <a:cs typeface="Times New Roman" panose="02020603050405020304" pitchFamily="18" charset="0"/>
              </a:rPr>
              <a:t>Trình</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độ</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chuyên</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môn</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Đại</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học</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sư</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phạm</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Mĩ</a:t>
            </a:r>
            <a:r>
              <a:rPr lang="en-US" sz="2000" b="1" dirty="0">
                <a:solidFill>
                  <a:srgbClr val="002060"/>
                </a:solidFill>
                <a:cs typeface="Times New Roman" panose="02020603050405020304" pitchFamily="18" charset="0"/>
              </a:rPr>
              <a:t> </a:t>
            </a:r>
            <a:r>
              <a:rPr lang="en-US" sz="2000" b="1" dirty="0" err="1">
                <a:solidFill>
                  <a:srgbClr val="002060"/>
                </a:solidFill>
                <a:cs typeface="Times New Roman" panose="02020603050405020304" pitchFamily="18" charset="0"/>
              </a:rPr>
              <a:t>Thuật</a:t>
            </a:r>
            <a:endParaRPr lang="en-US" sz="2000" b="1" dirty="0">
              <a:solidFill>
                <a:srgbClr val="002060"/>
              </a:solidFill>
            </a:endParaRPr>
          </a:p>
        </p:txBody>
      </p:sp>
      <p:pic>
        <p:nvPicPr>
          <p:cNvPr id="10" name="PA_图片 15">
            <a:extLst>
              <a:ext uri="{FF2B5EF4-FFF2-40B4-BE49-F238E27FC236}">
                <a16:creationId xmlns:a16="http://schemas.microsoft.com/office/drawing/2014/main" id="{3B07B0E8-B373-45FE-8EF4-0045C725F293}"/>
              </a:ext>
            </a:extLst>
          </p:cNvPr>
          <p:cNvPicPr>
            <a:picLocks noChangeAspect="1"/>
          </p:cNvPicPr>
          <p:nvPr>
            <p:custDataLst>
              <p:tags r:id="rId3"/>
            </p:custDataLst>
          </p:nvPr>
        </p:nvPicPr>
        <p:blipFill>
          <a:blip r:embed="rId6" cstate="screen">
            <a:extLst>
              <a:ext uri="{28A0092B-C50C-407E-A947-70E740481C1C}">
                <a14:useLocalDpi xmlns:a14="http://schemas.microsoft.com/office/drawing/2010/main"/>
              </a:ext>
            </a:extLst>
          </a:blip>
          <a:stretch>
            <a:fillRect/>
          </a:stretch>
        </p:blipFill>
        <p:spPr>
          <a:xfrm>
            <a:off x="5657207" y="3316636"/>
            <a:ext cx="2053259" cy="1811334"/>
          </a:xfrm>
          <a:prstGeom prst="rect">
            <a:avLst/>
          </a:prstGeom>
        </p:spPr>
      </p:pic>
    </p:spTree>
    <p:extLst>
      <p:ext uri="{BB962C8B-B14F-4D97-AF65-F5344CB8AC3E}">
        <p14:creationId xmlns:p14="http://schemas.microsoft.com/office/powerpoint/2010/main" val="2702540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8B3114B-A2E4-48BA-A2EF-5BFEC6957C0E}"/>
              </a:ext>
            </a:extLst>
          </p:cNvPr>
          <p:cNvPicPr>
            <a:picLocks noChangeAspect="1"/>
          </p:cNvPicPr>
          <p:nvPr/>
        </p:nvPicPr>
        <p:blipFill>
          <a:blip r:embed="rId8"/>
          <a:stretch>
            <a:fillRect/>
          </a:stretch>
        </p:blipFill>
        <p:spPr>
          <a:xfrm>
            <a:off x="-110169" y="-1"/>
            <a:ext cx="9375355" cy="5299113"/>
          </a:xfrm>
          <a:prstGeom prst="rect">
            <a:avLst/>
          </a:prstGeom>
        </p:spPr>
      </p:pic>
      <p:sp>
        <p:nvSpPr>
          <p:cNvPr id="3" name="TextBox 2">
            <a:extLst>
              <a:ext uri="{FF2B5EF4-FFF2-40B4-BE49-F238E27FC236}">
                <a16:creationId xmlns:a16="http://schemas.microsoft.com/office/drawing/2014/main" id="{DECA9CA3-C567-41DB-8914-076C5008DD74}"/>
              </a:ext>
            </a:extLst>
          </p:cNvPr>
          <p:cNvSpPr txBox="1"/>
          <p:nvPr/>
        </p:nvSpPr>
        <p:spPr>
          <a:xfrm>
            <a:off x="2539388" y="140027"/>
            <a:ext cx="4616066" cy="539378"/>
          </a:xfrm>
          <a:prstGeom prst="rect">
            <a:avLst/>
          </a:prstGeom>
          <a:noFill/>
        </p:spPr>
        <p:txBody>
          <a:bodyPr wrap="square">
            <a:spAutoFit/>
          </a:bodyPr>
          <a:lstStyle/>
          <a:p>
            <a:pPr marL="0" marR="0" indent="457200" algn="just">
              <a:lnSpc>
                <a:spcPct val="150000"/>
              </a:lnSpc>
              <a:spcBef>
                <a:spcPts val="0"/>
              </a:spcBef>
              <a:spcAft>
                <a:spcPts val="0"/>
              </a:spcAft>
            </a:pPr>
            <a:r>
              <a:rPr lang="en-US" sz="2200" b="1" dirty="0">
                <a:solidFill>
                  <a:schemeClr val="accent1">
                    <a:lumMod val="50000"/>
                  </a:schemeClr>
                </a:solidFill>
                <a:effectLst/>
                <a:latin typeface="Times New Roman" panose="02020603050405020304" pitchFamily="18" charset="0"/>
                <a:ea typeface="Times New Roman" panose="02020603050405020304" pitchFamily="18" charset="0"/>
              </a:rPr>
              <a:t>5. </a:t>
            </a:r>
            <a:r>
              <a:rPr lang="en-US" sz="2200" b="1" dirty="0" err="1">
                <a:solidFill>
                  <a:schemeClr val="accent1">
                    <a:lumMod val="50000"/>
                  </a:schemeClr>
                </a:solidFill>
                <a:effectLst/>
                <a:latin typeface="Times New Roman" panose="02020603050405020304" pitchFamily="18" charset="0"/>
                <a:ea typeface="Times New Roman" panose="02020603050405020304" pitchFamily="18" charset="0"/>
              </a:rPr>
              <a:t>Kết</a:t>
            </a:r>
            <a:r>
              <a:rPr lang="en-US" sz="2200" b="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200" b="1" dirty="0" err="1">
                <a:solidFill>
                  <a:schemeClr val="accent1">
                    <a:lumMod val="50000"/>
                  </a:schemeClr>
                </a:solidFill>
                <a:effectLst/>
                <a:latin typeface="Times New Roman" panose="02020603050405020304" pitchFamily="18" charset="0"/>
                <a:ea typeface="Times New Roman" panose="02020603050405020304" pitchFamily="18" charset="0"/>
              </a:rPr>
              <a:t>luận</a:t>
            </a:r>
            <a:r>
              <a:rPr lang="en-US" sz="2200" b="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200" b="1" dirty="0" err="1">
                <a:solidFill>
                  <a:schemeClr val="accent1">
                    <a:lumMod val="50000"/>
                  </a:schemeClr>
                </a:solidFill>
                <a:effectLst/>
                <a:latin typeface="Times New Roman" panose="02020603050405020304" pitchFamily="18" charset="0"/>
                <a:ea typeface="Times New Roman" panose="02020603050405020304" pitchFamily="18" charset="0"/>
              </a:rPr>
              <a:t>kiến</a:t>
            </a:r>
            <a:r>
              <a:rPr lang="en-US" sz="2200" b="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200" b="1" dirty="0" err="1">
                <a:solidFill>
                  <a:schemeClr val="accent1">
                    <a:lumMod val="50000"/>
                  </a:schemeClr>
                </a:solidFill>
                <a:effectLst/>
                <a:latin typeface="Times New Roman" panose="02020603050405020304" pitchFamily="18" charset="0"/>
                <a:ea typeface="Times New Roman" panose="02020603050405020304" pitchFamily="18" charset="0"/>
              </a:rPr>
              <a:t>nghị</a:t>
            </a:r>
            <a:endParaRPr lang="en-US" sz="2200" dirty="0">
              <a:solidFill>
                <a:schemeClr val="accent1">
                  <a:lumMod val="50000"/>
                </a:schemeClr>
              </a:solidFill>
              <a:effectLst/>
              <a:latin typeface="Times New Roman" panose="02020603050405020304" pitchFamily="18" charset="0"/>
              <a:ea typeface="Times New Roman" panose="02020603050405020304" pitchFamily="18" charset="0"/>
            </a:endParaRPr>
          </a:p>
        </p:txBody>
      </p:sp>
      <p:pic>
        <p:nvPicPr>
          <p:cNvPr id="4" name="PA_图片 40">
            <a:extLst>
              <a:ext uri="{FF2B5EF4-FFF2-40B4-BE49-F238E27FC236}">
                <a16:creationId xmlns:a16="http://schemas.microsoft.com/office/drawing/2014/main" id="{662C5007-6800-4DDC-A942-1777A827685B}"/>
              </a:ext>
            </a:extLst>
          </p:cNvPr>
          <p:cNvPicPr>
            <a:picLocks/>
          </p:cNvPicPr>
          <p:nvPr>
            <p:custDataLst>
              <p:tags r:id="rId1"/>
            </p:custDataLst>
          </p:nvPr>
        </p:nvPicPr>
        <p:blipFill>
          <a:blip r:embed="rId9" cstate="screen">
            <a:extLst>
              <a:ext uri="{28A0092B-C50C-407E-A947-70E740481C1C}">
                <a14:useLocalDpi xmlns:a14="http://schemas.microsoft.com/office/drawing/2010/main"/>
              </a:ext>
            </a:extLst>
          </a:blip>
          <a:stretch>
            <a:fillRect/>
          </a:stretch>
        </p:blipFill>
        <p:spPr>
          <a:xfrm rot="1370491">
            <a:off x="2199131" y="108383"/>
            <a:ext cx="680514" cy="521361"/>
          </a:xfrm>
          <a:prstGeom prst="rect">
            <a:avLst/>
          </a:prstGeom>
        </p:spPr>
      </p:pic>
      <p:sp>
        <p:nvSpPr>
          <p:cNvPr id="5" name="MH_Text_1">
            <a:extLst>
              <a:ext uri="{FF2B5EF4-FFF2-40B4-BE49-F238E27FC236}">
                <a16:creationId xmlns:a16="http://schemas.microsoft.com/office/drawing/2014/main" id="{CB1FF7C0-44A1-493B-898F-C1F9D596FCE8}"/>
              </a:ext>
            </a:extLst>
          </p:cNvPr>
          <p:cNvSpPr/>
          <p:nvPr>
            <p:custDataLst>
              <p:tags r:id="rId2"/>
            </p:custDataLst>
          </p:nvPr>
        </p:nvSpPr>
        <p:spPr>
          <a:xfrm>
            <a:off x="201086" y="797154"/>
            <a:ext cx="8766644" cy="1898476"/>
          </a:xfrm>
          <a:custGeom>
            <a:avLst/>
            <a:gdLst>
              <a:gd name="connsiteX0" fmla="*/ 0 w 1699969"/>
              <a:gd name="connsiteY0" fmla="*/ 140212 h 1402119"/>
              <a:gd name="connsiteX1" fmla="*/ 140212 w 1699969"/>
              <a:gd name="connsiteY1" fmla="*/ 0 h 1402119"/>
              <a:gd name="connsiteX2" fmla="*/ 1559757 w 1699969"/>
              <a:gd name="connsiteY2" fmla="*/ 0 h 1402119"/>
              <a:gd name="connsiteX3" fmla="*/ 1699969 w 1699969"/>
              <a:gd name="connsiteY3" fmla="*/ 140212 h 1402119"/>
              <a:gd name="connsiteX4" fmla="*/ 1699969 w 1699969"/>
              <a:gd name="connsiteY4" fmla="*/ 1261907 h 1402119"/>
              <a:gd name="connsiteX5" fmla="*/ 1559757 w 1699969"/>
              <a:gd name="connsiteY5" fmla="*/ 1402119 h 1402119"/>
              <a:gd name="connsiteX6" fmla="*/ 140212 w 1699969"/>
              <a:gd name="connsiteY6" fmla="*/ 1402119 h 1402119"/>
              <a:gd name="connsiteX7" fmla="*/ 0 w 1699969"/>
              <a:gd name="connsiteY7" fmla="*/ 1261907 h 1402119"/>
              <a:gd name="connsiteX8" fmla="*/ 0 w 1699969"/>
              <a:gd name="connsiteY8" fmla="*/ 140212 h 140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969" h="1402119">
                <a:moveTo>
                  <a:pt x="0" y="140212"/>
                </a:moveTo>
                <a:cubicBezTo>
                  <a:pt x="0" y="62775"/>
                  <a:pt x="62775" y="0"/>
                  <a:pt x="140212" y="0"/>
                </a:cubicBezTo>
                <a:lnTo>
                  <a:pt x="1559757" y="0"/>
                </a:lnTo>
                <a:cubicBezTo>
                  <a:pt x="1637194" y="0"/>
                  <a:pt x="1699969" y="62775"/>
                  <a:pt x="1699969" y="140212"/>
                </a:cubicBezTo>
                <a:lnTo>
                  <a:pt x="1699969" y="1261907"/>
                </a:lnTo>
                <a:cubicBezTo>
                  <a:pt x="1699969" y="1339344"/>
                  <a:pt x="1637194" y="1402119"/>
                  <a:pt x="1559757" y="1402119"/>
                </a:cubicBezTo>
                <a:lnTo>
                  <a:pt x="140212" y="1402119"/>
                </a:lnTo>
                <a:cubicBezTo>
                  <a:pt x="62775" y="1402119"/>
                  <a:pt x="0" y="1339344"/>
                  <a:pt x="0" y="1261907"/>
                </a:cubicBezTo>
                <a:lnTo>
                  <a:pt x="0" y="140212"/>
                </a:lnTo>
                <a:close/>
              </a:path>
            </a:pathLst>
          </a:custGeom>
          <a:noFill/>
          <a:ln w="38100">
            <a:solidFill>
              <a:srgbClr val="A86206"/>
            </a:solidFill>
          </a:ln>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0" tIns="0" rIns="0" bIns="0" spcCol="1270" anchor="ctr">
            <a:normAutofit/>
          </a:bodyPr>
          <a:lstStyle/>
          <a:p>
            <a:pPr marL="0" lvl="1" algn="ctr">
              <a:defRPr/>
            </a:pPr>
            <a:endParaRPr lang="zh-CN" altLang="en-US" sz="1200" dirty="0">
              <a:solidFill>
                <a:srgbClr val="754C24"/>
              </a:solidFill>
            </a:endParaRPr>
          </a:p>
        </p:txBody>
      </p:sp>
      <p:sp>
        <p:nvSpPr>
          <p:cNvPr id="6" name="MH_SubTitle_1">
            <a:extLst>
              <a:ext uri="{FF2B5EF4-FFF2-40B4-BE49-F238E27FC236}">
                <a16:creationId xmlns:a16="http://schemas.microsoft.com/office/drawing/2014/main" id="{0873145F-7C77-47FE-ADBA-BE1308142200}"/>
              </a:ext>
            </a:extLst>
          </p:cNvPr>
          <p:cNvSpPr/>
          <p:nvPr>
            <p:custDataLst>
              <p:tags r:id="rId3"/>
            </p:custDataLst>
          </p:nvPr>
        </p:nvSpPr>
        <p:spPr>
          <a:xfrm>
            <a:off x="764103" y="550060"/>
            <a:ext cx="1775285" cy="368357"/>
          </a:xfrm>
          <a:custGeom>
            <a:avLst/>
            <a:gdLst>
              <a:gd name="connsiteX0" fmla="*/ 0 w 1511084"/>
              <a:gd name="connsiteY0" fmla="*/ 60091 h 600908"/>
              <a:gd name="connsiteX1" fmla="*/ 60091 w 1511084"/>
              <a:gd name="connsiteY1" fmla="*/ 0 h 600908"/>
              <a:gd name="connsiteX2" fmla="*/ 1450993 w 1511084"/>
              <a:gd name="connsiteY2" fmla="*/ 0 h 600908"/>
              <a:gd name="connsiteX3" fmla="*/ 1511084 w 1511084"/>
              <a:gd name="connsiteY3" fmla="*/ 60091 h 600908"/>
              <a:gd name="connsiteX4" fmla="*/ 1511084 w 1511084"/>
              <a:gd name="connsiteY4" fmla="*/ 540817 h 600908"/>
              <a:gd name="connsiteX5" fmla="*/ 1450993 w 1511084"/>
              <a:gd name="connsiteY5" fmla="*/ 600908 h 600908"/>
              <a:gd name="connsiteX6" fmla="*/ 60091 w 1511084"/>
              <a:gd name="connsiteY6" fmla="*/ 600908 h 600908"/>
              <a:gd name="connsiteX7" fmla="*/ 0 w 1511084"/>
              <a:gd name="connsiteY7" fmla="*/ 540817 h 600908"/>
              <a:gd name="connsiteX8" fmla="*/ 0 w 1511084"/>
              <a:gd name="connsiteY8" fmla="*/ 60091 h 600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1084" h="600908">
                <a:moveTo>
                  <a:pt x="0" y="60091"/>
                </a:moveTo>
                <a:cubicBezTo>
                  <a:pt x="0" y="26904"/>
                  <a:pt x="26904" y="0"/>
                  <a:pt x="60091" y="0"/>
                </a:cubicBezTo>
                <a:lnTo>
                  <a:pt x="1450993" y="0"/>
                </a:lnTo>
                <a:cubicBezTo>
                  <a:pt x="1484180" y="0"/>
                  <a:pt x="1511084" y="26904"/>
                  <a:pt x="1511084" y="60091"/>
                </a:cubicBezTo>
                <a:lnTo>
                  <a:pt x="1511084" y="540817"/>
                </a:lnTo>
                <a:cubicBezTo>
                  <a:pt x="1511084" y="574004"/>
                  <a:pt x="1484180" y="600908"/>
                  <a:pt x="1450993" y="600908"/>
                </a:cubicBezTo>
                <a:lnTo>
                  <a:pt x="60091" y="600908"/>
                </a:lnTo>
                <a:cubicBezTo>
                  <a:pt x="26904" y="600908"/>
                  <a:pt x="0" y="574004"/>
                  <a:pt x="0" y="540817"/>
                </a:cubicBezTo>
                <a:lnTo>
                  <a:pt x="0" y="60091"/>
                </a:lnTo>
                <a:close/>
              </a:path>
            </a:pathLst>
          </a:custGeom>
          <a:solidFill>
            <a:schemeClr val="accent2">
              <a:lumMod val="75000"/>
            </a:schemeClr>
          </a:solidFill>
          <a:ln w="1270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normAutofit/>
          </a:bodyPr>
          <a:lstStyle/>
          <a:p>
            <a:pPr algn="ctr" defTabSz="800100">
              <a:lnSpc>
                <a:spcPct val="90000"/>
              </a:lnSpc>
              <a:spcAft>
                <a:spcPct val="35000"/>
              </a:spcAft>
              <a:defRPr/>
            </a:pPr>
            <a:r>
              <a:rPr lang="en-US" altLang="zh-CN" sz="1500" b="1" dirty="0">
                <a:solidFill>
                  <a:srgbClr val="FFFFFF"/>
                </a:solidFill>
              </a:rPr>
              <a:t>KẾT LUẬN</a:t>
            </a:r>
            <a:endParaRPr lang="zh-CN" altLang="en-US" sz="1500" b="1" dirty="0">
              <a:solidFill>
                <a:srgbClr val="FFFFFF"/>
              </a:solidFill>
            </a:endParaRPr>
          </a:p>
        </p:txBody>
      </p:sp>
      <p:sp>
        <p:nvSpPr>
          <p:cNvPr id="7" name="MH_Text_1">
            <a:extLst>
              <a:ext uri="{FF2B5EF4-FFF2-40B4-BE49-F238E27FC236}">
                <a16:creationId xmlns:a16="http://schemas.microsoft.com/office/drawing/2014/main" id="{FAE1E653-D412-4FC7-BC91-CDC5F78074B6}"/>
              </a:ext>
            </a:extLst>
          </p:cNvPr>
          <p:cNvSpPr/>
          <p:nvPr>
            <p:custDataLst>
              <p:tags r:id="rId4"/>
            </p:custDataLst>
          </p:nvPr>
        </p:nvSpPr>
        <p:spPr>
          <a:xfrm>
            <a:off x="201085" y="2965977"/>
            <a:ext cx="8766643" cy="1898476"/>
          </a:xfrm>
          <a:custGeom>
            <a:avLst/>
            <a:gdLst>
              <a:gd name="connsiteX0" fmla="*/ 0 w 1699969"/>
              <a:gd name="connsiteY0" fmla="*/ 140212 h 1402119"/>
              <a:gd name="connsiteX1" fmla="*/ 140212 w 1699969"/>
              <a:gd name="connsiteY1" fmla="*/ 0 h 1402119"/>
              <a:gd name="connsiteX2" fmla="*/ 1559757 w 1699969"/>
              <a:gd name="connsiteY2" fmla="*/ 0 h 1402119"/>
              <a:gd name="connsiteX3" fmla="*/ 1699969 w 1699969"/>
              <a:gd name="connsiteY3" fmla="*/ 140212 h 1402119"/>
              <a:gd name="connsiteX4" fmla="*/ 1699969 w 1699969"/>
              <a:gd name="connsiteY4" fmla="*/ 1261907 h 1402119"/>
              <a:gd name="connsiteX5" fmla="*/ 1559757 w 1699969"/>
              <a:gd name="connsiteY5" fmla="*/ 1402119 h 1402119"/>
              <a:gd name="connsiteX6" fmla="*/ 140212 w 1699969"/>
              <a:gd name="connsiteY6" fmla="*/ 1402119 h 1402119"/>
              <a:gd name="connsiteX7" fmla="*/ 0 w 1699969"/>
              <a:gd name="connsiteY7" fmla="*/ 1261907 h 1402119"/>
              <a:gd name="connsiteX8" fmla="*/ 0 w 1699969"/>
              <a:gd name="connsiteY8" fmla="*/ 140212 h 140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969" h="1402119">
                <a:moveTo>
                  <a:pt x="0" y="140212"/>
                </a:moveTo>
                <a:cubicBezTo>
                  <a:pt x="0" y="62775"/>
                  <a:pt x="62775" y="0"/>
                  <a:pt x="140212" y="0"/>
                </a:cubicBezTo>
                <a:lnTo>
                  <a:pt x="1559757" y="0"/>
                </a:lnTo>
                <a:cubicBezTo>
                  <a:pt x="1637194" y="0"/>
                  <a:pt x="1699969" y="62775"/>
                  <a:pt x="1699969" y="140212"/>
                </a:cubicBezTo>
                <a:lnTo>
                  <a:pt x="1699969" y="1261907"/>
                </a:lnTo>
                <a:cubicBezTo>
                  <a:pt x="1699969" y="1339344"/>
                  <a:pt x="1637194" y="1402119"/>
                  <a:pt x="1559757" y="1402119"/>
                </a:cubicBezTo>
                <a:lnTo>
                  <a:pt x="140212" y="1402119"/>
                </a:lnTo>
                <a:cubicBezTo>
                  <a:pt x="62775" y="1402119"/>
                  <a:pt x="0" y="1339344"/>
                  <a:pt x="0" y="1261907"/>
                </a:cubicBezTo>
                <a:lnTo>
                  <a:pt x="0" y="140212"/>
                </a:lnTo>
                <a:close/>
              </a:path>
            </a:pathLst>
          </a:custGeom>
          <a:noFill/>
          <a:ln w="38100">
            <a:solidFill>
              <a:srgbClr val="A86206"/>
            </a:solidFill>
          </a:ln>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0" tIns="0" rIns="0" bIns="0" spcCol="1270" anchor="ctr">
            <a:normAutofit/>
          </a:bodyPr>
          <a:lstStyle/>
          <a:p>
            <a:pPr marL="0" lvl="1" algn="ctr">
              <a:defRPr/>
            </a:pPr>
            <a:endParaRPr lang="zh-CN" altLang="en-US" sz="1200" dirty="0">
              <a:solidFill>
                <a:srgbClr val="754C24"/>
              </a:solidFill>
            </a:endParaRPr>
          </a:p>
        </p:txBody>
      </p:sp>
      <p:sp>
        <p:nvSpPr>
          <p:cNvPr id="8" name="MH_SubTitle_1">
            <a:extLst>
              <a:ext uri="{FF2B5EF4-FFF2-40B4-BE49-F238E27FC236}">
                <a16:creationId xmlns:a16="http://schemas.microsoft.com/office/drawing/2014/main" id="{BBBA937B-831E-4FFF-AD00-A5057D998CAF}"/>
              </a:ext>
            </a:extLst>
          </p:cNvPr>
          <p:cNvSpPr/>
          <p:nvPr>
            <p:custDataLst>
              <p:tags r:id="rId5"/>
            </p:custDataLst>
          </p:nvPr>
        </p:nvSpPr>
        <p:spPr>
          <a:xfrm>
            <a:off x="564643" y="2758545"/>
            <a:ext cx="1775285" cy="368357"/>
          </a:xfrm>
          <a:custGeom>
            <a:avLst/>
            <a:gdLst>
              <a:gd name="connsiteX0" fmla="*/ 0 w 1511084"/>
              <a:gd name="connsiteY0" fmla="*/ 60091 h 600908"/>
              <a:gd name="connsiteX1" fmla="*/ 60091 w 1511084"/>
              <a:gd name="connsiteY1" fmla="*/ 0 h 600908"/>
              <a:gd name="connsiteX2" fmla="*/ 1450993 w 1511084"/>
              <a:gd name="connsiteY2" fmla="*/ 0 h 600908"/>
              <a:gd name="connsiteX3" fmla="*/ 1511084 w 1511084"/>
              <a:gd name="connsiteY3" fmla="*/ 60091 h 600908"/>
              <a:gd name="connsiteX4" fmla="*/ 1511084 w 1511084"/>
              <a:gd name="connsiteY4" fmla="*/ 540817 h 600908"/>
              <a:gd name="connsiteX5" fmla="*/ 1450993 w 1511084"/>
              <a:gd name="connsiteY5" fmla="*/ 600908 h 600908"/>
              <a:gd name="connsiteX6" fmla="*/ 60091 w 1511084"/>
              <a:gd name="connsiteY6" fmla="*/ 600908 h 600908"/>
              <a:gd name="connsiteX7" fmla="*/ 0 w 1511084"/>
              <a:gd name="connsiteY7" fmla="*/ 540817 h 600908"/>
              <a:gd name="connsiteX8" fmla="*/ 0 w 1511084"/>
              <a:gd name="connsiteY8" fmla="*/ 60091 h 600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1084" h="600908">
                <a:moveTo>
                  <a:pt x="0" y="60091"/>
                </a:moveTo>
                <a:cubicBezTo>
                  <a:pt x="0" y="26904"/>
                  <a:pt x="26904" y="0"/>
                  <a:pt x="60091" y="0"/>
                </a:cubicBezTo>
                <a:lnTo>
                  <a:pt x="1450993" y="0"/>
                </a:lnTo>
                <a:cubicBezTo>
                  <a:pt x="1484180" y="0"/>
                  <a:pt x="1511084" y="26904"/>
                  <a:pt x="1511084" y="60091"/>
                </a:cubicBezTo>
                <a:lnTo>
                  <a:pt x="1511084" y="540817"/>
                </a:lnTo>
                <a:cubicBezTo>
                  <a:pt x="1511084" y="574004"/>
                  <a:pt x="1484180" y="600908"/>
                  <a:pt x="1450993" y="600908"/>
                </a:cubicBezTo>
                <a:lnTo>
                  <a:pt x="60091" y="600908"/>
                </a:lnTo>
                <a:cubicBezTo>
                  <a:pt x="26904" y="600908"/>
                  <a:pt x="0" y="574004"/>
                  <a:pt x="0" y="540817"/>
                </a:cubicBezTo>
                <a:lnTo>
                  <a:pt x="0" y="60091"/>
                </a:lnTo>
                <a:close/>
              </a:path>
            </a:pathLst>
          </a:custGeom>
          <a:solidFill>
            <a:schemeClr val="accent2">
              <a:lumMod val="75000"/>
            </a:schemeClr>
          </a:solidFill>
          <a:ln w="1270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normAutofit/>
          </a:bodyPr>
          <a:lstStyle/>
          <a:p>
            <a:pPr algn="ctr" defTabSz="800100">
              <a:lnSpc>
                <a:spcPct val="90000"/>
              </a:lnSpc>
              <a:spcAft>
                <a:spcPct val="35000"/>
              </a:spcAft>
              <a:defRPr/>
            </a:pPr>
            <a:r>
              <a:rPr lang="en-US" altLang="zh-CN" sz="1500" b="1" dirty="0">
                <a:solidFill>
                  <a:srgbClr val="FFFFFF"/>
                </a:solidFill>
              </a:rPr>
              <a:t>KIẾN NGHỊ</a:t>
            </a:r>
            <a:endParaRPr lang="zh-CN" altLang="en-US" sz="1500" b="1" dirty="0">
              <a:solidFill>
                <a:srgbClr val="FFFFFF"/>
              </a:solidFill>
            </a:endParaRPr>
          </a:p>
        </p:txBody>
      </p:sp>
      <p:sp>
        <p:nvSpPr>
          <p:cNvPr id="10" name="TextBox 9">
            <a:extLst>
              <a:ext uri="{FF2B5EF4-FFF2-40B4-BE49-F238E27FC236}">
                <a16:creationId xmlns:a16="http://schemas.microsoft.com/office/drawing/2014/main" id="{95EF25B2-D9C9-46B2-A01A-91DF70EAD584}"/>
              </a:ext>
            </a:extLst>
          </p:cNvPr>
          <p:cNvSpPr txBox="1"/>
          <p:nvPr/>
        </p:nvSpPr>
        <p:spPr>
          <a:xfrm>
            <a:off x="299663" y="1036166"/>
            <a:ext cx="8544674" cy="1477328"/>
          </a:xfrm>
          <a:prstGeom prst="rect">
            <a:avLst/>
          </a:prstGeom>
          <a:noFill/>
        </p:spPr>
        <p:txBody>
          <a:bodyPr wrap="square">
            <a:spAutoFit/>
          </a:bodyPr>
          <a:lstStyle/>
          <a:p>
            <a:pPr marL="0" marR="0" indent="457200" algn="just">
              <a:spcBef>
                <a:spcPts val="0"/>
              </a:spcBef>
              <a:spcAft>
                <a:spcPts val="0"/>
              </a:spcAft>
            </a:pPr>
            <a:r>
              <a:rPr lang="en-US" dirty="0">
                <a:solidFill>
                  <a:srgbClr val="002060"/>
                </a:solidFill>
                <a:effectLst/>
                <a:latin typeface="Times New Roman" panose="02020603050405020304" pitchFamily="18" charset="0"/>
                <a:ea typeface="Times New Roman" panose="02020603050405020304" pitchFamily="18" charset="0"/>
              </a:rPr>
              <a:t>Qua </a:t>
            </a:r>
            <a:r>
              <a:rPr lang="en-US" dirty="0" err="1">
                <a:solidFill>
                  <a:srgbClr val="002060"/>
                </a:solidFill>
                <a:effectLst/>
                <a:latin typeface="Times New Roman" panose="02020603050405020304" pitchFamily="18" charset="0"/>
                <a:ea typeface="Times New Roman" panose="02020603050405020304" pitchFamily="18" charset="0"/>
              </a:rPr>
              <a:t>năm</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học</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vừa</a:t>
            </a:r>
            <a:r>
              <a:rPr lang="en-US" dirty="0">
                <a:solidFill>
                  <a:srgbClr val="002060"/>
                </a:solidFill>
                <a:effectLst/>
                <a:latin typeface="Times New Roman" panose="02020603050405020304" pitchFamily="18" charset="0"/>
                <a:ea typeface="Times New Roman" panose="02020603050405020304" pitchFamily="18" charset="0"/>
              </a:rPr>
              <a:t> qua </a:t>
            </a:r>
            <a:r>
              <a:rPr lang="en-US" dirty="0" err="1">
                <a:solidFill>
                  <a:srgbClr val="002060"/>
                </a:solidFill>
                <a:effectLst/>
                <a:latin typeface="Times New Roman" panose="02020603050405020304" pitchFamily="18" charset="0"/>
                <a:ea typeface="Times New Roman" panose="02020603050405020304" pitchFamily="18" charset="0"/>
              </a:rPr>
              <a:t>cho</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thấy</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hiệu</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quả</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của</a:t>
            </a:r>
            <a:r>
              <a:rPr lang="en-US"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Biện</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pháp</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ứng</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dụng</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công</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nghệ</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thông</a:t>
            </a:r>
            <a:r>
              <a:rPr lang="en-US" b="1" dirty="0">
                <a:solidFill>
                  <a:srgbClr val="002060"/>
                </a:solidFill>
                <a:effectLst/>
                <a:latin typeface="Times New Roman" panose="02020603050405020304" pitchFamily="18" charset="0"/>
                <a:ea typeface="Times New Roman" panose="02020603050405020304" pitchFamily="18" charset="0"/>
              </a:rPr>
              <a:t> tin </a:t>
            </a:r>
            <a:r>
              <a:rPr lang="en-US" b="1" dirty="0" err="1">
                <a:solidFill>
                  <a:srgbClr val="002060"/>
                </a:solidFill>
                <a:effectLst/>
                <a:latin typeface="Times New Roman" panose="02020603050405020304" pitchFamily="18" charset="0"/>
                <a:ea typeface="Times New Roman" panose="02020603050405020304" pitchFamily="18" charset="0"/>
              </a:rPr>
              <a:t>nâng</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cao</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hiệu</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quả</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và</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tạo</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hứng</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thú</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cho</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học</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sinh</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trong</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giảng</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dạy</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môn</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Mĩ</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Thuật</a:t>
            </a:r>
            <a:r>
              <a:rPr lang="en-US" b="1" dirty="0">
                <a:solidFill>
                  <a:srgbClr val="002060"/>
                </a:solidFill>
                <a:effectLst/>
                <a:latin typeface="Times New Roman" panose="02020603050405020304" pitchFamily="18" charset="0"/>
                <a:ea typeface="Times New Roman" panose="02020603050405020304" pitchFamily="18" charset="0"/>
              </a:rPr>
              <a:t> </a:t>
            </a:r>
            <a:r>
              <a:rPr lang="en-US" b="1" dirty="0" err="1">
                <a:solidFill>
                  <a:srgbClr val="002060"/>
                </a:solidFill>
                <a:effectLst/>
                <a:latin typeface="Times New Roman" panose="02020603050405020304" pitchFamily="18" charset="0"/>
                <a:ea typeface="Times New Roman" panose="02020603050405020304" pitchFamily="18" charset="0"/>
              </a:rPr>
              <a:t>lớp</a:t>
            </a:r>
            <a:r>
              <a:rPr lang="en-US" b="1" dirty="0">
                <a:solidFill>
                  <a:srgbClr val="002060"/>
                </a:solidFill>
                <a:effectLst/>
                <a:latin typeface="Times New Roman" panose="02020603050405020304" pitchFamily="18" charset="0"/>
                <a:ea typeface="Times New Roman" panose="02020603050405020304" pitchFamily="18" charset="0"/>
              </a:rPr>
              <a:t> 2” </a:t>
            </a:r>
            <a:r>
              <a:rPr lang="en-US" dirty="0" err="1">
                <a:solidFill>
                  <a:srgbClr val="002060"/>
                </a:solidFill>
                <a:effectLst/>
                <a:latin typeface="Times New Roman" panose="02020603050405020304" pitchFamily="18" charset="0"/>
                <a:ea typeface="Times New Roman" panose="02020603050405020304" pitchFamily="18" charset="0"/>
              </a:rPr>
              <a:t>mang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lại</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là</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rất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tốt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không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chỉ</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riêng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cho</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học</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sinh</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khối</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lớp</a:t>
            </a:r>
            <a:r>
              <a:rPr lang="en-US" dirty="0">
                <a:solidFill>
                  <a:srgbClr val="002060"/>
                </a:solidFill>
                <a:effectLst/>
                <a:latin typeface="Times New Roman" panose="02020603050405020304" pitchFamily="18" charset="0"/>
                <a:ea typeface="Times New Roman" panose="02020603050405020304" pitchFamily="18" charset="0"/>
              </a:rPr>
              <a:t> 2 </a:t>
            </a:r>
            <a:r>
              <a:rPr lang="en-US" dirty="0" err="1">
                <a:solidFill>
                  <a:srgbClr val="002060"/>
                </a:solidFill>
                <a:effectLst/>
                <a:latin typeface="Times New Roman" panose="02020603050405020304" pitchFamily="18" charset="0"/>
                <a:ea typeface="Times New Roman" panose="02020603050405020304" pitchFamily="18" charset="0"/>
              </a:rPr>
              <a:t>mà</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còn</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với</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tất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cả</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các</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lớp</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khác</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vì</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thế</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rất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cần</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phát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huy</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và</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sử</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dụng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một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cách</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thường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xuyên</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linh</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hoạt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và</a:t>
            </a:r>
            <a:r>
              <a:rPr lang="en-US" dirty="0">
                <a:solidFill>
                  <a:srgbClr val="002060"/>
                </a:solidFill>
                <a:effectLst/>
                <a:latin typeface="Times New Roman" panose="02020603050405020304" pitchFamily="18" charset="0"/>
                <a:ea typeface="Times New Roman" panose="02020603050405020304" pitchFamily="18" charset="0"/>
              </a:rPr>
              <a:t> khoa </a:t>
            </a:r>
            <a:r>
              <a:rPr lang="en-US" dirty="0" err="1">
                <a:solidFill>
                  <a:srgbClr val="002060"/>
                </a:solidFill>
                <a:effectLst/>
                <a:latin typeface="Times New Roman" panose="02020603050405020304" pitchFamily="18" charset="0"/>
                <a:ea typeface="Times New Roman" panose="02020603050405020304" pitchFamily="18" charset="0"/>
              </a:rPr>
              <a:t>học</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Tuy</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nhiên</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không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nên</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quá</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sa</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đà</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mà</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dùng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đúng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bài</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đúng</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hoạt</a:t>
            </a:r>
            <a:r>
              <a:rPr lang="en-US" dirty="0">
                <a:solidFill>
                  <a:srgbClr val="002060"/>
                </a:solidFill>
                <a:effectLst/>
                <a:latin typeface="Times New Roman" panose="02020603050405020304" pitchFamily="18" charset="0"/>
                <a:ea typeface="Times New Roman" panose="02020603050405020304" pitchFamily="18" charset="0"/>
              </a:rPr>
              <a:t> </a:t>
            </a:r>
            <a:r>
              <a:rPr lang="en-US" dirty="0" err="1">
                <a:solidFill>
                  <a:srgbClr val="002060"/>
                </a:solidFill>
                <a:effectLst/>
                <a:latin typeface="Times New Roman" panose="02020603050405020304" pitchFamily="18" charset="0"/>
                <a:ea typeface="Times New Roman" panose="02020603050405020304" pitchFamily="18" charset="0"/>
              </a:rPr>
              <a:t>động</a:t>
            </a:r>
            <a:r>
              <a:rPr lang="en-US" dirty="0">
                <a:solidFill>
                  <a:srgbClr val="002060"/>
                </a:solidFill>
                <a:effectLst/>
                <a:latin typeface="Times New Roman" panose="02020603050405020304" pitchFamily="18" charset="0"/>
                <a:ea typeface="Times New Roman" panose="02020603050405020304" pitchFamily="18" charset="0"/>
              </a:rPr>
              <a:t>.</a:t>
            </a:r>
          </a:p>
        </p:txBody>
      </p:sp>
      <p:sp>
        <p:nvSpPr>
          <p:cNvPr id="12" name="TextBox 11">
            <a:extLst>
              <a:ext uri="{FF2B5EF4-FFF2-40B4-BE49-F238E27FC236}">
                <a16:creationId xmlns:a16="http://schemas.microsoft.com/office/drawing/2014/main" id="{D2B24F24-314A-44FD-AC4E-C20BE562BC27}"/>
              </a:ext>
            </a:extLst>
          </p:cNvPr>
          <p:cNvSpPr txBox="1"/>
          <p:nvPr/>
        </p:nvSpPr>
        <p:spPr>
          <a:xfrm>
            <a:off x="297456" y="3315050"/>
            <a:ext cx="8281901" cy="1477328"/>
          </a:xfrm>
          <a:prstGeom prst="rect">
            <a:avLst/>
          </a:prstGeom>
          <a:noFill/>
        </p:spPr>
        <p:txBody>
          <a:bodyPr wrap="square">
            <a:spAutoFit/>
          </a:bodyPr>
          <a:lstStyle/>
          <a:p>
            <a:pPr marL="0" marR="0" indent="457200" algn="just">
              <a:spcBef>
                <a:spcPts val="0"/>
              </a:spcBef>
              <a:spcAft>
                <a:spcPts val="0"/>
              </a:spcAft>
            </a:pPr>
            <a:r>
              <a:rPr lang="en-US" sz="1800" dirty="0" err="1">
                <a:solidFill>
                  <a:srgbClr val="002060"/>
                </a:solidFill>
                <a:effectLst/>
                <a:latin typeface="Times New Roman" panose="02020603050405020304" pitchFamily="18" charset="0"/>
                <a:ea typeface="Times New Roman" panose="02020603050405020304" pitchFamily="18" charset="0"/>
              </a:rPr>
              <a:t>Rất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mong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các</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cấp</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lãnh</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đạo</a:t>
            </a:r>
            <a:r>
              <a:rPr lang="en-US" sz="1800" dirty="0">
                <a:solidFill>
                  <a:srgbClr val="002060"/>
                </a:solidFill>
                <a:effectLst/>
                <a:latin typeface="Times New Roman" panose="02020603050405020304" pitchFamily="18" charset="0"/>
                <a:ea typeface="Times New Roman" panose="02020603050405020304" pitchFamily="18" charset="0"/>
              </a:rPr>
              <a:t>, BGH </a:t>
            </a:r>
            <a:r>
              <a:rPr lang="en-US" sz="1800" dirty="0" err="1">
                <a:solidFill>
                  <a:srgbClr val="002060"/>
                </a:solidFill>
                <a:effectLst/>
                <a:latin typeface="Times New Roman" panose="02020603050405020304" pitchFamily="18" charset="0"/>
                <a:ea typeface="Times New Roman" panose="02020603050405020304" pitchFamily="18" charset="0"/>
              </a:rPr>
              <a:t>trường</a:t>
            </a:r>
            <a:r>
              <a:rPr lang="en-US" sz="1800" dirty="0">
                <a:solidFill>
                  <a:srgbClr val="002060"/>
                </a:solidFill>
                <a:effectLst/>
                <a:latin typeface="Times New Roman" panose="02020603050405020304" pitchFamily="18" charset="0"/>
                <a:ea typeface="Times New Roman" panose="02020603050405020304" pitchFamily="18" charset="0"/>
              </a:rPr>
              <a:t> TH </a:t>
            </a:r>
            <a:r>
              <a:rPr lang="en-US" sz="1800" dirty="0" err="1">
                <a:solidFill>
                  <a:srgbClr val="002060"/>
                </a:solidFill>
                <a:effectLst/>
                <a:latin typeface="Times New Roman" panose="02020603050405020304" pitchFamily="18" charset="0"/>
                <a:ea typeface="Times New Roman" panose="02020603050405020304" pitchFamily="18" charset="0"/>
              </a:rPr>
              <a:t>Nguyễn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Bá</a:t>
            </a:r>
            <a:r>
              <a:rPr lang="en-US" sz="1800" dirty="0">
                <a:solidFill>
                  <a:srgbClr val="002060"/>
                </a:solidFill>
                <a:effectLst/>
                <a:latin typeface="Times New Roman" panose="02020603050405020304" pitchFamily="18" charset="0"/>
                <a:ea typeface="Times New Roman" panose="02020603050405020304" pitchFamily="18" charset="0"/>
              </a:rPr>
              <a:t> Ngọc </a:t>
            </a:r>
            <a:r>
              <a:rPr lang="en-US" sz="1800" dirty="0" err="1">
                <a:solidFill>
                  <a:srgbClr val="002060"/>
                </a:solidFill>
                <a:effectLst/>
                <a:latin typeface="Times New Roman" panose="02020603050405020304" pitchFamily="18" charset="0"/>
                <a:ea typeface="Times New Roman" panose="02020603050405020304" pitchFamily="18" charset="0"/>
              </a:rPr>
              <a:t>quan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tâm</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trang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bị</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cho</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các</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khối</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lớp</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để</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mỗi</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lớp</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đều</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có</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thể</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trang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bị</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Tivi</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màn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chiếu</a:t>
            </a:r>
            <a:r>
              <a:rPr lang="en-US" sz="1800" dirty="0">
                <a:solidFill>
                  <a:srgbClr val="002060"/>
                </a:solidFill>
                <a:effectLst/>
                <a:latin typeface="Times New Roman" panose="02020603050405020304" pitchFamily="18" charset="0"/>
                <a:ea typeface="Times New Roman" panose="02020603050405020304" pitchFamily="18" charset="0"/>
              </a:rPr>
              <a:t>, loa </a:t>
            </a:r>
            <a:r>
              <a:rPr lang="en-US" sz="1800" dirty="0" err="1">
                <a:solidFill>
                  <a:srgbClr val="002060"/>
                </a:solidFill>
                <a:effectLst/>
                <a:latin typeface="Times New Roman" panose="02020603050405020304" pitchFamily="18" charset="0"/>
                <a:ea typeface="Times New Roman" panose="02020603050405020304" pitchFamily="18" charset="0"/>
              </a:rPr>
              <a:t>đài</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để</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đáp</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ứng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nhu</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cầu</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của</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biện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pháp</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Giúp</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cho</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tiết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học</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sinh</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động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hơn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hiệu</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quả</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và</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tiếp</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cận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với</a:t>
            </a:r>
            <a:r>
              <a:rPr lang="en-US" sz="1800" dirty="0">
                <a:solidFill>
                  <a:srgbClr val="002060"/>
                </a:solidFill>
                <a:effectLst/>
                <a:latin typeface="Times New Roman" panose="02020603050405020304" pitchFamily="18" charset="0"/>
                <a:ea typeface="Times New Roman" panose="02020603050405020304" pitchFamily="18" charset="0"/>
              </a:rPr>
              <a:t> CT GDPT 2018 </a:t>
            </a:r>
            <a:r>
              <a:rPr lang="en-US" sz="1800" dirty="0" err="1">
                <a:solidFill>
                  <a:srgbClr val="002060"/>
                </a:solidFill>
                <a:effectLst/>
                <a:latin typeface="Times New Roman" panose="02020603050405020304" pitchFamily="18" charset="0"/>
                <a:ea typeface="Times New Roman" panose="02020603050405020304" pitchFamily="18" charset="0"/>
              </a:rPr>
              <a:t>một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cách</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tốt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nhất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Đặc</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biệt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là</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bộ</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môn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Mĩ</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Thuật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có</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thể</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có</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một</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phòng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chức</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năng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riêng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để</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thuân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tiện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trong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việc</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giảng</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dạy</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lưu</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trữ</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sản</a:t>
            </a:r>
            <a:r>
              <a:rPr lang="en-US" sz="1800" dirty="0">
                <a:solidFill>
                  <a:srgbClr val="002060"/>
                </a:solidFill>
                <a:effectLst/>
                <a:latin typeface="Times New Roman" panose="02020603050405020304" pitchFamily="18" charset="0"/>
                <a:ea typeface="Times New Roman" panose="02020603050405020304" pitchFamily="18" charset="0"/>
              </a:rPr>
              <a:t> </a:t>
            </a:r>
            <a:r>
              <a:rPr lang="en-US" sz="1800" dirty="0" err="1">
                <a:solidFill>
                  <a:srgbClr val="002060"/>
                </a:solidFill>
                <a:effectLst/>
                <a:latin typeface="Times New Roman" panose="02020603050405020304" pitchFamily="18" charset="0"/>
                <a:ea typeface="Times New Roman" panose="02020603050405020304" pitchFamily="18" charset="0"/>
              </a:rPr>
              <a:t>phẩm</a:t>
            </a:r>
            <a:r>
              <a:rPr lang="en-US" sz="1800" dirty="0">
                <a:solidFill>
                  <a:srgbClr val="002060"/>
                </a:solidFill>
                <a:effectLst/>
                <a:latin typeface="Times New Roman" panose="02020603050405020304" pitchFamily="18" charset="0"/>
                <a:ea typeface="Times New Roman" panose="02020603050405020304" pitchFamily="18" charset="0"/>
              </a:rPr>
              <a:t>.</a:t>
            </a:r>
            <a:endParaRPr lang="en-US" sz="16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8017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A_图片 15">
            <a:extLst>
              <a:ext uri="{FF2B5EF4-FFF2-40B4-BE49-F238E27FC236}">
                <a16:creationId xmlns:a16="http://schemas.microsoft.com/office/drawing/2014/main" id="{4E333832-2588-4D05-80C0-D945AA5A69DE}"/>
              </a:ext>
            </a:extLst>
          </p:cNvPr>
          <p:cNvPicPr>
            <a:picLocks noChangeAspect="1"/>
          </p:cNvPicPr>
          <p:nvPr>
            <p:custDataLst>
              <p:tags r:id="rId1"/>
            </p:custDataLst>
          </p:nvPr>
        </p:nvPicPr>
        <p:blipFill>
          <a:blip r:embed="rId5" cstate="screen">
            <a:extLst>
              <a:ext uri="{28A0092B-C50C-407E-A947-70E740481C1C}">
                <a14:useLocalDpi xmlns:a14="http://schemas.microsoft.com/office/drawing/2010/main"/>
              </a:ext>
            </a:extLst>
          </a:blip>
          <a:stretch>
            <a:fillRect/>
          </a:stretch>
        </p:blipFill>
        <p:spPr>
          <a:xfrm>
            <a:off x="6793518" y="2835277"/>
            <a:ext cx="2564287" cy="2262150"/>
          </a:xfrm>
          <a:prstGeom prst="rect">
            <a:avLst/>
          </a:prstGeom>
        </p:spPr>
      </p:pic>
      <p:pic>
        <p:nvPicPr>
          <p:cNvPr id="3" name="图片 2">
            <a:extLst>
              <a:ext uri="{FF2B5EF4-FFF2-40B4-BE49-F238E27FC236}">
                <a16:creationId xmlns:a16="http://schemas.microsoft.com/office/drawing/2014/main" id="{A4EA3D53-DD4D-4EBF-A965-14E1ABF4980B}"/>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69114" t="90522" b="291"/>
          <a:stretch/>
        </p:blipFill>
        <p:spPr>
          <a:xfrm>
            <a:off x="105378" y="2308225"/>
            <a:ext cx="148699" cy="2634406"/>
          </a:xfrm>
          <a:prstGeom prst="rect">
            <a:avLst/>
          </a:prstGeom>
        </p:spPr>
      </p:pic>
      <p:pic>
        <p:nvPicPr>
          <p:cNvPr id="17" name="图片 16">
            <a:extLst>
              <a:ext uri="{FF2B5EF4-FFF2-40B4-BE49-F238E27FC236}">
                <a16:creationId xmlns:a16="http://schemas.microsoft.com/office/drawing/2014/main" id="{C2B12B35-943F-451F-99E9-65357859C7FA}"/>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69281" t="90522" b="680"/>
          <a:stretch/>
        </p:blipFill>
        <p:spPr>
          <a:xfrm rot="5400000">
            <a:off x="1991018" y="3023050"/>
            <a:ext cx="211086" cy="3904330"/>
          </a:xfrm>
          <a:prstGeom prst="rect">
            <a:avLst/>
          </a:prstGeom>
        </p:spPr>
      </p:pic>
      <p:pic>
        <p:nvPicPr>
          <p:cNvPr id="18" name="图片 17">
            <a:extLst>
              <a:ext uri="{FF2B5EF4-FFF2-40B4-BE49-F238E27FC236}">
                <a16:creationId xmlns:a16="http://schemas.microsoft.com/office/drawing/2014/main" id="{111F1669-3762-4947-9111-9186631C82E6}"/>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69114" t="90522" b="291"/>
          <a:stretch/>
        </p:blipFill>
        <p:spPr>
          <a:xfrm>
            <a:off x="8878063" y="177800"/>
            <a:ext cx="227837" cy="2130425"/>
          </a:xfrm>
          <a:prstGeom prst="rect">
            <a:avLst/>
          </a:prstGeom>
        </p:spPr>
      </p:pic>
      <p:pic>
        <p:nvPicPr>
          <p:cNvPr id="19" name="图片 18">
            <a:extLst>
              <a:ext uri="{FF2B5EF4-FFF2-40B4-BE49-F238E27FC236}">
                <a16:creationId xmlns:a16="http://schemas.microsoft.com/office/drawing/2014/main" id="{26A4DCF9-BAEE-4147-BFD0-0F73F4BB74B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69281" t="90522" b="680"/>
          <a:stretch/>
        </p:blipFill>
        <p:spPr>
          <a:xfrm rot="5400000">
            <a:off x="7527653" y="-1209049"/>
            <a:ext cx="226606" cy="2736852"/>
          </a:xfrm>
          <a:prstGeom prst="rect">
            <a:avLst/>
          </a:prstGeom>
        </p:spPr>
      </p:pic>
      <p:pic>
        <p:nvPicPr>
          <p:cNvPr id="10" name="PA_图片 15">
            <a:extLst>
              <a:ext uri="{FF2B5EF4-FFF2-40B4-BE49-F238E27FC236}">
                <a16:creationId xmlns:a16="http://schemas.microsoft.com/office/drawing/2014/main" id="{3B07B0E8-B373-45FE-8EF4-0045C725F293}"/>
              </a:ext>
            </a:extLst>
          </p:cNvPr>
          <p:cNvPicPr>
            <a:picLocks noChangeAspect="1"/>
          </p:cNvPicPr>
          <p:nvPr>
            <p:custDataLst>
              <p:tags r:id="rId2"/>
            </p:custDataLst>
          </p:nvPr>
        </p:nvPicPr>
        <p:blipFill>
          <a:blip r:embed="rId5" cstate="screen">
            <a:extLst>
              <a:ext uri="{28A0092B-C50C-407E-A947-70E740481C1C}">
                <a14:useLocalDpi xmlns:a14="http://schemas.microsoft.com/office/drawing/2010/main"/>
              </a:ext>
            </a:extLst>
          </a:blip>
          <a:stretch>
            <a:fillRect/>
          </a:stretch>
        </p:blipFill>
        <p:spPr>
          <a:xfrm>
            <a:off x="5657207" y="3316636"/>
            <a:ext cx="2053259" cy="1811334"/>
          </a:xfrm>
          <a:prstGeom prst="rect">
            <a:avLst/>
          </a:prstGeom>
        </p:spPr>
      </p:pic>
      <p:sp>
        <p:nvSpPr>
          <p:cNvPr id="4" name="Rectangle 3">
            <a:extLst>
              <a:ext uri="{FF2B5EF4-FFF2-40B4-BE49-F238E27FC236}">
                <a16:creationId xmlns:a16="http://schemas.microsoft.com/office/drawing/2014/main" id="{7C5D5324-374C-4C54-83EE-1E34652CADFE}"/>
              </a:ext>
            </a:extLst>
          </p:cNvPr>
          <p:cNvSpPr/>
          <p:nvPr/>
        </p:nvSpPr>
        <p:spPr>
          <a:xfrm>
            <a:off x="1001288" y="1632900"/>
            <a:ext cx="7074373" cy="1015663"/>
          </a:xfrm>
          <a:prstGeom prst="rect">
            <a:avLst/>
          </a:prstGeom>
          <a:noFill/>
        </p:spPr>
        <p:txBody>
          <a:bodyPr wrap="none" lIns="91440" tIns="45720" rIns="91440" bIns="45720">
            <a:spAutoFit/>
          </a:bodyPr>
          <a:lstStyle/>
          <a:p>
            <a:pPr algn="ctr"/>
            <a:r>
              <a:rPr lang="en-US" sz="3000" b="1" cap="none" spc="0" dirty="0">
                <a:ln w="12700" cmpd="sng">
                  <a:solidFill>
                    <a:schemeClr val="accent4"/>
                  </a:solidFill>
                  <a:prstDash val="solid"/>
                </a:ln>
                <a:solidFill>
                  <a:schemeClr val="accent5">
                    <a:lumMod val="60000"/>
                    <a:lumOff val="40000"/>
                  </a:schemeClr>
                </a:solidFill>
                <a:effectLst/>
              </a:rPr>
              <a:t>Xin </a:t>
            </a:r>
            <a:r>
              <a:rPr lang="en-US" sz="3000" b="1" cap="none" spc="0" dirty="0" err="1">
                <a:ln w="12700" cmpd="sng">
                  <a:solidFill>
                    <a:schemeClr val="accent4"/>
                  </a:solidFill>
                  <a:prstDash val="solid"/>
                </a:ln>
                <a:solidFill>
                  <a:schemeClr val="accent5">
                    <a:lumMod val="60000"/>
                    <a:lumOff val="40000"/>
                  </a:schemeClr>
                </a:solidFill>
                <a:effectLst/>
              </a:rPr>
              <a:t>chân</a:t>
            </a: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thành</a:t>
            </a: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cảm</a:t>
            </a: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ơn</a:t>
            </a:r>
            <a:r>
              <a:rPr lang="en-US" sz="3000" b="1" cap="none" spc="0" dirty="0">
                <a:ln w="12700" cmpd="sng">
                  <a:solidFill>
                    <a:schemeClr val="accent4"/>
                  </a:solidFill>
                  <a:prstDash val="solid"/>
                </a:ln>
                <a:solidFill>
                  <a:schemeClr val="accent5">
                    <a:lumMod val="60000"/>
                    <a:lumOff val="40000"/>
                  </a:schemeClr>
                </a:solidFill>
                <a:effectLst/>
              </a:rPr>
              <a:t> BGK, </a:t>
            </a:r>
            <a:r>
              <a:rPr lang="en-US" sz="3000" b="1" cap="none" spc="0" dirty="0" err="1">
                <a:ln w="12700" cmpd="sng">
                  <a:solidFill>
                    <a:schemeClr val="accent4"/>
                  </a:solidFill>
                  <a:prstDash val="solid"/>
                </a:ln>
                <a:solidFill>
                  <a:schemeClr val="accent5">
                    <a:lumMod val="60000"/>
                    <a:lumOff val="40000"/>
                  </a:schemeClr>
                </a:solidFill>
                <a:effectLst/>
              </a:rPr>
              <a:t>quý</a:t>
            </a: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thầy</a:t>
            </a: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cô</a:t>
            </a:r>
            <a:endParaRPr lang="en-US" sz="3000" b="1" cap="none" spc="0" dirty="0">
              <a:ln w="12700" cmpd="sng">
                <a:solidFill>
                  <a:schemeClr val="accent4"/>
                </a:solidFill>
                <a:prstDash val="solid"/>
              </a:ln>
              <a:solidFill>
                <a:schemeClr val="accent5">
                  <a:lumMod val="60000"/>
                  <a:lumOff val="40000"/>
                </a:schemeClr>
              </a:solidFill>
              <a:effectLst/>
            </a:endParaRPr>
          </a:p>
          <a:p>
            <a:pPr algn="ct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đã</a:t>
            </a: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chú</a:t>
            </a:r>
            <a:r>
              <a:rPr lang="en-US" sz="3000" b="1" cap="none" spc="0" dirty="0">
                <a:ln w="12700" cmpd="sng">
                  <a:solidFill>
                    <a:schemeClr val="accent4"/>
                  </a:solidFill>
                  <a:prstDash val="solid"/>
                </a:ln>
                <a:solidFill>
                  <a:schemeClr val="accent5">
                    <a:lumMod val="60000"/>
                    <a:lumOff val="40000"/>
                  </a:schemeClr>
                </a:solidFill>
                <a:effectLst/>
              </a:rPr>
              <a:t> ý </a:t>
            </a:r>
            <a:r>
              <a:rPr lang="en-US" sz="3000" b="1" cap="none" spc="0" dirty="0" err="1">
                <a:ln w="12700" cmpd="sng">
                  <a:solidFill>
                    <a:schemeClr val="accent4"/>
                  </a:solidFill>
                  <a:prstDash val="solid"/>
                </a:ln>
                <a:solidFill>
                  <a:schemeClr val="accent5">
                    <a:lumMod val="60000"/>
                    <a:lumOff val="40000"/>
                  </a:schemeClr>
                </a:solidFill>
                <a:effectLst/>
              </a:rPr>
              <a:t>lắng</a:t>
            </a:r>
            <a:r>
              <a:rPr lang="en-US" sz="3000" b="1" cap="none" spc="0" dirty="0">
                <a:ln w="12700" cmpd="sng">
                  <a:solidFill>
                    <a:schemeClr val="accent4"/>
                  </a:solidFill>
                  <a:prstDash val="solid"/>
                </a:ln>
                <a:solidFill>
                  <a:schemeClr val="accent5">
                    <a:lumMod val="60000"/>
                    <a:lumOff val="40000"/>
                  </a:schemeClr>
                </a:solidFill>
                <a:effectLst/>
              </a:rPr>
              <a:t> </a:t>
            </a:r>
            <a:r>
              <a:rPr lang="en-US" sz="3000" b="1" cap="none" spc="0" dirty="0" err="1">
                <a:ln w="12700" cmpd="sng">
                  <a:solidFill>
                    <a:schemeClr val="accent4"/>
                  </a:solidFill>
                  <a:prstDash val="solid"/>
                </a:ln>
                <a:solidFill>
                  <a:schemeClr val="accent5">
                    <a:lumMod val="60000"/>
                    <a:lumOff val="40000"/>
                  </a:schemeClr>
                </a:solidFill>
                <a:effectLst/>
              </a:rPr>
              <a:t>nghe</a:t>
            </a:r>
            <a:endParaRPr lang="en-US" sz="3000" b="1" cap="none" spc="0" dirty="0">
              <a:ln w="12700" cmpd="sng">
                <a:solidFill>
                  <a:schemeClr val="accent4"/>
                </a:solidFill>
                <a:prstDash val="solid"/>
              </a:ln>
              <a:solidFill>
                <a:schemeClr val="accent5">
                  <a:lumMod val="60000"/>
                  <a:lumOff val="40000"/>
                </a:schemeClr>
              </a:solidFill>
              <a:effectLst/>
            </a:endParaRPr>
          </a:p>
        </p:txBody>
      </p:sp>
      <p:grpSp>
        <p:nvGrpSpPr>
          <p:cNvPr id="14" name="组合 1">
            <a:extLst>
              <a:ext uri="{FF2B5EF4-FFF2-40B4-BE49-F238E27FC236}">
                <a16:creationId xmlns:a16="http://schemas.microsoft.com/office/drawing/2014/main" id="{078A86E9-2E38-42CA-B033-B2F77B07ABAC}"/>
              </a:ext>
            </a:extLst>
          </p:cNvPr>
          <p:cNvGrpSpPr/>
          <p:nvPr/>
        </p:nvGrpSpPr>
        <p:grpSpPr>
          <a:xfrm>
            <a:off x="-349366" y="-513469"/>
            <a:ext cx="2736852" cy="2525149"/>
            <a:chOff x="700049" y="2441740"/>
            <a:chExt cx="2684830" cy="2742697"/>
          </a:xfrm>
        </p:grpSpPr>
        <p:pic>
          <p:nvPicPr>
            <p:cNvPr id="15" name="图片 3">
              <a:extLst>
                <a:ext uri="{FF2B5EF4-FFF2-40B4-BE49-F238E27FC236}">
                  <a16:creationId xmlns:a16="http://schemas.microsoft.com/office/drawing/2014/main" id="{7870FB4B-7F3C-4CD2-8336-58861CEC31C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00049" y="2441740"/>
              <a:ext cx="2684830" cy="2742697"/>
            </a:xfrm>
            <a:prstGeom prst="rect">
              <a:avLst/>
            </a:prstGeom>
          </p:spPr>
        </p:pic>
        <p:pic>
          <p:nvPicPr>
            <p:cNvPr id="20" name="图片 13">
              <a:extLst>
                <a:ext uri="{FF2B5EF4-FFF2-40B4-BE49-F238E27FC236}">
                  <a16:creationId xmlns:a16="http://schemas.microsoft.com/office/drawing/2014/main" id="{5DF875B0-EE9A-4744-9994-3B2447421C4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19111" y="2898887"/>
              <a:ext cx="1692674" cy="1979705"/>
            </a:xfrm>
            <a:prstGeom prst="rect">
              <a:avLst/>
            </a:prstGeom>
          </p:spPr>
        </p:pic>
      </p:grpSp>
    </p:spTree>
    <p:extLst>
      <p:ext uri="{BB962C8B-B14F-4D97-AF65-F5344CB8AC3E}">
        <p14:creationId xmlns:p14="http://schemas.microsoft.com/office/powerpoint/2010/main" val="1266901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A5BB4D8A-2786-412B-B47B-C9C62CAFD600}"/>
              </a:ext>
            </a:extLst>
          </p:cNvPr>
          <p:cNvSpPr/>
          <p:nvPr/>
        </p:nvSpPr>
        <p:spPr>
          <a:xfrm>
            <a:off x="5656946" y="1191439"/>
            <a:ext cx="2437530" cy="4342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F4902790-FFC1-4B13-A215-FAB196A257E3}"/>
              </a:ext>
            </a:extLst>
          </p:cNvPr>
          <p:cNvSpPr/>
          <p:nvPr/>
        </p:nvSpPr>
        <p:spPr>
          <a:xfrm>
            <a:off x="1090827" y="1163185"/>
            <a:ext cx="2798284" cy="46166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3" name="图片 12">
            <a:extLst>
              <a:ext uri="{FF2B5EF4-FFF2-40B4-BE49-F238E27FC236}">
                <a16:creationId xmlns:a16="http://schemas.microsoft.com/office/drawing/2014/main" id="{8CC31AF2-C01E-4434-B9DF-A631E61ECF83}"/>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4659" y="3933022"/>
            <a:ext cx="989702" cy="1250462"/>
          </a:xfrm>
          <a:prstGeom prst="rect">
            <a:avLst/>
          </a:prstGeom>
        </p:spPr>
      </p:pic>
      <p:pic>
        <p:nvPicPr>
          <p:cNvPr id="4" name="图片 3">
            <a:extLst>
              <a:ext uri="{FF2B5EF4-FFF2-40B4-BE49-F238E27FC236}">
                <a16:creationId xmlns:a16="http://schemas.microsoft.com/office/drawing/2014/main" id="{069A36B4-04D6-4669-B1B9-736A330A1C5B}"/>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8831862" y="97597"/>
            <a:ext cx="153070" cy="3229497"/>
          </a:xfrm>
          <a:prstGeom prst="rect">
            <a:avLst/>
          </a:prstGeom>
        </p:spPr>
      </p:pic>
      <p:pic>
        <p:nvPicPr>
          <p:cNvPr id="5" name="图片 4">
            <a:extLst>
              <a:ext uri="{FF2B5EF4-FFF2-40B4-BE49-F238E27FC236}">
                <a16:creationId xmlns:a16="http://schemas.microsoft.com/office/drawing/2014/main" id="{CDAD5370-F13E-4FC8-954E-28BDF8D5379D}"/>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7358995" y="-1436025"/>
            <a:ext cx="120467" cy="3270748"/>
          </a:xfrm>
          <a:prstGeom prst="rect">
            <a:avLst/>
          </a:prstGeom>
        </p:spPr>
      </p:pic>
      <p:sp>
        <p:nvSpPr>
          <p:cNvPr id="10" name="文本框 9">
            <a:extLst>
              <a:ext uri="{FF2B5EF4-FFF2-40B4-BE49-F238E27FC236}">
                <a16:creationId xmlns:a16="http://schemas.microsoft.com/office/drawing/2014/main" id="{49EEA855-E31E-4C64-A3F3-97BFD72129DD}"/>
              </a:ext>
            </a:extLst>
          </p:cNvPr>
          <p:cNvSpPr txBox="1"/>
          <p:nvPr/>
        </p:nvSpPr>
        <p:spPr>
          <a:xfrm>
            <a:off x="1035151" y="1155012"/>
            <a:ext cx="2909636" cy="461665"/>
          </a:xfrm>
          <a:prstGeom prst="rect">
            <a:avLst/>
          </a:prstGeom>
          <a:noFill/>
        </p:spPr>
        <p:txBody>
          <a:bodyPr wrap="square" rtlCol="0">
            <a:spAutoFit/>
          </a:bodyPr>
          <a:lstStyle/>
          <a:p>
            <a:pPr algn="ctr"/>
            <a:r>
              <a:rPr lang="en-US" altLang="zh-CN" sz="2400" dirty="0">
                <a:solidFill>
                  <a:srgbClr val="754C24"/>
                </a:solidFill>
                <a:ea typeface="造字工房悦黑演示版常规体" pitchFamily="50" charset="-122"/>
                <a:cs typeface="文泉驿微米黑" panose="020B0606030804020204" pitchFamily="34" charset="-122"/>
              </a:rPr>
              <a:t>CT GDPT 2018</a:t>
            </a:r>
            <a:endParaRPr lang="zh-CN" altLang="en-US" sz="1200" dirty="0">
              <a:solidFill>
                <a:srgbClr val="754C24"/>
              </a:solidFill>
              <a:ea typeface="造字工房悦黑演示版常规体" pitchFamily="50" charset="-122"/>
              <a:cs typeface="文泉驿微米黑" panose="020B0606030804020204" pitchFamily="34" charset="-122"/>
            </a:endParaRPr>
          </a:p>
        </p:txBody>
      </p:sp>
      <p:sp>
        <p:nvSpPr>
          <p:cNvPr id="49" name="文本框 48">
            <a:extLst>
              <a:ext uri="{FF2B5EF4-FFF2-40B4-BE49-F238E27FC236}">
                <a16:creationId xmlns:a16="http://schemas.microsoft.com/office/drawing/2014/main" id="{7E550D99-AC67-42E9-A716-7DC05D4FB54A}"/>
              </a:ext>
            </a:extLst>
          </p:cNvPr>
          <p:cNvSpPr txBox="1"/>
          <p:nvPr/>
        </p:nvSpPr>
        <p:spPr>
          <a:xfrm>
            <a:off x="5671319" y="1174104"/>
            <a:ext cx="2437530" cy="461665"/>
          </a:xfrm>
          <a:prstGeom prst="rect">
            <a:avLst/>
          </a:prstGeom>
          <a:noFill/>
        </p:spPr>
        <p:txBody>
          <a:bodyPr wrap="square" rtlCol="0">
            <a:spAutoFit/>
          </a:bodyPr>
          <a:lstStyle/>
          <a:p>
            <a:pPr algn="ctr"/>
            <a:r>
              <a:rPr lang="en-US" altLang="zh-CN" sz="2400" dirty="0" err="1">
                <a:solidFill>
                  <a:srgbClr val="754C24"/>
                </a:solidFill>
                <a:ea typeface="造字工房悦黑演示版常规体" pitchFamily="50" charset="-122"/>
                <a:cs typeface="文泉驿微米黑" panose="020B0606030804020204" pitchFamily="34" charset="-122"/>
              </a:rPr>
              <a:t>Tiết</a:t>
            </a:r>
            <a:r>
              <a:rPr lang="en-US" altLang="zh-CN" sz="2400" dirty="0">
                <a:solidFill>
                  <a:srgbClr val="754C24"/>
                </a:solidFill>
                <a:ea typeface="造字工房悦黑演示版常规体" pitchFamily="50" charset="-122"/>
                <a:cs typeface="文泉驿微米黑" panose="020B0606030804020204" pitchFamily="34" charset="-122"/>
              </a:rPr>
              <a:t> </a:t>
            </a:r>
            <a:r>
              <a:rPr lang="en-US" altLang="zh-CN" sz="2400" dirty="0" err="1">
                <a:solidFill>
                  <a:srgbClr val="754C24"/>
                </a:solidFill>
                <a:ea typeface="造字工房悦黑演示版常规体" pitchFamily="50" charset="-122"/>
                <a:cs typeface="文泉驿微米黑" panose="020B0606030804020204" pitchFamily="34" charset="-122"/>
              </a:rPr>
              <a:t>Mĩ</a:t>
            </a:r>
            <a:r>
              <a:rPr lang="en-US" altLang="zh-CN" sz="2400" dirty="0">
                <a:solidFill>
                  <a:srgbClr val="754C24"/>
                </a:solidFill>
                <a:ea typeface="造字工房悦黑演示版常规体" pitchFamily="50" charset="-122"/>
                <a:cs typeface="文泉驿微米黑" panose="020B0606030804020204" pitchFamily="34" charset="-122"/>
              </a:rPr>
              <a:t> </a:t>
            </a:r>
            <a:r>
              <a:rPr lang="en-US" altLang="zh-CN" sz="2400" dirty="0" err="1">
                <a:solidFill>
                  <a:srgbClr val="754C24"/>
                </a:solidFill>
                <a:ea typeface="造字工房悦黑演示版常规体" pitchFamily="50" charset="-122"/>
                <a:cs typeface="文泉驿微米黑" panose="020B0606030804020204" pitchFamily="34" charset="-122"/>
              </a:rPr>
              <a:t>Thuật</a:t>
            </a:r>
            <a:r>
              <a:rPr lang="en-US" altLang="zh-CN" sz="2400" dirty="0">
                <a:solidFill>
                  <a:srgbClr val="754C24"/>
                </a:solidFill>
                <a:ea typeface="造字工房悦黑演示版常规体" pitchFamily="50" charset="-122"/>
                <a:cs typeface="文泉驿微米黑" panose="020B0606030804020204" pitchFamily="34" charset="-122"/>
              </a:rPr>
              <a:t> </a:t>
            </a:r>
            <a:r>
              <a:rPr lang="en-US" altLang="zh-CN" sz="2400" dirty="0" err="1">
                <a:solidFill>
                  <a:srgbClr val="754C24"/>
                </a:solidFill>
                <a:ea typeface="造字工房悦黑演示版常规体" pitchFamily="50" charset="-122"/>
                <a:cs typeface="文泉驿微米黑" panose="020B0606030804020204" pitchFamily="34" charset="-122"/>
              </a:rPr>
              <a:t>cần</a:t>
            </a:r>
            <a:r>
              <a:rPr lang="en-US" altLang="zh-CN" sz="2400" dirty="0">
                <a:solidFill>
                  <a:srgbClr val="754C24"/>
                </a:solidFill>
                <a:ea typeface="造字工房悦黑演示版常规体" pitchFamily="50" charset="-122"/>
                <a:cs typeface="文泉驿微米黑" panose="020B0606030804020204" pitchFamily="34" charset="-122"/>
              </a:rPr>
              <a:t>:</a:t>
            </a:r>
            <a:endParaRPr lang="zh-CN" altLang="en-US" sz="1200" dirty="0">
              <a:solidFill>
                <a:srgbClr val="754C24"/>
              </a:solidFill>
              <a:ea typeface="造字工房悦黑演示版常规体" pitchFamily="50" charset="-122"/>
              <a:cs typeface="文泉驿微米黑" panose="020B0606030804020204" pitchFamily="34" charset="-122"/>
            </a:endParaRPr>
          </a:p>
        </p:txBody>
      </p:sp>
      <p:sp>
        <p:nvSpPr>
          <p:cNvPr id="2" name="Oval 1"/>
          <p:cNvSpPr/>
          <p:nvPr/>
        </p:nvSpPr>
        <p:spPr>
          <a:xfrm>
            <a:off x="2350525" y="111949"/>
            <a:ext cx="4662376" cy="8986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rgbClr val="754C24"/>
                </a:solidFill>
                <a:latin typeface="+mj-lt"/>
              </a:rPr>
              <a:t>1. </a:t>
            </a:r>
            <a:r>
              <a:rPr lang="en-US" sz="3600" b="1" dirty="0" err="1">
                <a:solidFill>
                  <a:srgbClr val="754C24"/>
                </a:solidFill>
                <a:latin typeface="+mj-lt"/>
              </a:rPr>
              <a:t>Đặt</a:t>
            </a:r>
            <a:r>
              <a:rPr lang="en-US" sz="3600" b="1" dirty="0">
                <a:solidFill>
                  <a:srgbClr val="754C24"/>
                </a:solidFill>
                <a:latin typeface="+mj-lt"/>
              </a:rPr>
              <a:t> </a:t>
            </a:r>
            <a:r>
              <a:rPr lang="en-US" sz="3600" b="1" dirty="0" err="1">
                <a:solidFill>
                  <a:srgbClr val="754C24"/>
                </a:solidFill>
                <a:latin typeface="+mj-lt"/>
              </a:rPr>
              <a:t>vấn</a:t>
            </a:r>
            <a:r>
              <a:rPr lang="en-US" sz="3600" b="1" dirty="0">
                <a:solidFill>
                  <a:srgbClr val="754C24"/>
                </a:solidFill>
                <a:latin typeface="+mj-lt"/>
              </a:rPr>
              <a:t> </a:t>
            </a:r>
            <a:r>
              <a:rPr lang="en-US" sz="3600" b="1" dirty="0" err="1">
                <a:solidFill>
                  <a:srgbClr val="754C24"/>
                </a:solidFill>
                <a:latin typeface="+mj-lt"/>
              </a:rPr>
              <a:t>đề</a:t>
            </a:r>
            <a:endParaRPr lang="en-US" sz="3600" b="1" dirty="0">
              <a:solidFill>
                <a:srgbClr val="754C24"/>
              </a:solidFill>
              <a:latin typeface="+mj-lt"/>
            </a:endParaRPr>
          </a:p>
        </p:txBody>
      </p:sp>
      <p:pic>
        <p:nvPicPr>
          <p:cNvPr id="19" name="图片 3">
            <a:extLst>
              <a:ext uri="{FF2B5EF4-FFF2-40B4-BE49-F238E27FC236}">
                <a16:creationId xmlns:a16="http://schemas.microsoft.com/office/drawing/2014/main" id="{493B497B-2C29-4DFE-92FA-6EA72F3487D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8923664" y="71324"/>
            <a:ext cx="142614" cy="3008903"/>
          </a:xfrm>
          <a:prstGeom prst="rect">
            <a:avLst/>
          </a:prstGeom>
        </p:spPr>
      </p:pic>
      <p:pic>
        <p:nvPicPr>
          <p:cNvPr id="20" name="图片 4">
            <a:extLst>
              <a:ext uri="{FF2B5EF4-FFF2-40B4-BE49-F238E27FC236}">
                <a16:creationId xmlns:a16="http://schemas.microsoft.com/office/drawing/2014/main" id="{DFDAB184-04EC-415F-B3A4-7F13C48E9227}"/>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7740603" y="-1010803"/>
            <a:ext cx="94184" cy="2557165"/>
          </a:xfrm>
          <a:prstGeom prst="rect">
            <a:avLst/>
          </a:prstGeom>
        </p:spPr>
      </p:pic>
      <p:pic>
        <p:nvPicPr>
          <p:cNvPr id="21" name="图片 3">
            <a:extLst>
              <a:ext uri="{FF2B5EF4-FFF2-40B4-BE49-F238E27FC236}">
                <a16:creationId xmlns:a16="http://schemas.microsoft.com/office/drawing/2014/main" id="{5FEAC373-4623-4777-81FD-983BEF997A43}"/>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52962" y="2034858"/>
            <a:ext cx="142614" cy="3008903"/>
          </a:xfrm>
          <a:prstGeom prst="rect">
            <a:avLst/>
          </a:prstGeom>
        </p:spPr>
      </p:pic>
      <p:pic>
        <p:nvPicPr>
          <p:cNvPr id="22" name="图片 3">
            <a:extLst>
              <a:ext uri="{FF2B5EF4-FFF2-40B4-BE49-F238E27FC236}">
                <a16:creationId xmlns:a16="http://schemas.microsoft.com/office/drawing/2014/main" id="{9937961B-BEC9-45AF-800C-4851B033249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149029" y="2129011"/>
            <a:ext cx="142614" cy="3008903"/>
          </a:xfrm>
          <a:prstGeom prst="rect">
            <a:avLst/>
          </a:prstGeom>
        </p:spPr>
      </p:pic>
      <p:pic>
        <p:nvPicPr>
          <p:cNvPr id="23" name="图片 4">
            <a:extLst>
              <a:ext uri="{FF2B5EF4-FFF2-40B4-BE49-F238E27FC236}">
                <a16:creationId xmlns:a16="http://schemas.microsoft.com/office/drawing/2014/main" id="{61747641-2738-4AA7-85FB-5D3B9A63FD5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1634524" y="3387252"/>
            <a:ext cx="115744" cy="3142533"/>
          </a:xfrm>
          <a:prstGeom prst="rect">
            <a:avLst/>
          </a:prstGeom>
        </p:spPr>
      </p:pic>
      <p:pic>
        <p:nvPicPr>
          <p:cNvPr id="24" name="图片 4">
            <a:extLst>
              <a:ext uri="{FF2B5EF4-FFF2-40B4-BE49-F238E27FC236}">
                <a16:creationId xmlns:a16="http://schemas.microsoft.com/office/drawing/2014/main" id="{78B704C1-6631-4A06-81DE-92FBA0020FE3}"/>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1538823" y="3413836"/>
            <a:ext cx="107166" cy="2909636"/>
          </a:xfrm>
          <a:prstGeom prst="rect">
            <a:avLst/>
          </a:prstGeom>
        </p:spPr>
      </p:pic>
      <p:sp>
        <p:nvSpPr>
          <p:cNvPr id="33" name="MH_Other_2">
            <a:extLst>
              <a:ext uri="{FF2B5EF4-FFF2-40B4-BE49-F238E27FC236}">
                <a16:creationId xmlns:a16="http://schemas.microsoft.com/office/drawing/2014/main" id="{9F0ABE63-04DE-4FC9-B5DD-DB393857BBE3}"/>
              </a:ext>
            </a:extLst>
          </p:cNvPr>
          <p:cNvSpPr/>
          <p:nvPr>
            <p:custDataLst>
              <p:tags r:id="rId2"/>
            </p:custDataLst>
          </p:nvPr>
        </p:nvSpPr>
        <p:spPr>
          <a:xfrm rot="5400000">
            <a:off x="2332634" y="1612857"/>
            <a:ext cx="343415" cy="310154"/>
          </a:xfrm>
          <a:prstGeom prst="notchedRightArrow">
            <a:avLst>
              <a:gd name="adj1" fmla="val 46829"/>
              <a:gd name="adj2" fmla="val 50000"/>
            </a:avLst>
          </a:prstGeom>
          <a:blipFill>
            <a:blip r:embed="rId8"/>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EFFFF"/>
              </a:solidFill>
            </a:endParaRPr>
          </a:p>
        </p:txBody>
      </p:sp>
      <p:sp>
        <p:nvSpPr>
          <p:cNvPr id="34" name="MH_Other_2">
            <a:extLst>
              <a:ext uri="{FF2B5EF4-FFF2-40B4-BE49-F238E27FC236}">
                <a16:creationId xmlns:a16="http://schemas.microsoft.com/office/drawing/2014/main" id="{68C37CF9-4989-40ED-89AD-25D792DC0958}"/>
              </a:ext>
            </a:extLst>
          </p:cNvPr>
          <p:cNvSpPr/>
          <p:nvPr>
            <p:custDataLst>
              <p:tags r:id="rId3"/>
            </p:custDataLst>
          </p:nvPr>
        </p:nvSpPr>
        <p:spPr>
          <a:xfrm rot="5400000">
            <a:off x="6648548" y="1642386"/>
            <a:ext cx="343415" cy="310154"/>
          </a:xfrm>
          <a:prstGeom prst="notchedRightArrow">
            <a:avLst>
              <a:gd name="adj1" fmla="val 46829"/>
              <a:gd name="adj2" fmla="val 50001"/>
            </a:avLst>
          </a:prstGeom>
          <a:blipFill>
            <a:blip r:embed="rId8"/>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EFFFF"/>
              </a:solidFill>
            </a:endParaRPr>
          </a:p>
        </p:txBody>
      </p:sp>
      <p:sp>
        <p:nvSpPr>
          <p:cNvPr id="8" name="Rectangle 7">
            <a:extLst>
              <a:ext uri="{FF2B5EF4-FFF2-40B4-BE49-F238E27FC236}">
                <a16:creationId xmlns:a16="http://schemas.microsoft.com/office/drawing/2014/main" id="{AF733C1F-F768-4F7F-8A40-4F6A6BC7DD67}"/>
              </a:ext>
            </a:extLst>
          </p:cNvPr>
          <p:cNvSpPr/>
          <p:nvPr/>
        </p:nvSpPr>
        <p:spPr>
          <a:xfrm>
            <a:off x="554892" y="1957967"/>
            <a:ext cx="4107101" cy="291010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T</a:t>
            </a:r>
            <a:r>
              <a:rPr lang="en-US" dirty="0" err="1">
                <a:effectLst/>
                <a:ea typeface="Times New Roman" panose="02020603050405020304" pitchFamily="18" charset="0"/>
                <a:cs typeface="Times New Roman" panose="02020603050405020304" pitchFamily="18" charset="0"/>
              </a:rPr>
              <a:t>hay</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đổi</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từ</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nền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giáo</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dục</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theo</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định</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hướng</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truyền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thụ</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kiến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thức</a:t>
            </a:r>
            <a:r>
              <a:rPr lang="en-US" dirty="0">
                <a:effectLst/>
                <a:ea typeface="Times New Roman" panose="02020603050405020304" pitchFamily="18" charset="0"/>
                <a:cs typeface="Times New Roman" panose="02020603050405020304" pitchFamily="18" charset="0"/>
              </a:rPr>
              <a:t> sang </a:t>
            </a:r>
            <a:r>
              <a:rPr lang="en-US" dirty="0" err="1">
                <a:effectLst/>
                <a:ea typeface="Times New Roman" panose="02020603050405020304" pitchFamily="18" charset="0"/>
                <a:cs typeface="Times New Roman" panose="02020603050405020304" pitchFamily="18" charset="0"/>
              </a:rPr>
              <a:t>phát</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triển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toàn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diện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cả</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về</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phẩm</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chất</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và</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năng</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lực</a:t>
            </a:r>
            <a:r>
              <a:rPr lang="en-US" dirty="0">
                <a:effectLst/>
                <a:ea typeface="Times New Roman" panose="02020603050405020304" pitchFamily="18" charset="0"/>
                <a:cs typeface="Times New Roman" panose="02020603050405020304" pitchFamily="18" charset="0"/>
              </a:rPr>
              <a:t>.</a:t>
            </a:r>
          </a:p>
          <a:p>
            <a:pPr algn="just"/>
            <a:r>
              <a:rPr lang="en-US" dirty="0">
                <a:effectLst/>
                <a:ea typeface="Times New Roman" panose="02020603050405020304" pitchFamily="18" charset="0"/>
                <a:cs typeface="Times New Roman" panose="02020603050405020304" pitchFamily="18" charset="0"/>
              </a:rPr>
              <a:t>- L</a:t>
            </a:r>
            <a:r>
              <a:rPr lang="vi-VN" dirty="0">
                <a:effectLst/>
                <a:ea typeface="Times New Roman" panose="02020603050405020304" pitchFamily="18" charset="0"/>
                <a:cs typeface="Times New Roman" panose="02020603050405020304" pitchFamily="18" charset="0"/>
              </a:rPr>
              <a:t>ấy học sinh làm trung tâm</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của</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việc</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học</a:t>
            </a:r>
            <a:r>
              <a:rPr lang="vi-VN" dirty="0">
                <a:effectLst/>
                <a:ea typeface="Times New Roman" panose="02020603050405020304" pitchFamily="18" charset="0"/>
                <a:cs typeface="Times New Roman" panose="02020603050405020304" pitchFamily="18" charset="0"/>
              </a:rPr>
              <a:t>, kích thích sự tương tác</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của</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các</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em</a:t>
            </a:r>
            <a:r>
              <a:rPr lang="vi-VN"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để</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phát</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huy</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tính</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sáng</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tạo</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và</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nhận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thức</a:t>
            </a:r>
            <a:endParaRPr lang="en-US" dirty="0">
              <a:ea typeface="Times New Roman" panose="02020603050405020304" pitchFamily="18" charset="0"/>
              <a:cs typeface="Times New Roman" panose="02020603050405020304" pitchFamily="18" charset="0"/>
            </a:endParaRPr>
          </a:p>
          <a:p>
            <a:pPr algn="just"/>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Đổi</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mới</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trong</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phương</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pháp</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hình</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thức</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dạy</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học</a:t>
            </a:r>
            <a:r>
              <a:rPr lang="en-US" dirty="0">
                <a:ea typeface="Times New Roman" panose="02020603050405020304" pitchFamily="18" charset="0"/>
                <a:cs typeface="Times New Roman" panose="02020603050405020304" pitchFamily="18" charset="0"/>
              </a:rPr>
              <a:t>.</a:t>
            </a:r>
            <a:endParaRPr lang="en-US" dirty="0">
              <a:effectLst/>
              <a:ea typeface="Times New Roman" panose="02020603050405020304" pitchFamily="18" charset="0"/>
              <a:cs typeface="Times New Roman" panose="02020603050405020304" pitchFamily="18" charset="0"/>
            </a:endParaRPr>
          </a:p>
          <a:p>
            <a:pPr marL="285750" indent="-285750">
              <a:buFontTx/>
              <a:buChar char="-"/>
            </a:pPr>
            <a:endParaRPr lang="en-US" sz="1600" dirty="0"/>
          </a:p>
        </p:txBody>
      </p:sp>
      <p:sp>
        <p:nvSpPr>
          <p:cNvPr id="36" name="Rectangle 35">
            <a:extLst>
              <a:ext uri="{FF2B5EF4-FFF2-40B4-BE49-F238E27FC236}">
                <a16:creationId xmlns:a16="http://schemas.microsoft.com/office/drawing/2014/main" id="{D6ED1EC8-221F-4E10-A96A-E396379B05C5}"/>
              </a:ext>
            </a:extLst>
          </p:cNvPr>
          <p:cNvSpPr/>
          <p:nvPr/>
        </p:nvSpPr>
        <p:spPr>
          <a:xfrm>
            <a:off x="4882556" y="1939642"/>
            <a:ext cx="4022990" cy="2888986"/>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Cần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phát</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huy</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tính</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sáng</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tạo</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và</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nhận</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thức</a:t>
            </a:r>
            <a:r>
              <a:rPr lang="en-US" dirty="0">
                <a:effectLst/>
                <a:ea typeface="Times New Roman" panose="02020603050405020304" pitchFamily="18" charset="0"/>
                <a:cs typeface="Times New Roman" panose="02020603050405020304" pitchFamily="18" charset="0"/>
              </a:rPr>
              <a:t> </a:t>
            </a:r>
            <a:r>
              <a:rPr lang="en-US" dirty="0" err="1">
                <a:effectLst/>
                <a:ea typeface="Times New Roman" panose="02020603050405020304" pitchFamily="18" charset="0"/>
                <a:cs typeface="Times New Roman" panose="02020603050405020304" pitchFamily="18" charset="0"/>
              </a:rPr>
              <a:t>cho</a:t>
            </a:r>
            <a:r>
              <a:rPr lang="en-US" dirty="0">
                <a:effectLst/>
                <a:ea typeface="Times New Roman" panose="02020603050405020304" pitchFamily="18" charset="0"/>
                <a:cs typeface="Times New Roman" panose="02020603050405020304" pitchFamily="18" charset="0"/>
              </a:rPr>
              <a:t> HS.</a:t>
            </a:r>
          </a:p>
          <a:p>
            <a:r>
              <a:rPr lang="en-US" dirty="0">
                <a:effectLst/>
                <a:ea typeface="Times New Roman" panose="02020603050405020304" pitchFamily="18" charset="0"/>
                <a:cs typeface="Times New Roman" panose="02020603050405020304" pitchFamily="18" charset="0"/>
              </a:rPr>
              <a:t>- </a:t>
            </a:r>
            <a:r>
              <a:rPr lang="vi-VN" dirty="0">
                <a:effectLst/>
                <a:ea typeface="Times New Roman" panose="02020603050405020304" pitchFamily="18" charset="0"/>
                <a:cs typeface="Times New Roman" panose="02020603050405020304" pitchFamily="18" charset="0"/>
              </a:rPr>
              <a:t>Yêu thích cái đẹp, biết vận dụng sáng tạo ra những sản phẩm đẹp từ đôi bàn tay khéo léo của mình và vận dụng vào cuộc sống sinh hoạt, học tập hàng ngày. </a:t>
            </a:r>
            <a:endParaRPr lang="en-US" dirty="0">
              <a:ea typeface="Times New Roman" panose="02020603050405020304" pitchFamily="18" charset="0"/>
              <a:cs typeface="Times New Roman" panose="02020603050405020304" pitchFamily="18" charset="0"/>
            </a:endParaRPr>
          </a:p>
          <a:p>
            <a:pPr marL="285750" indent="-285750">
              <a:buFontTx/>
              <a:buChar char="-"/>
            </a:pPr>
            <a:r>
              <a:rPr lang="en-US" dirty="0" err="1">
                <a:cs typeface="Times New Roman" panose="02020603050405020304" pitchFamily="18" charset="0"/>
              </a:rPr>
              <a:t>Có</a:t>
            </a:r>
            <a:r>
              <a:rPr lang="en-US" dirty="0">
                <a:cs typeface="Times New Roman" panose="02020603050405020304" pitchFamily="18" charset="0"/>
              </a:rPr>
              <a:t> </a:t>
            </a:r>
            <a:r>
              <a:rPr lang="en-US" dirty="0" err="1">
                <a:cs typeface="Times New Roman" panose="02020603050405020304" pitchFamily="18" charset="0"/>
              </a:rPr>
              <a:t>hứng</a:t>
            </a:r>
            <a:r>
              <a:rPr lang="en-US" dirty="0">
                <a:cs typeface="Times New Roman" panose="02020603050405020304" pitchFamily="18" charset="0"/>
              </a:rPr>
              <a:t> </a:t>
            </a:r>
            <a:r>
              <a:rPr lang="en-US" dirty="0" err="1">
                <a:cs typeface="Times New Roman" panose="02020603050405020304" pitchFamily="18" charset="0"/>
              </a:rPr>
              <a:t>thú</a:t>
            </a:r>
            <a:r>
              <a:rPr lang="en-US" dirty="0">
                <a:cs typeface="Times New Roman" panose="02020603050405020304" pitchFamily="18" charset="0"/>
              </a:rPr>
              <a:t> </a:t>
            </a:r>
            <a:r>
              <a:rPr lang="en-US" dirty="0" err="1">
                <a:cs typeface="Times New Roman" panose="02020603050405020304" pitchFamily="18" charset="0"/>
              </a:rPr>
              <a:t>với</a:t>
            </a:r>
            <a:r>
              <a:rPr lang="en-US" dirty="0">
                <a:cs typeface="Times New Roman" panose="02020603050405020304" pitchFamily="18" charset="0"/>
              </a:rPr>
              <a:t> </a:t>
            </a:r>
            <a:r>
              <a:rPr lang="en-US" dirty="0" err="1">
                <a:cs typeface="Times New Roman" panose="02020603050405020304" pitchFamily="18" charset="0"/>
              </a:rPr>
              <a:t>môn</a:t>
            </a:r>
            <a:r>
              <a:rPr lang="en-US" dirty="0">
                <a:cs typeface="Times New Roman" panose="02020603050405020304" pitchFamily="18" charset="0"/>
              </a:rPr>
              <a:t> </a:t>
            </a:r>
            <a:r>
              <a:rPr lang="en-US" dirty="0" err="1">
                <a:cs typeface="Times New Roman" panose="02020603050405020304" pitchFamily="18" charset="0"/>
              </a:rPr>
              <a:t>học</a:t>
            </a:r>
            <a:r>
              <a:rPr lang="en-US" dirty="0">
                <a:cs typeface="Times New Roman" panose="02020603050405020304" pitchFamily="18" charset="0"/>
              </a:rPr>
              <a:t>, </a:t>
            </a:r>
            <a:r>
              <a:rPr lang="en-US" dirty="0" err="1">
                <a:cs typeface="Times New Roman" panose="02020603050405020304" pitchFamily="18" charset="0"/>
              </a:rPr>
              <a:t>tự</a:t>
            </a:r>
            <a:r>
              <a:rPr lang="en-US" dirty="0">
                <a:cs typeface="Times New Roman" panose="02020603050405020304" pitchFamily="18" charset="0"/>
              </a:rPr>
              <a:t> tin, </a:t>
            </a:r>
            <a:r>
              <a:rPr lang="en-US" dirty="0" err="1">
                <a:cs typeface="Times New Roman" panose="02020603050405020304" pitchFamily="18" charset="0"/>
              </a:rPr>
              <a:t>tích</a:t>
            </a:r>
            <a:r>
              <a:rPr lang="en-US" dirty="0">
                <a:cs typeface="Times New Roman" panose="02020603050405020304" pitchFamily="18" charset="0"/>
              </a:rPr>
              <a:t> </a:t>
            </a:r>
            <a:r>
              <a:rPr lang="en-US" dirty="0" err="1">
                <a:cs typeface="Times New Roman" panose="02020603050405020304" pitchFamily="18" charset="0"/>
              </a:rPr>
              <a:t>cực</a:t>
            </a:r>
            <a:r>
              <a:rPr lang="en-US" dirty="0">
                <a:cs typeface="Times New Roman" panose="02020603050405020304" pitchFamily="18" charset="0"/>
              </a:rPr>
              <a:t> </a:t>
            </a:r>
            <a:r>
              <a:rPr lang="en-US" dirty="0" err="1">
                <a:cs typeface="Times New Roman" panose="02020603050405020304" pitchFamily="18" charset="0"/>
              </a:rPr>
              <a:t>trong</a:t>
            </a:r>
            <a:r>
              <a:rPr lang="en-US" dirty="0">
                <a:cs typeface="Times New Roman" panose="02020603050405020304" pitchFamily="18" charset="0"/>
              </a:rPr>
              <a:t> </a:t>
            </a:r>
            <a:r>
              <a:rPr lang="en-US" dirty="0" err="1">
                <a:cs typeface="Times New Roman" panose="02020603050405020304" pitchFamily="18" charset="0"/>
              </a:rPr>
              <a:t>các</a:t>
            </a:r>
            <a:r>
              <a:rPr lang="en-US" dirty="0">
                <a:cs typeface="Times New Roman" panose="02020603050405020304" pitchFamily="18" charset="0"/>
              </a:rPr>
              <a:t> </a:t>
            </a:r>
            <a:r>
              <a:rPr lang="en-US" dirty="0" err="1">
                <a:cs typeface="Times New Roman" panose="02020603050405020304" pitchFamily="18" charset="0"/>
              </a:rPr>
              <a:t>hoạt</a:t>
            </a:r>
            <a:r>
              <a:rPr lang="en-US" dirty="0">
                <a:cs typeface="Times New Roman" panose="02020603050405020304" pitchFamily="18" charset="0"/>
              </a:rPr>
              <a:t> </a:t>
            </a:r>
            <a:r>
              <a:rPr lang="en-US" dirty="0" err="1">
                <a:cs typeface="Times New Roman" panose="02020603050405020304" pitchFamily="18" charset="0"/>
              </a:rPr>
              <a:t>động</a:t>
            </a:r>
            <a:r>
              <a:rPr lang="en-US" dirty="0">
                <a:cs typeface="Times New Roman" panose="02020603050405020304" pitchFamily="18" charset="0"/>
              </a:rPr>
              <a:t>.    </a:t>
            </a:r>
          </a:p>
          <a:p>
            <a:r>
              <a:rPr lang="en-US" dirty="0">
                <a:cs typeface="Times New Roman" panose="02020603050405020304" pitchFamily="18" charset="0"/>
              </a:rPr>
              <a:t>                             </a:t>
            </a:r>
            <a:endParaRPr lang="en-US" dirty="0"/>
          </a:p>
        </p:txBody>
      </p:sp>
    </p:spTree>
    <p:extLst>
      <p:ext uri="{BB962C8B-B14F-4D97-AF65-F5344CB8AC3E}">
        <p14:creationId xmlns:p14="http://schemas.microsoft.com/office/powerpoint/2010/main" val="1673908297"/>
      </p:ext>
    </p:extLst>
  </p:cSld>
  <p:clrMapOvr>
    <a:masterClrMapping/>
  </p:clrMapOvr>
  <mc:AlternateContent xmlns:mc="http://schemas.openxmlformats.org/markup-compatibility/2006" xmlns:p15="http://schemas.microsoft.com/office/powerpoint/2012/main">
    <mc:Choice Requires="p15">
      <p:transition spd="slow">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1000"/>
                                        <p:tgtEl>
                                          <p:spTgt spid="49"/>
                                        </p:tgtEl>
                                      </p:cBhvr>
                                    </p:animEffect>
                                    <p:anim calcmode="lin" valueType="num">
                                      <p:cBhvr>
                                        <p:cTn id="18" dur="1000" fill="hold"/>
                                        <p:tgtEl>
                                          <p:spTgt spid="49"/>
                                        </p:tgtEl>
                                        <p:attrNameLst>
                                          <p:attrName>ppt_x</p:attrName>
                                        </p:attrNameLst>
                                      </p:cBhvr>
                                      <p:tavLst>
                                        <p:tav tm="0">
                                          <p:val>
                                            <p:strVal val="#ppt_x"/>
                                          </p:val>
                                        </p:tav>
                                        <p:tav tm="100000">
                                          <p:val>
                                            <p:strVal val="#ppt_x"/>
                                          </p:val>
                                        </p:tav>
                                      </p:tavLst>
                                    </p:anim>
                                    <p:anim calcmode="lin" valueType="num">
                                      <p:cBhvr>
                                        <p:cTn id="19" dur="1000" fill="hold"/>
                                        <p:tgtEl>
                                          <p:spTgt spid="4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1000"/>
                                        <p:tgtEl>
                                          <p:spTgt spid="34"/>
                                        </p:tgtEl>
                                      </p:cBhvr>
                                    </p:animEffect>
                                    <p:anim calcmode="lin" valueType="num">
                                      <p:cBhvr>
                                        <p:cTn id="42" dur="1000" fill="hold"/>
                                        <p:tgtEl>
                                          <p:spTgt spid="34"/>
                                        </p:tgtEl>
                                        <p:attrNameLst>
                                          <p:attrName>ppt_x</p:attrName>
                                        </p:attrNameLst>
                                      </p:cBhvr>
                                      <p:tavLst>
                                        <p:tav tm="0">
                                          <p:val>
                                            <p:strVal val="#ppt_x"/>
                                          </p:val>
                                        </p:tav>
                                        <p:tav tm="100000">
                                          <p:val>
                                            <p:strVal val="#ppt_x"/>
                                          </p:val>
                                        </p:tav>
                                      </p:tavLst>
                                    </p:anim>
                                    <p:anim calcmode="lin" valueType="num">
                                      <p:cBhvr>
                                        <p:cTn id="43" dur="1000" fill="hold"/>
                                        <p:tgtEl>
                                          <p:spTgt spid="3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1000"/>
                                        <p:tgtEl>
                                          <p:spTgt spid="36"/>
                                        </p:tgtEl>
                                      </p:cBhvr>
                                    </p:animEffect>
                                    <p:anim calcmode="lin" valueType="num">
                                      <p:cBhvr>
                                        <p:cTn id="47" dur="1000" fill="hold"/>
                                        <p:tgtEl>
                                          <p:spTgt spid="36"/>
                                        </p:tgtEl>
                                        <p:attrNameLst>
                                          <p:attrName>ppt_x</p:attrName>
                                        </p:attrNameLst>
                                      </p:cBhvr>
                                      <p:tavLst>
                                        <p:tav tm="0">
                                          <p:val>
                                            <p:strVal val="#ppt_x"/>
                                          </p:val>
                                        </p:tav>
                                        <p:tav tm="100000">
                                          <p:val>
                                            <p:strVal val="#ppt_x"/>
                                          </p:val>
                                        </p:tav>
                                      </p:tavLst>
                                    </p:anim>
                                    <p:anim calcmode="lin" valueType="num">
                                      <p:cBhvr>
                                        <p:cTn id="4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10" grpId="0"/>
      <p:bldP spid="49" grpId="0"/>
      <p:bldP spid="33" grpId="0" animBg="1"/>
      <p:bldP spid="34" grpId="0" animBg="1"/>
      <p:bldP spid="8"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CE9B533D-F3C3-442E-9E03-087F0501EF49}"/>
              </a:ext>
            </a:extLst>
          </p:cNvPr>
          <p:cNvSpPr/>
          <p:nvPr/>
        </p:nvSpPr>
        <p:spPr>
          <a:xfrm>
            <a:off x="1483802" y="4183419"/>
            <a:ext cx="7447292" cy="5667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D7A1C41A-390F-4D38-AEA1-D9EF7C453F17}"/>
              </a:ext>
            </a:extLst>
          </p:cNvPr>
          <p:cNvSpPr/>
          <p:nvPr/>
        </p:nvSpPr>
        <p:spPr>
          <a:xfrm>
            <a:off x="1473865" y="3466193"/>
            <a:ext cx="7457229" cy="60930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45C9E3E1-96AA-42E2-93C6-253A835ADDB9}"/>
              </a:ext>
            </a:extLst>
          </p:cNvPr>
          <p:cNvSpPr/>
          <p:nvPr/>
        </p:nvSpPr>
        <p:spPr>
          <a:xfrm>
            <a:off x="1507628" y="2702238"/>
            <a:ext cx="7341601" cy="57977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vi-VN" sz="1800" dirty="0">
                <a:effectLst/>
                <a:ea typeface="Times New Roman" panose="02020603050405020304" pitchFamily="18" charset="0"/>
                <a:cs typeface="Times New Roman" panose="02020603050405020304" pitchFamily="18" charset="0"/>
              </a:rPr>
              <a:t>Các em học tập </a:t>
            </a:r>
            <a:r>
              <a:rPr lang="en-US" sz="1800" dirty="0" err="1">
                <a:effectLst/>
                <a:ea typeface="Times New Roman" panose="02020603050405020304" pitchFamily="18" charset="0"/>
                <a:cs typeface="Times New Roman" panose="02020603050405020304" pitchFamily="18" charset="0"/>
              </a:rPr>
              <a:t>thụ</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động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thiếu</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linh</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hoạt</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vì</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thế</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mà</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sản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phẩm</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hoàn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thành</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không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có</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chất</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lượng</a:t>
            </a:r>
            <a:r>
              <a:rPr lang="vi-VN" sz="1800" dirty="0">
                <a:effectLst/>
                <a:ea typeface="Times New Roman" panose="02020603050405020304" pitchFamily="18" charset="0"/>
                <a:cs typeface="Times New Roman" panose="02020603050405020304" pitchFamily="18" charset="0"/>
              </a:rPr>
              <a:t>, thiếu sự sáng tạ</a:t>
            </a:r>
            <a:r>
              <a:rPr lang="en-US" sz="1800" dirty="0">
                <a:effectLst/>
                <a:ea typeface="Times New Roman" panose="02020603050405020304" pitchFamily="18" charset="0"/>
                <a:cs typeface="Times New Roman" panose="02020603050405020304" pitchFamily="18" charset="0"/>
              </a:rPr>
              <a:t>o</a:t>
            </a:r>
            <a:endParaRPr lang="en-US" dirty="0"/>
          </a:p>
        </p:txBody>
      </p:sp>
      <p:sp>
        <p:nvSpPr>
          <p:cNvPr id="9" name="Rectangle: Rounded Corners 8">
            <a:extLst>
              <a:ext uri="{FF2B5EF4-FFF2-40B4-BE49-F238E27FC236}">
                <a16:creationId xmlns:a16="http://schemas.microsoft.com/office/drawing/2014/main" id="{4AB008C3-B7CE-48E6-8F49-A889FDB46E70}"/>
              </a:ext>
            </a:extLst>
          </p:cNvPr>
          <p:cNvSpPr/>
          <p:nvPr/>
        </p:nvSpPr>
        <p:spPr>
          <a:xfrm>
            <a:off x="1507628" y="1944861"/>
            <a:ext cx="7334690" cy="5474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3" name="图片 12">
            <a:extLst>
              <a:ext uri="{FF2B5EF4-FFF2-40B4-BE49-F238E27FC236}">
                <a16:creationId xmlns:a16="http://schemas.microsoft.com/office/drawing/2014/main" id="{8CC31AF2-C01E-4434-B9DF-A631E61ECF8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4659" y="3933022"/>
            <a:ext cx="989702" cy="1250462"/>
          </a:xfrm>
          <a:prstGeom prst="rect">
            <a:avLst/>
          </a:prstGeom>
        </p:spPr>
      </p:pic>
      <p:pic>
        <p:nvPicPr>
          <p:cNvPr id="4" name="图片 3">
            <a:extLst>
              <a:ext uri="{FF2B5EF4-FFF2-40B4-BE49-F238E27FC236}">
                <a16:creationId xmlns:a16="http://schemas.microsoft.com/office/drawing/2014/main" id="{069A36B4-04D6-4669-B1B9-736A330A1C5B}"/>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114" t="90522" b="291"/>
          <a:stretch/>
        </p:blipFill>
        <p:spPr>
          <a:xfrm>
            <a:off x="8831862" y="97597"/>
            <a:ext cx="153070" cy="3229497"/>
          </a:xfrm>
          <a:prstGeom prst="rect">
            <a:avLst/>
          </a:prstGeom>
        </p:spPr>
      </p:pic>
      <p:pic>
        <p:nvPicPr>
          <p:cNvPr id="5" name="图片 4">
            <a:extLst>
              <a:ext uri="{FF2B5EF4-FFF2-40B4-BE49-F238E27FC236}">
                <a16:creationId xmlns:a16="http://schemas.microsoft.com/office/drawing/2014/main" id="{CDAD5370-F13E-4FC8-954E-28BDF8D5379D}"/>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281" t="90522" b="680"/>
          <a:stretch/>
        </p:blipFill>
        <p:spPr>
          <a:xfrm rot="5400000">
            <a:off x="7358995" y="-1436025"/>
            <a:ext cx="120467" cy="3270748"/>
          </a:xfrm>
          <a:prstGeom prst="rect">
            <a:avLst/>
          </a:prstGeom>
        </p:spPr>
      </p:pic>
      <p:pic>
        <p:nvPicPr>
          <p:cNvPr id="19" name="图片 3">
            <a:extLst>
              <a:ext uri="{FF2B5EF4-FFF2-40B4-BE49-F238E27FC236}">
                <a16:creationId xmlns:a16="http://schemas.microsoft.com/office/drawing/2014/main" id="{493B497B-2C29-4DFE-92FA-6EA72F3487D8}"/>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114" t="90522" b="291"/>
          <a:stretch/>
        </p:blipFill>
        <p:spPr>
          <a:xfrm>
            <a:off x="8923664" y="71324"/>
            <a:ext cx="142614" cy="3008903"/>
          </a:xfrm>
          <a:prstGeom prst="rect">
            <a:avLst/>
          </a:prstGeom>
        </p:spPr>
      </p:pic>
      <p:pic>
        <p:nvPicPr>
          <p:cNvPr id="20" name="图片 4">
            <a:extLst>
              <a:ext uri="{FF2B5EF4-FFF2-40B4-BE49-F238E27FC236}">
                <a16:creationId xmlns:a16="http://schemas.microsoft.com/office/drawing/2014/main" id="{DFDAB184-04EC-415F-B3A4-7F13C48E9227}"/>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281" t="90522" b="680"/>
          <a:stretch/>
        </p:blipFill>
        <p:spPr>
          <a:xfrm rot="5400000">
            <a:off x="7557877" y="-1180547"/>
            <a:ext cx="107166" cy="2909636"/>
          </a:xfrm>
          <a:prstGeom prst="rect">
            <a:avLst/>
          </a:prstGeom>
        </p:spPr>
      </p:pic>
      <p:pic>
        <p:nvPicPr>
          <p:cNvPr id="21" name="图片 3">
            <a:extLst>
              <a:ext uri="{FF2B5EF4-FFF2-40B4-BE49-F238E27FC236}">
                <a16:creationId xmlns:a16="http://schemas.microsoft.com/office/drawing/2014/main" id="{5FEAC373-4623-4777-81FD-983BEF997A43}"/>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114" t="90522" b="291"/>
          <a:stretch/>
        </p:blipFill>
        <p:spPr>
          <a:xfrm>
            <a:off x="52962" y="2034858"/>
            <a:ext cx="142614" cy="3008903"/>
          </a:xfrm>
          <a:prstGeom prst="rect">
            <a:avLst/>
          </a:prstGeom>
        </p:spPr>
      </p:pic>
      <p:pic>
        <p:nvPicPr>
          <p:cNvPr id="22" name="图片 3">
            <a:extLst>
              <a:ext uri="{FF2B5EF4-FFF2-40B4-BE49-F238E27FC236}">
                <a16:creationId xmlns:a16="http://schemas.microsoft.com/office/drawing/2014/main" id="{9937961B-BEC9-45AF-800C-4851B0332496}"/>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114" t="90522" b="291"/>
          <a:stretch/>
        </p:blipFill>
        <p:spPr>
          <a:xfrm>
            <a:off x="149029" y="2129011"/>
            <a:ext cx="142614" cy="3008903"/>
          </a:xfrm>
          <a:prstGeom prst="rect">
            <a:avLst/>
          </a:prstGeom>
        </p:spPr>
      </p:pic>
      <p:pic>
        <p:nvPicPr>
          <p:cNvPr id="23" name="图片 4">
            <a:extLst>
              <a:ext uri="{FF2B5EF4-FFF2-40B4-BE49-F238E27FC236}">
                <a16:creationId xmlns:a16="http://schemas.microsoft.com/office/drawing/2014/main" id="{61747641-2738-4AA7-85FB-5D3B9A63FD5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281" t="90522" b="680"/>
          <a:stretch/>
        </p:blipFill>
        <p:spPr>
          <a:xfrm rot="5400000">
            <a:off x="1634524" y="3387252"/>
            <a:ext cx="115744" cy="3142533"/>
          </a:xfrm>
          <a:prstGeom prst="rect">
            <a:avLst/>
          </a:prstGeom>
        </p:spPr>
      </p:pic>
      <p:pic>
        <p:nvPicPr>
          <p:cNvPr id="24" name="图片 4">
            <a:extLst>
              <a:ext uri="{FF2B5EF4-FFF2-40B4-BE49-F238E27FC236}">
                <a16:creationId xmlns:a16="http://schemas.microsoft.com/office/drawing/2014/main" id="{78B704C1-6631-4A06-81DE-92FBA0020FE3}"/>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69281" t="90522" b="680"/>
          <a:stretch/>
        </p:blipFill>
        <p:spPr>
          <a:xfrm rot="5400000">
            <a:off x="1538823" y="3413836"/>
            <a:ext cx="107166" cy="2909636"/>
          </a:xfrm>
          <a:prstGeom prst="rect">
            <a:avLst/>
          </a:prstGeom>
        </p:spPr>
      </p:pic>
      <p:sp>
        <p:nvSpPr>
          <p:cNvPr id="3" name="Callout: Down Arrow 2">
            <a:extLst>
              <a:ext uri="{FF2B5EF4-FFF2-40B4-BE49-F238E27FC236}">
                <a16:creationId xmlns:a16="http://schemas.microsoft.com/office/drawing/2014/main" id="{0E2A9E98-DD45-4152-AD21-83B414BA9A80}"/>
              </a:ext>
            </a:extLst>
          </p:cNvPr>
          <p:cNvSpPr/>
          <p:nvPr/>
        </p:nvSpPr>
        <p:spPr>
          <a:xfrm>
            <a:off x="1225417" y="457928"/>
            <a:ext cx="7334690" cy="1323539"/>
          </a:xfrm>
          <a:prstGeom prst="downArrowCallout">
            <a:avLst/>
          </a:prstGeom>
          <a:solidFill>
            <a:schemeClr val="accent3">
              <a:lumMod val="20000"/>
              <a:lumOff val="80000"/>
            </a:schemeClr>
          </a:solidFill>
          <a:ln w="38100"/>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2.1/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Thực</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trạng</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của</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học</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sinh</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2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trước</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khi</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áp</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dụng</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biện</a:t>
            </a:r>
            <a:r>
              <a:rPr lang="en-US" sz="2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pháp</a:t>
            </a:r>
            <a:endParaRPr lang="en-US" sz="2200" dirty="0">
              <a:solidFill>
                <a:srgbClr val="002060"/>
              </a:solidFill>
            </a:endParaRPr>
          </a:p>
        </p:txBody>
      </p:sp>
      <p:sp>
        <p:nvSpPr>
          <p:cNvPr id="6" name="TextBox 5">
            <a:extLst>
              <a:ext uri="{FF2B5EF4-FFF2-40B4-BE49-F238E27FC236}">
                <a16:creationId xmlns:a16="http://schemas.microsoft.com/office/drawing/2014/main" id="{5A042AA8-5341-4A22-B46E-78822FB9EC25}"/>
              </a:ext>
            </a:extLst>
          </p:cNvPr>
          <p:cNvSpPr txBox="1"/>
          <p:nvPr/>
        </p:nvSpPr>
        <p:spPr>
          <a:xfrm>
            <a:off x="995170" y="1917707"/>
            <a:ext cx="6226807" cy="458074"/>
          </a:xfrm>
          <a:prstGeom prst="rect">
            <a:avLst/>
          </a:prstGeom>
          <a:noFill/>
        </p:spPr>
        <p:txBody>
          <a:bodyPr wrap="square" rtlCol="0">
            <a:spAutoFit/>
          </a:bodyPr>
          <a:lstStyle/>
          <a:p>
            <a:pPr marL="0" marR="0" indent="457200" algn="just">
              <a:lnSpc>
                <a:spcPct val="150000"/>
              </a:lnSpc>
              <a:spcBef>
                <a:spcPts val="0"/>
              </a:spcBef>
              <a:spcAft>
                <a:spcPts val="0"/>
              </a:spcAft>
            </a:pPr>
            <a:r>
              <a:rPr lang="en-US" dirty="0">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Đầu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tiết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học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thường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ồn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ào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tập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trung</a:t>
            </a:r>
            <a:r>
              <a:rPr lang="en-US" sz="1800" dirty="0">
                <a:effectLst/>
                <a:latin typeface="Times New Roman" panose="02020603050405020304" pitchFamily="18" charset="0"/>
                <a:ea typeface="Times New Roman" panose="02020603050405020304" pitchFamily="18" charset="0"/>
              </a:rPr>
              <a:t>.</a:t>
            </a:r>
          </a:p>
        </p:txBody>
      </p:sp>
      <p:sp>
        <p:nvSpPr>
          <p:cNvPr id="27" name="文本框 9">
            <a:extLst>
              <a:ext uri="{FF2B5EF4-FFF2-40B4-BE49-F238E27FC236}">
                <a16:creationId xmlns:a16="http://schemas.microsoft.com/office/drawing/2014/main" id="{265DE37E-3DE7-476B-B857-31C2C3419F9B}"/>
              </a:ext>
            </a:extLst>
          </p:cNvPr>
          <p:cNvSpPr txBox="1"/>
          <p:nvPr/>
        </p:nvSpPr>
        <p:spPr>
          <a:xfrm>
            <a:off x="750180" y="2064809"/>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01</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28" name="PA_图片 40">
            <a:extLst>
              <a:ext uri="{FF2B5EF4-FFF2-40B4-BE49-F238E27FC236}">
                <a16:creationId xmlns:a16="http://schemas.microsoft.com/office/drawing/2014/main" id="{26F5DFE2-4E62-4914-A124-0D66A95193F5}"/>
              </a:ext>
            </a:extLst>
          </p:cNvPr>
          <p:cNvPicPr>
            <a:picLocks noChangeAspect="1"/>
          </p:cNvPicPr>
          <p:nvPr>
            <p:custDataLst>
              <p:tags r:id="rId1"/>
            </p:custDataLst>
          </p:nvPr>
        </p:nvPicPr>
        <p:blipFill>
          <a:blip r:embed="rId9" cstate="screen">
            <a:extLst>
              <a:ext uri="{28A0092B-C50C-407E-A947-70E740481C1C}">
                <a14:useLocalDpi xmlns:a14="http://schemas.microsoft.com/office/drawing/2010/main"/>
              </a:ext>
            </a:extLst>
          </a:blip>
          <a:stretch>
            <a:fillRect/>
          </a:stretch>
        </p:blipFill>
        <p:spPr>
          <a:xfrm>
            <a:off x="374955" y="2064809"/>
            <a:ext cx="528413" cy="404832"/>
          </a:xfrm>
          <a:prstGeom prst="rect">
            <a:avLst/>
          </a:prstGeom>
        </p:spPr>
      </p:pic>
      <p:sp>
        <p:nvSpPr>
          <p:cNvPr id="29" name="文本框 48">
            <a:extLst>
              <a:ext uri="{FF2B5EF4-FFF2-40B4-BE49-F238E27FC236}">
                <a16:creationId xmlns:a16="http://schemas.microsoft.com/office/drawing/2014/main" id="{C81C7575-F6A5-467E-BE82-6656BDF009A1}"/>
              </a:ext>
            </a:extLst>
          </p:cNvPr>
          <p:cNvSpPr txBox="1"/>
          <p:nvPr/>
        </p:nvSpPr>
        <p:spPr>
          <a:xfrm>
            <a:off x="726354" y="2768964"/>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02</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30" name="PA_图片 51">
            <a:extLst>
              <a:ext uri="{FF2B5EF4-FFF2-40B4-BE49-F238E27FC236}">
                <a16:creationId xmlns:a16="http://schemas.microsoft.com/office/drawing/2014/main" id="{8FFA9BD6-CDC0-4E85-8DA2-419234DA0B4E}"/>
              </a:ext>
            </a:extLst>
          </p:cNvPr>
          <p:cNvPicPr>
            <a:picLocks noChangeAspect="1"/>
          </p:cNvPicPr>
          <p:nvPr>
            <p:custDataLst>
              <p:tags r:id="rId2"/>
            </p:custDataLst>
          </p:nvPr>
        </p:nvPicPr>
        <p:blipFill>
          <a:blip r:embed="rId9" cstate="screen">
            <a:extLst>
              <a:ext uri="{28A0092B-C50C-407E-A947-70E740481C1C}">
                <a14:useLocalDpi xmlns:a14="http://schemas.microsoft.com/office/drawing/2010/main"/>
              </a:ext>
            </a:extLst>
          </a:blip>
          <a:stretch>
            <a:fillRect/>
          </a:stretch>
        </p:blipFill>
        <p:spPr>
          <a:xfrm>
            <a:off x="366078" y="2760653"/>
            <a:ext cx="528413" cy="404832"/>
          </a:xfrm>
          <a:prstGeom prst="rect">
            <a:avLst/>
          </a:prstGeom>
        </p:spPr>
      </p:pic>
      <p:sp>
        <p:nvSpPr>
          <p:cNvPr id="31" name="文本框 54">
            <a:extLst>
              <a:ext uri="{FF2B5EF4-FFF2-40B4-BE49-F238E27FC236}">
                <a16:creationId xmlns:a16="http://schemas.microsoft.com/office/drawing/2014/main" id="{A83B675F-FA62-497D-A92F-338E9E824ACB}"/>
              </a:ext>
            </a:extLst>
          </p:cNvPr>
          <p:cNvSpPr txBox="1"/>
          <p:nvPr/>
        </p:nvSpPr>
        <p:spPr>
          <a:xfrm>
            <a:off x="716417" y="3508533"/>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03</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32" name="PA_图片 57">
            <a:extLst>
              <a:ext uri="{FF2B5EF4-FFF2-40B4-BE49-F238E27FC236}">
                <a16:creationId xmlns:a16="http://schemas.microsoft.com/office/drawing/2014/main" id="{ED61C8E5-44DE-4C60-AB80-4CC3261C9361}"/>
              </a:ext>
            </a:extLst>
          </p:cNvPr>
          <p:cNvPicPr>
            <a:picLocks noChangeAspect="1"/>
          </p:cNvPicPr>
          <p:nvPr>
            <p:custDataLst>
              <p:tags r:id="rId3"/>
            </p:custDataLst>
          </p:nvPr>
        </p:nvPicPr>
        <p:blipFill>
          <a:blip r:embed="rId9" cstate="screen">
            <a:extLst>
              <a:ext uri="{28A0092B-C50C-407E-A947-70E740481C1C}">
                <a14:useLocalDpi xmlns:a14="http://schemas.microsoft.com/office/drawing/2010/main"/>
              </a:ext>
            </a:extLst>
          </a:blip>
          <a:stretch>
            <a:fillRect/>
          </a:stretch>
        </p:blipFill>
        <p:spPr>
          <a:xfrm>
            <a:off x="372424" y="3491065"/>
            <a:ext cx="528413" cy="404832"/>
          </a:xfrm>
          <a:prstGeom prst="rect">
            <a:avLst/>
          </a:prstGeom>
        </p:spPr>
      </p:pic>
      <p:sp>
        <p:nvSpPr>
          <p:cNvPr id="42" name="TextBox 41">
            <a:extLst>
              <a:ext uri="{FF2B5EF4-FFF2-40B4-BE49-F238E27FC236}">
                <a16:creationId xmlns:a16="http://schemas.microsoft.com/office/drawing/2014/main" id="{71A8AAD1-3EFB-4317-9B16-9D7D661F0681}"/>
              </a:ext>
            </a:extLst>
          </p:cNvPr>
          <p:cNvSpPr txBox="1"/>
          <p:nvPr/>
        </p:nvSpPr>
        <p:spPr>
          <a:xfrm>
            <a:off x="1466435" y="3466193"/>
            <a:ext cx="7528536" cy="646331"/>
          </a:xfrm>
          <a:prstGeom prst="rect">
            <a:avLst/>
          </a:prstGeom>
          <a:noFill/>
        </p:spPr>
        <p:txBody>
          <a:bodyPr wrap="square">
            <a:spAutoFit/>
          </a:bodyPr>
          <a:lstStyle/>
          <a:p>
            <a:r>
              <a:rPr lang="vi-VN" sz="1800" dirty="0">
                <a:effectLst/>
                <a:latin typeface="Times New Roman" panose="02020603050405020304" pitchFamily="18" charset="0"/>
                <a:ea typeface="Times New Roman" panose="02020603050405020304" pitchFamily="18" charset="0"/>
              </a:rPr>
              <a:t>Các em còn chưa tích cực trong các hoạt động nhóm. Chưa mạnh dạn bày tỏ ý kiến, suy nghĩ của bản thân</a:t>
            </a:r>
            <a:endParaRPr lang="en-US" dirty="0"/>
          </a:p>
        </p:txBody>
      </p:sp>
      <p:sp>
        <p:nvSpPr>
          <p:cNvPr id="45" name="文本框 54">
            <a:extLst>
              <a:ext uri="{FF2B5EF4-FFF2-40B4-BE49-F238E27FC236}">
                <a16:creationId xmlns:a16="http://schemas.microsoft.com/office/drawing/2014/main" id="{3032DA7A-C302-4EF8-BCBC-2CCA069DABD3}"/>
              </a:ext>
            </a:extLst>
          </p:cNvPr>
          <p:cNvSpPr txBox="1"/>
          <p:nvPr/>
        </p:nvSpPr>
        <p:spPr>
          <a:xfrm>
            <a:off x="710071" y="4167516"/>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04</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46" name="PA_图片 57">
            <a:extLst>
              <a:ext uri="{FF2B5EF4-FFF2-40B4-BE49-F238E27FC236}">
                <a16:creationId xmlns:a16="http://schemas.microsoft.com/office/drawing/2014/main" id="{DB7013FB-C677-46D2-8345-C453038510AA}"/>
              </a:ext>
            </a:extLst>
          </p:cNvPr>
          <p:cNvPicPr>
            <a:picLocks noChangeAspect="1"/>
          </p:cNvPicPr>
          <p:nvPr>
            <p:custDataLst>
              <p:tags r:id="rId4"/>
            </p:custDataLst>
          </p:nvPr>
        </p:nvPicPr>
        <p:blipFill>
          <a:blip r:embed="rId9" cstate="screen">
            <a:extLst>
              <a:ext uri="{28A0092B-C50C-407E-A947-70E740481C1C}">
                <a14:useLocalDpi xmlns:a14="http://schemas.microsoft.com/office/drawing/2010/main"/>
              </a:ext>
            </a:extLst>
          </a:blip>
          <a:stretch>
            <a:fillRect/>
          </a:stretch>
        </p:blipFill>
        <p:spPr>
          <a:xfrm>
            <a:off x="366078" y="4150048"/>
            <a:ext cx="528413" cy="404832"/>
          </a:xfrm>
          <a:prstGeom prst="rect">
            <a:avLst/>
          </a:prstGeom>
        </p:spPr>
      </p:pic>
      <p:sp>
        <p:nvSpPr>
          <p:cNvPr id="47" name="TextBox 46">
            <a:extLst>
              <a:ext uri="{FF2B5EF4-FFF2-40B4-BE49-F238E27FC236}">
                <a16:creationId xmlns:a16="http://schemas.microsoft.com/office/drawing/2014/main" id="{80C1EDB7-F216-44E1-B0C9-4A81937AB293}"/>
              </a:ext>
            </a:extLst>
          </p:cNvPr>
          <p:cNvSpPr txBox="1"/>
          <p:nvPr/>
        </p:nvSpPr>
        <p:spPr>
          <a:xfrm>
            <a:off x="1460089" y="4125176"/>
            <a:ext cx="7528536" cy="646331"/>
          </a:xfrm>
          <a:prstGeom prst="rect">
            <a:avLst/>
          </a:prstGeom>
          <a:noFill/>
        </p:spPr>
        <p:txBody>
          <a:bodyPr wrap="square">
            <a:spAutoFit/>
          </a:bodyPr>
          <a:lstStyle/>
          <a:p>
            <a:r>
              <a:rPr lang="en-US" sz="1800" dirty="0" err="1">
                <a:effectLst/>
                <a:ea typeface="Times New Roman" panose="02020603050405020304" pitchFamily="18" charset="0"/>
                <a:cs typeface="Times New Roman" panose="02020603050405020304" pitchFamily="18" charset="0"/>
              </a:rPr>
              <a:t>Các</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em</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luôn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bày</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tỏ</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mong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muốn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được</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quan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sát</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và</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tìm</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hiểu</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về</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chủ</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đề</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mình</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muốn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vẽ</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một</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cách</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chân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thực</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sinh</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động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nhất</a:t>
            </a:r>
            <a:r>
              <a:rPr lang="en-US" sz="1800" dirty="0">
                <a:effectLst/>
                <a:ea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677708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CE9B533D-F3C3-442E-9E03-087F0501EF49}"/>
              </a:ext>
            </a:extLst>
          </p:cNvPr>
          <p:cNvSpPr/>
          <p:nvPr/>
        </p:nvSpPr>
        <p:spPr>
          <a:xfrm>
            <a:off x="806203" y="4402805"/>
            <a:ext cx="8112076" cy="64309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D7A1C41A-390F-4D38-AEA1-D9EF7C453F17}"/>
              </a:ext>
            </a:extLst>
          </p:cNvPr>
          <p:cNvSpPr/>
          <p:nvPr/>
        </p:nvSpPr>
        <p:spPr>
          <a:xfrm>
            <a:off x="806203" y="3410389"/>
            <a:ext cx="8117461" cy="94025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800" dirty="0" err="1">
                <a:solidFill>
                  <a:srgbClr val="000000"/>
                </a:solidFill>
                <a:effectLst/>
                <a:ea typeface="Times New Roman" panose="02020603050405020304" pitchFamily="18" charset="0"/>
                <a:cs typeface="Times New Roman" panose="02020603050405020304" pitchFamily="18" charset="0"/>
              </a:rPr>
              <a:t>Một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số</a:t>
            </a:r>
            <a:r>
              <a:rPr lang="en-US" sz="1800" dirty="0">
                <a:solidFill>
                  <a:srgbClr val="000000"/>
                </a:solidFill>
                <a:effectLst/>
                <a:ea typeface="Times New Roman" panose="02020603050405020304" pitchFamily="18" charset="0"/>
                <a:cs typeface="Times New Roman" panose="02020603050405020304" pitchFamily="18" charset="0"/>
              </a:rPr>
              <a:t> video </a:t>
            </a:r>
            <a:r>
              <a:rPr lang="en-US" sz="1800" dirty="0" err="1">
                <a:solidFill>
                  <a:srgbClr val="000000"/>
                </a:solidFill>
                <a:effectLst/>
                <a:ea typeface="Times New Roman" panose="02020603050405020304" pitchFamily="18" charset="0"/>
                <a:cs typeface="Times New Roman" panose="02020603050405020304" pitchFamily="18" charset="0"/>
              </a:rPr>
              <a:t>hướng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dẫn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sáng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tạo</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sản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phẩm</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rất</a:t>
            </a:r>
            <a:r>
              <a:rPr lang="en-US" sz="1800" dirty="0">
                <a:solidFill>
                  <a:srgbClr val="000000"/>
                </a:solidFill>
                <a:effectLst/>
                <a:ea typeface="Times New Roman" panose="02020603050405020304" pitchFamily="18" charset="0"/>
                <a:cs typeface="Times New Roman" panose="02020603050405020304" pitchFamily="18" charset="0"/>
              </a:rPr>
              <a:t> hay </a:t>
            </a:r>
            <a:r>
              <a:rPr lang="en-US" sz="1800" dirty="0" err="1">
                <a:solidFill>
                  <a:srgbClr val="000000"/>
                </a:solidFill>
                <a:effectLst/>
                <a:ea typeface="Times New Roman" panose="02020603050405020304" pitchFamily="18" charset="0"/>
                <a:cs typeface="Times New Roman" panose="02020603050405020304" pitchFamily="18" charset="0"/>
              </a:rPr>
              <a:t>và</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sáng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tạo</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mà</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đôi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khi</a:t>
            </a:r>
            <a:r>
              <a:rPr lang="en-US" sz="1800" dirty="0">
                <a:solidFill>
                  <a:srgbClr val="000000"/>
                </a:solidFill>
                <a:effectLst/>
                <a:ea typeface="Times New Roman" panose="02020603050405020304" pitchFamily="18" charset="0"/>
                <a:cs typeface="Times New Roman" panose="02020603050405020304" pitchFamily="18" charset="0"/>
              </a:rPr>
              <a:t> GV </a:t>
            </a:r>
            <a:r>
              <a:rPr lang="en-US" sz="1800" dirty="0" err="1">
                <a:solidFill>
                  <a:srgbClr val="000000"/>
                </a:solidFill>
                <a:effectLst/>
                <a:ea typeface="Times New Roman" panose="02020603050405020304" pitchFamily="18" charset="0"/>
                <a:cs typeface="Times New Roman" panose="02020603050405020304" pitchFamily="18" charset="0"/>
              </a:rPr>
              <a:t>chưa</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thể</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thực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hiện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được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ngay</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tại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lớp</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bởi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nhiều</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yếu</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tố</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khách</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quan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như</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thời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gian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công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cụ</a:t>
            </a:r>
            <a:r>
              <a:rPr lang="en-US" sz="1800" dirty="0">
                <a:solidFill>
                  <a:srgbClr val="000000"/>
                </a:solidFill>
                <a:effectLst/>
                <a:ea typeface="Times New Roman" panose="02020603050405020304" pitchFamily="18" charset="0"/>
                <a:cs typeface="Times New Roman" panose="02020603050405020304" pitchFamily="18" charset="0"/>
              </a:rPr>
              <a:t>…</a:t>
            </a:r>
            <a:endParaRPr lang="en-US" dirty="0"/>
          </a:p>
        </p:txBody>
      </p:sp>
      <p:sp>
        <p:nvSpPr>
          <p:cNvPr id="11" name="Rectangle: Rounded Corners 10">
            <a:extLst>
              <a:ext uri="{FF2B5EF4-FFF2-40B4-BE49-F238E27FC236}">
                <a16:creationId xmlns:a16="http://schemas.microsoft.com/office/drawing/2014/main" id="{45C9E3E1-96AA-42E2-93C6-253A835ADDB9}"/>
              </a:ext>
            </a:extLst>
          </p:cNvPr>
          <p:cNvSpPr/>
          <p:nvPr/>
        </p:nvSpPr>
        <p:spPr>
          <a:xfrm>
            <a:off x="806203" y="2471476"/>
            <a:ext cx="8112077" cy="8542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800" dirty="0" err="1">
                <a:solidFill>
                  <a:srgbClr val="000000"/>
                </a:solidFill>
                <a:effectLst/>
                <a:ea typeface="Times New Roman" panose="02020603050405020304" pitchFamily="18" charset="0"/>
                <a:cs typeface="Times New Roman" panose="02020603050405020304" pitchFamily="18" charset="0"/>
              </a:rPr>
              <a:t>Các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em</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được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xem</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các</a:t>
            </a:r>
            <a:r>
              <a:rPr lang="en-US" sz="1800" dirty="0">
                <a:solidFill>
                  <a:srgbClr val="000000"/>
                </a:solidFill>
                <a:effectLst/>
                <a:ea typeface="Times New Roman" panose="02020603050405020304" pitchFamily="18" charset="0"/>
                <a:cs typeface="Times New Roman" panose="02020603050405020304" pitchFamily="18" charset="0"/>
              </a:rPr>
              <a:t> video </a:t>
            </a:r>
            <a:r>
              <a:rPr lang="en-US" sz="1800" dirty="0" err="1">
                <a:solidFill>
                  <a:srgbClr val="000000"/>
                </a:solidFill>
                <a:effectLst/>
                <a:ea typeface="Times New Roman" panose="02020603050405020304" pitchFamily="18" charset="0"/>
                <a:cs typeface="Times New Roman" panose="02020603050405020304" pitchFamily="18" charset="0"/>
              </a:rPr>
              <a:t>về</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các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chủ</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đề</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như</a:t>
            </a:r>
            <a:r>
              <a:rPr lang="en-US" sz="1800" dirty="0">
                <a:solidFill>
                  <a:srgbClr val="000000"/>
                </a:solidFill>
                <a:effectLst/>
                <a:ea typeface="Times New Roman" panose="02020603050405020304" pitchFamily="18" charset="0"/>
                <a:cs typeface="Times New Roman" panose="02020603050405020304" pitchFamily="18" charset="0"/>
              </a:rPr>
              <a:t> : </a:t>
            </a:r>
            <a:r>
              <a:rPr lang="en-US" sz="1800" dirty="0" err="1">
                <a:solidFill>
                  <a:srgbClr val="000000"/>
                </a:solidFill>
                <a:effectLst/>
                <a:ea typeface="Times New Roman" panose="02020603050405020304" pitchFamily="18" charset="0"/>
                <a:cs typeface="Times New Roman" panose="02020603050405020304" pitchFamily="18" charset="0"/>
              </a:rPr>
              <a:t>các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loài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vật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các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hoạt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động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của</a:t>
            </a:r>
            <a:r>
              <a:rPr lang="en-US" sz="1800" dirty="0">
                <a:solidFill>
                  <a:srgbClr val="000000"/>
                </a:solidFill>
                <a:effectLst/>
                <a:ea typeface="Times New Roman" panose="02020603050405020304" pitchFamily="18" charset="0"/>
                <a:cs typeface="Times New Roman" panose="02020603050405020304" pitchFamily="18" charset="0"/>
              </a:rPr>
              <a:t> con </a:t>
            </a:r>
            <a:r>
              <a:rPr lang="en-US" sz="1800" dirty="0" err="1">
                <a:solidFill>
                  <a:srgbClr val="000000"/>
                </a:solidFill>
                <a:effectLst/>
                <a:ea typeface="Times New Roman" panose="02020603050405020304" pitchFamily="18" charset="0"/>
                <a:cs typeface="Times New Roman" panose="02020603050405020304" pitchFamily="18" charset="0"/>
              </a:rPr>
              <a:t>người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phong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cảnh</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quê</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hương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đất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nước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lễ</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hội</a:t>
            </a:r>
            <a:r>
              <a:rPr lang="en-US" sz="1800" dirty="0">
                <a:solidFill>
                  <a:srgbClr val="000000"/>
                </a:solidFill>
                <a:effectLst/>
                <a:ea typeface="Times New Roman" panose="02020603050405020304" pitchFamily="18" charset="0"/>
                <a:cs typeface="Times New Roman" panose="02020603050405020304" pitchFamily="18" charset="0"/>
              </a:rPr>
              <a:t>….</a:t>
            </a:r>
            <a:r>
              <a:rPr lang="en-US" sz="1800" dirty="0" err="1">
                <a:solidFill>
                  <a:srgbClr val="000000"/>
                </a:solidFill>
                <a:effectLst/>
                <a:ea typeface="Times New Roman" panose="02020603050405020304" pitchFamily="18" charset="0"/>
                <a:cs typeface="Times New Roman" panose="02020603050405020304" pitchFamily="18" charset="0"/>
              </a:rPr>
              <a:t>một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cách</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chân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thực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mà</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việc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quan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sát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hình</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ảnh</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thôi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chưa</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thể</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đem</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lại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được</a:t>
            </a:r>
            <a:endParaRPr lang="en-US" dirty="0"/>
          </a:p>
        </p:txBody>
      </p:sp>
      <p:sp>
        <p:nvSpPr>
          <p:cNvPr id="9" name="Rectangle: Rounded Corners 8">
            <a:extLst>
              <a:ext uri="{FF2B5EF4-FFF2-40B4-BE49-F238E27FC236}">
                <a16:creationId xmlns:a16="http://schemas.microsoft.com/office/drawing/2014/main" id="{4AB008C3-B7CE-48E6-8F49-A889FDB46E70}"/>
              </a:ext>
            </a:extLst>
          </p:cNvPr>
          <p:cNvSpPr/>
          <p:nvPr/>
        </p:nvSpPr>
        <p:spPr>
          <a:xfrm>
            <a:off x="806203" y="1371137"/>
            <a:ext cx="8112077" cy="10244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4" name="图片 3">
            <a:extLst>
              <a:ext uri="{FF2B5EF4-FFF2-40B4-BE49-F238E27FC236}">
                <a16:creationId xmlns:a16="http://schemas.microsoft.com/office/drawing/2014/main" id="{069A36B4-04D6-4669-B1B9-736A330A1C5B}"/>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8831862" y="97597"/>
            <a:ext cx="153070" cy="3229497"/>
          </a:xfrm>
          <a:prstGeom prst="rect">
            <a:avLst/>
          </a:prstGeom>
        </p:spPr>
      </p:pic>
      <p:pic>
        <p:nvPicPr>
          <p:cNvPr id="5" name="图片 4">
            <a:extLst>
              <a:ext uri="{FF2B5EF4-FFF2-40B4-BE49-F238E27FC236}">
                <a16:creationId xmlns:a16="http://schemas.microsoft.com/office/drawing/2014/main" id="{CDAD5370-F13E-4FC8-954E-28BDF8D5379D}"/>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7358995" y="-1436025"/>
            <a:ext cx="120467" cy="3270748"/>
          </a:xfrm>
          <a:prstGeom prst="rect">
            <a:avLst/>
          </a:prstGeom>
        </p:spPr>
      </p:pic>
      <p:pic>
        <p:nvPicPr>
          <p:cNvPr id="19" name="图片 3">
            <a:extLst>
              <a:ext uri="{FF2B5EF4-FFF2-40B4-BE49-F238E27FC236}">
                <a16:creationId xmlns:a16="http://schemas.microsoft.com/office/drawing/2014/main" id="{493B497B-2C29-4DFE-92FA-6EA72F3487D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8923664" y="71324"/>
            <a:ext cx="142614" cy="3008903"/>
          </a:xfrm>
          <a:prstGeom prst="rect">
            <a:avLst/>
          </a:prstGeom>
        </p:spPr>
      </p:pic>
      <p:pic>
        <p:nvPicPr>
          <p:cNvPr id="20" name="图片 4">
            <a:extLst>
              <a:ext uri="{FF2B5EF4-FFF2-40B4-BE49-F238E27FC236}">
                <a16:creationId xmlns:a16="http://schemas.microsoft.com/office/drawing/2014/main" id="{DFDAB184-04EC-415F-B3A4-7F13C48E9227}"/>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7557877" y="-1180547"/>
            <a:ext cx="107166" cy="2909636"/>
          </a:xfrm>
          <a:prstGeom prst="rect">
            <a:avLst/>
          </a:prstGeom>
        </p:spPr>
      </p:pic>
      <p:sp>
        <p:nvSpPr>
          <p:cNvPr id="3" name="Callout: Down Arrow 2">
            <a:extLst>
              <a:ext uri="{FF2B5EF4-FFF2-40B4-BE49-F238E27FC236}">
                <a16:creationId xmlns:a16="http://schemas.microsoft.com/office/drawing/2014/main" id="{0E2A9E98-DD45-4152-AD21-83B414BA9A80}"/>
              </a:ext>
            </a:extLst>
          </p:cNvPr>
          <p:cNvSpPr/>
          <p:nvPr/>
        </p:nvSpPr>
        <p:spPr>
          <a:xfrm>
            <a:off x="650114" y="443763"/>
            <a:ext cx="8112077" cy="914613"/>
          </a:xfrm>
          <a:prstGeom prst="downArrowCallout">
            <a:avLst/>
          </a:prstGeom>
          <a:solidFill>
            <a:schemeClr val="accent3">
              <a:lumMod val="20000"/>
              <a:lumOff val="80000"/>
            </a:schemeClr>
          </a:solidFill>
          <a:ln w="38100"/>
        </p:spPr>
        <p:style>
          <a:lnRef idx="1">
            <a:schemeClr val="accent2"/>
          </a:lnRef>
          <a:fillRef idx="2">
            <a:schemeClr val="accent2"/>
          </a:fillRef>
          <a:effectRef idx="1">
            <a:schemeClr val="accent2"/>
          </a:effectRef>
          <a:fontRef idx="minor">
            <a:schemeClr val="dk1"/>
          </a:fontRef>
        </p:style>
        <p:txBody>
          <a:bodyPr rtlCol="0" anchor="ctr"/>
          <a:lstStyle/>
          <a:p>
            <a:pPr marL="0" marR="0" indent="457200">
              <a:lnSpc>
                <a:spcPct val="150000"/>
              </a:lnSpc>
              <a:spcBef>
                <a:spcPts val="0"/>
              </a:spcBef>
              <a:spcAft>
                <a:spcPts val="0"/>
              </a:spcAft>
            </a:pPr>
            <a:r>
              <a:rPr lang="en-US" sz="2000" b="1" dirty="0">
                <a:solidFill>
                  <a:srgbClr val="002060"/>
                </a:solidFill>
                <a:effectLst/>
                <a:latin typeface="Times New Roman" panose="02020603050405020304" pitchFamily="18" charset="0"/>
                <a:ea typeface="Times New Roman" panose="02020603050405020304" pitchFamily="18" charset="0"/>
              </a:rPr>
              <a:t>2.2. </a:t>
            </a:r>
            <a:r>
              <a:rPr lang="en-US" sz="2000" b="1" dirty="0" err="1">
                <a:solidFill>
                  <a:srgbClr val="002060"/>
                </a:solidFill>
                <a:effectLst/>
                <a:latin typeface="Times New Roman" panose="02020603050405020304" pitchFamily="18" charset="0"/>
                <a:ea typeface="Times New Roman" panose="02020603050405020304" pitchFamily="18" charset="0"/>
              </a:rPr>
              <a:t>Vai</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trò</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của</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biện</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pháp</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góp</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phần</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nâng</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cao</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chất</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lượng</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giảng</a:t>
            </a:r>
            <a:r>
              <a:rPr lang="en-US" sz="2000" b="1" dirty="0">
                <a:solidFill>
                  <a:srgbClr val="002060"/>
                </a:solidFill>
                <a:effectLst/>
                <a:latin typeface="Times New Roman" panose="02020603050405020304" pitchFamily="18" charset="0"/>
                <a:ea typeface="Times New Roman" panose="02020603050405020304" pitchFamily="18" charset="0"/>
              </a:rPr>
              <a:t> </a:t>
            </a:r>
            <a:r>
              <a:rPr lang="en-US" sz="2000" b="1" dirty="0" err="1">
                <a:solidFill>
                  <a:srgbClr val="002060"/>
                </a:solidFill>
                <a:effectLst/>
                <a:latin typeface="Times New Roman" panose="02020603050405020304" pitchFamily="18" charset="0"/>
                <a:ea typeface="Times New Roman" panose="02020603050405020304" pitchFamily="18" charset="0"/>
              </a:rPr>
              <a:t>dạy</a:t>
            </a:r>
            <a:endParaRPr lang="en-US" sz="2000" dirty="0">
              <a:solidFill>
                <a:srgbClr val="002060"/>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5A042AA8-5341-4A22-B46E-78822FB9EC25}"/>
              </a:ext>
            </a:extLst>
          </p:cNvPr>
          <p:cNvSpPr txBox="1"/>
          <p:nvPr/>
        </p:nvSpPr>
        <p:spPr>
          <a:xfrm>
            <a:off x="894491" y="1414925"/>
            <a:ext cx="7782752" cy="923330"/>
          </a:xfrm>
          <a:prstGeom prst="rect">
            <a:avLst/>
          </a:prstGeom>
          <a:noFill/>
        </p:spPr>
        <p:txBody>
          <a:bodyPr wrap="square" rtlCol="0">
            <a:spAutoFit/>
          </a:bodyPr>
          <a:lstStyle/>
          <a:p>
            <a:pPr marL="0" marR="0" indent="457200" algn="just">
              <a:spcBef>
                <a:spcPts val="0"/>
              </a:spcBef>
              <a:spcAft>
                <a:spcPts val="0"/>
              </a:spcAft>
            </a:pPr>
            <a:r>
              <a:rPr lang="en-US" dirty="0">
                <a:ea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Các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em</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được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chơi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trò</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chơi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vào</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đầu</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tiết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học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được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phát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huy</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sự</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nhanh</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nhẹn</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năng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động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được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đua</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và</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tạo</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một</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không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khí</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vui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vẻ</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hứng</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thú</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mỗi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khi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bước</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vào</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nội</a:t>
            </a:r>
            <a:r>
              <a:rPr lang="en-US" sz="1800" dirty="0">
                <a:solidFill>
                  <a:srgbClr val="000000"/>
                </a:solidFill>
                <a:effectLst/>
                <a:ea typeface="Times New Roman" panose="02020603050405020304" pitchFamily="18" charset="0"/>
                <a:cs typeface="Times New Roman" panose="02020603050405020304" pitchFamily="18" charset="0"/>
              </a:rPr>
              <a:t> dung </a:t>
            </a:r>
            <a:r>
              <a:rPr lang="en-US" sz="1800" dirty="0" err="1">
                <a:solidFill>
                  <a:srgbClr val="000000"/>
                </a:solidFill>
                <a:effectLst/>
                <a:ea typeface="Times New Roman" panose="02020603050405020304" pitchFamily="18" charset="0"/>
                <a:cs typeface="Times New Roman" panose="02020603050405020304" pitchFamily="18" charset="0"/>
              </a:rPr>
              <a:t>bài</a:t>
            </a:r>
            <a:r>
              <a:rPr lang="en-US"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học</a:t>
            </a:r>
            <a:endParaRPr lang="en-US" sz="1800" dirty="0">
              <a:effectLst/>
              <a:ea typeface="Times New Roman" panose="02020603050405020304" pitchFamily="18" charset="0"/>
            </a:endParaRPr>
          </a:p>
        </p:txBody>
      </p:sp>
      <p:sp>
        <p:nvSpPr>
          <p:cNvPr id="27" name="文本框 9">
            <a:extLst>
              <a:ext uri="{FF2B5EF4-FFF2-40B4-BE49-F238E27FC236}">
                <a16:creationId xmlns:a16="http://schemas.microsoft.com/office/drawing/2014/main" id="{265DE37E-3DE7-476B-B857-31C2C3419F9B}"/>
              </a:ext>
            </a:extLst>
          </p:cNvPr>
          <p:cNvSpPr txBox="1"/>
          <p:nvPr/>
        </p:nvSpPr>
        <p:spPr>
          <a:xfrm>
            <a:off x="182907" y="1635399"/>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01</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28" name="PA_图片 40">
            <a:extLst>
              <a:ext uri="{FF2B5EF4-FFF2-40B4-BE49-F238E27FC236}">
                <a16:creationId xmlns:a16="http://schemas.microsoft.com/office/drawing/2014/main" id="{26F5DFE2-4E62-4914-A124-0D66A95193F5}"/>
              </a:ext>
            </a:extLst>
          </p:cNvPr>
          <p:cNvPicPr>
            <a:picLocks noChangeAspect="1"/>
          </p:cNvPicPr>
          <p:nvPr>
            <p:custDataLst>
              <p:tags r:id="rId1"/>
            </p:custDataLst>
          </p:nvPr>
        </p:nvPicPr>
        <p:blipFill>
          <a:blip r:embed="rId8" cstate="screen">
            <a:extLst>
              <a:ext uri="{28A0092B-C50C-407E-A947-70E740481C1C}">
                <a14:useLocalDpi xmlns:a14="http://schemas.microsoft.com/office/drawing/2010/main"/>
              </a:ext>
            </a:extLst>
          </a:blip>
          <a:stretch>
            <a:fillRect/>
          </a:stretch>
        </p:blipFill>
        <p:spPr>
          <a:xfrm>
            <a:off x="-105139" y="1621227"/>
            <a:ext cx="528413" cy="404832"/>
          </a:xfrm>
          <a:prstGeom prst="rect">
            <a:avLst/>
          </a:prstGeom>
        </p:spPr>
      </p:pic>
      <p:sp>
        <p:nvSpPr>
          <p:cNvPr id="29" name="文本框 48">
            <a:extLst>
              <a:ext uri="{FF2B5EF4-FFF2-40B4-BE49-F238E27FC236}">
                <a16:creationId xmlns:a16="http://schemas.microsoft.com/office/drawing/2014/main" id="{C81C7575-F6A5-467E-BE82-6656BDF009A1}"/>
              </a:ext>
            </a:extLst>
          </p:cNvPr>
          <p:cNvSpPr txBox="1"/>
          <p:nvPr/>
        </p:nvSpPr>
        <p:spPr>
          <a:xfrm>
            <a:off x="187964" y="2626047"/>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02</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30" name="PA_图片 51">
            <a:extLst>
              <a:ext uri="{FF2B5EF4-FFF2-40B4-BE49-F238E27FC236}">
                <a16:creationId xmlns:a16="http://schemas.microsoft.com/office/drawing/2014/main" id="{8FFA9BD6-CDC0-4E85-8DA2-419234DA0B4E}"/>
              </a:ext>
            </a:extLst>
          </p:cNvPr>
          <p:cNvPicPr>
            <a:picLocks noChangeAspect="1"/>
          </p:cNvPicPr>
          <p:nvPr>
            <p:custDataLst>
              <p:tags r:id="rId2"/>
            </p:custDataLst>
          </p:nvPr>
        </p:nvPicPr>
        <p:blipFill>
          <a:blip r:embed="rId8" cstate="screen">
            <a:extLst>
              <a:ext uri="{28A0092B-C50C-407E-A947-70E740481C1C}">
                <a14:useLocalDpi xmlns:a14="http://schemas.microsoft.com/office/drawing/2010/main"/>
              </a:ext>
            </a:extLst>
          </a:blip>
          <a:stretch>
            <a:fillRect/>
          </a:stretch>
        </p:blipFill>
        <p:spPr>
          <a:xfrm>
            <a:off x="-105139" y="2579108"/>
            <a:ext cx="528413" cy="404832"/>
          </a:xfrm>
          <a:prstGeom prst="rect">
            <a:avLst/>
          </a:prstGeom>
        </p:spPr>
      </p:pic>
      <p:sp>
        <p:nvSpPr>
          <p:cNvPr id="31" name="文本框 54">
            <a:extLst>
              <a:ext uri="{FF2B5EF4-FFF2-40B4-BE49-F238E27FC236}">
                <a16:creationId xmlns:a16="http://schemas.microsoft.com/office/drawing/2014/main" id="{A83B675F-FA62-497D-A92F-338E9E824ACB}"/>
              </a:ext>
            </a:extLst>
          </p:cNvPr>
          <p:cNvSpPr txBox="1"/>
          <p:nvPr/>
        </p:nvSpPr>
        <p:spPr>
          <a:xfrm>
            <a:off x="159067" y="3476940"/>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03</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32" name="PA_图片 57">
            <a:extLst>
              <a:ext uri="{FF2B5EF4-FFF2-40B4-BE49-F238E27FC236}">
                <a16:creationId xmlns:a16="http://schemas.microsoft.com/office/drawing/2014/main" id="{ED61C8E5-44DE-4C60-AB80-4CC3261C9361}"/>
              </a:ext>
            </a:extLst>
          </p:cNvPr>
          <p:cNvPicPr>
            <a:picLocks noChangeAspect="1"/>
          </p:cNvPicPr>
          <p:nvPr>
            <p:custDataLst>
              <p:tags r:id="rId3"/>
            </p:custDataLst>
          </p:nvPr>
        </p:nvPicPr>
        <p:blipFill>
          <a:blip r:embed="rId8" cstate="screen">
            <a:extLst>
              <a:ext uri="{28A0092B-C50C-407E-A947-70E740481C1C}">
                <a14:useLocalDpi xmlns:a14="http://schemas.microsoft.com/office/drawing/2010/main"/>
              </a:ext>
            </a:extLst>
          </a:blip>
          <a:stretch>
            <a:fillRect/>
          </a:stretch>
        </p:blipFill>
        <p:spPr>
          <a:xfrm>
            <a:off x="-155698" y="3434037"/>
            <a:ext cx="528413" cy="404832"/>
          </a:xfrm>
          <a:prstGeom prst="rect">
            <a:avLst/>
          </a:prstGeom>
        </p:spPr>
      </p:pic>
      <p:sp>
        <p:nvSpPr>
          <p:cNvPr id="45" name="文本框 54">
            <a:extLst>
              <a:ext uri="{FF2B5EF4-FFF2-40B4-BE49-F238E27FC236}">
                <a16:creationId xmlns:a16="http://schemas.microsoft.com/office/drawing/2014/main" id="{3032DA7A-C302-4EF8-BCBC-2CCA069DABD3}"/>
              </a:ext>
            </a:extLst>
          </p:cNvPr>
          <p:cNvSpPr txBox="1"/>
          <p:nvPr/>
        </p:nvSpPr>
        <p:spPr>
          <a:xfrm>
            <a:off x="170199" y="4344828"/>
            <a:ext cx="757448" cy="461665"/>
          </a:xfrm>
          <a:prstGeom prst="rect">
            <a:avLst/>
          </a:prstGeom>
          <a:noFill/>
        </p:spPr>
        <p:txBody>
          <a:bodyPr wrap="square" rtlCol="0">
            <a:spAutoFit/>
          </a:bodyPr>
          <a:lstStyle/>
          <a:p>
            <a:pPr algn="ctr"/>
            <a:r>
              <a:rPr lang="en-US" altLang="zh-CN" sz="24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rPr>
              <a:t>04</a:t>
            </a:r>
            <a:endParaRPr lang="zh-CN" altLang="en-US" sz="1200" dirty="0">
              <a:solidFill>
                <a:srgbClr val="754C24"/>
              </a:solidFill>
              <a:latin typeface="Impact" panose="020B0806030902050204" pitchFamily="34" charset="0"/>
              <a:ea typeface="造字工房悦黑演示版常规体" pitchFamily="50" charset="-122"/>
              <a:cs typeface="文泉驿微米黑" panose="020B0606030804020204" pitchFamily="34" charset="-122"/>
            </a:endParaRPr>
          </a:p>
        </p:txBody>
      </p:sp>
      <p:pic>
        <p:nvPicPr>
          <p:cNvPr id="46" name="PA_图片 57">
            <a:extLst>
              <a:ext uri="{FF2B5EF4-FFF2-40B4-BE49-F238E27FC236}">
                <a16:creationId xmlns:a16="http://schemas.microsoft.com/office/drawing/2014/main" id="{DB7013FB-C677-46D2-8345-C453038510AA}"/>
              </a:ext>
            </a:extLst>
          </p:cNvPr>
          <p:cNvPicPr>
            <a:picLocks noChangeAspect="1"/>
          </p:cNvPicPr>
          <p:nvPr>
            <p:custDataLst>
              <p:tags r:id="rId4"/>
            </p:custDataLst>
          </p:nvPr>
        </p:nvPicPr>
        <p:blipFill>
          <a:blip r:embed="rId8" cstate="screen">
            <a:extLst>
              <a:ext uri="{28A0092B-C50C-407E-A947-70E740481C1C}">
                <a14:useLocalDpi xmlns:a14="http://schemas.microsoft.com/office/drawing/2010/main"/>
              </a:ext>
            </a:extLst>
          </a:blip>
          <a:stretch>
            <a:fillRect/>
          </a:stretch>
        </p:blipFill>
        <p:spPr>
          <a:xfrm>
            <a:off x="-105139" y="4326896"/>
            <a:ext cx="528413" cy="404832"/>
          </a:xfrm>
          <a:prstGeom prst="rect">
            <a:avLst/>
          </a:prstGeom>
        </p:spPr>
      </p:pic>
      <p:sp>
        <p:nvSpPr>
          <p:cNvPr id="47" name="TextBox 46">
            <a:extLst>
              <a:ext uri="{FF2B5EF4-FFF2-40B4-BE49-F238E27FC236}">
                <a16:creationId xmlns:a16="http://schemas.microsoft.com/office/drawing/2014/main" id="{80C1EDB7-F216-44E1-B0C9-4A81937AB293}"/>
              </a:ext>
            </a:extLst>
          </p:cNvPr>
          <p:cNvSpPr txBox="1"/>
          <p:nvPr/>
        </p:nvSpPr>
        <p:spPr>
          <a:xfrm>
            <a:off x="811446" y="4344828"/>
            <a:ext cx="8106833" cy="646331"/>
          </a:xfrm>
          <a:prstGeom prst="rect">
            <a:avLst/>
          </a:prstGeom>
          <a:noFill/>
        </p:spPr>
        <p:txBody>
          <a:bodyPr wrap="square">
            <a:spAutoFit/>
          </a:bodyPr>
          <a:lstStyle/>
          <a:p>
            <a:r>
              <a:rPr lang="en-US" sz="1800" dirty="0" err="1">
                <a:effectLst/>
                <a:ea typeface="Times New Roman" panose="02020603050405020304" pitchFamily="18" charset="0"/>
                <a:cs typeface="Times New Roman" panose="02020603050405020304" pitchFamily="18" charset="0"/>
              </a:rPr>
              <a:t>Các</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em</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được</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tham</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gia</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nhiều</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hoạt</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động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được</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tương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tác</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thường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xuyên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tặng</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sự</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tự</a:t>
            </a:r>
            <a:r>
              <a:rPr lang="en-US" sz="1800" dirty="0">
                <a:effectLst/>
                <a:ea typeface="Times New Roman" panose="02020603050405020304" pitchFamily="18" charset="0"/>
                <a:cs typeface="Times New Roman" panose="02020603050405020304" pitchFamily="18" charset="0"/>
              </a:rPr>
              <a:t> tin </a:t>
            </a:r>
            <a:r>
              <a:rPr lang="en-US" sz="1800" dirty="0" err="1">
                <a:effectLst/>
                <a:ea typeface="Times New Roman" panose="02020603050405020304" pitchFamily="18" charset="0"/>
                <a:cs typeface="Times New Roman" panose="02020603050405020304" pitchFamily="18" charset="0"/>
              </a:rPr>
              <a:t>và</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mạnh</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dạn</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của</a:t>
            </a:r>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mình</a:t>
            </a:r>
            <a:r>
              <a:rPr lang="en-US" sz="1800" dirty="0">
                <a:effectLst/>
                <a:ea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355980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37"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anim calcmode="lin" valueType="num">
                                      <p:cBhvr>
                                        <p:cTn id="24" dur="500" fill="hold"/>
                                        <p:tgtEl>
                                          <p:spTgt spid="28"/>
                                        </p:tgtEl>
                                        <p:attrNameLst>
                                          <p:attrName>ppt_x</p:attrName>
                                        </p:attrNameLst>
                                      </p:cBhvr>
                                      <p:tavLst>
                                        <p:tav tm="0">
                                          <p:val>
                                            <p:strVal val="#ppt_x"/>
                                          </p:val>
                                        </p:tav>
                                        <p:tav tm="100000">
                                          <p:val>
                                            <p:strVal val="#ppt_x"/>
                                          </p:val>
                                        </p:tav>
                                      </p:tavLst>
                                    </p:anim>
                                    <p:anim calcmode="lin" valueType="num">
                                      <p:cBhvr>
                                        <p:cTn id="25" dur="450" decel="100000" fill="hold"/>
                                        <p:tgtEl>
                                          <p:spTgt spid="28"/>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8"/>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strVal val="#ppt_x"/>
                                          </p:val>
                                        </p:tav>
                                        <p:tav tm="100000">
                                          <p:val>
                                            <p:strVal val="#ppt_x"/>
                                          </p:val>
                                        </p:tav>
                                      </p:tavLst>
                                    </p:anim>
                                    <p:anim calcmode="lin" valueType="num">
                                      <p:cBhvr>
                                        <p:cTn id="31" dur="450" decel="100000" fill="hold"/>
                                        <p:tgtEl>
                                          <p:spTgt spid="30"/>
                                        </p:tgtEl>
                                        <p:attrNameLst>
                                          <p:attrName>ppt_y</p:attrName>
                                        </p:attrNameLst>
                                      </p:cBhvr>
                                      <p:tavLst>
                                        <p:tav tm="0">
                                          <p:val>
                                            <p:strVal val="#ppt_y+1"/>
                                          </p:val>
                                        </p:tav>
                                        <p:tav tm="100000">
                                          <p:val>
                                            <p:strVal val="#ppt_y-.03"/>
                                          </p:val>
                                        </p:tav>
                                      </p:tavLst>
                                    </p:anim>
                                    <p:anim calcmode="lin" valueType="num">
                                      <p:cBhvr>
                                        <p:cTn id="32" dur="50" accel="100000" fill="hold">
                                          <p:stCondLst>
                                            <p:cond delay="450"/>
                                          </p:stCondLst>
                                        </p:cTn>
                                        <p:tgtEl>
                                          <p:spTgt spid="30"/>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anim calcmode="lin" valueType="num">
                                      <p:cBhvr>
                                        <p:cTn id="36" dur="500" fill="hold"/>
                                        <p:tgtEl>
                                          <p:spTgt spid="32"/>
                                        </p:tgtEl>
                                        <p:attrNameLst>
                                          <p:attrName>ppt_x</p:attrName>
                                        </p:attrNameLst>
                                      </p:cBhvr>
                                      <p:tavLst>
                                        <p:tav tm="0">
                                          <p:val>
                                            <p:strVal val="#ppt_x"/>
                                          </p:val>
                                        </p:tav>
                                        <p:tav tm="100000">
                                          <p:val>
                                            <p:strVal val="#ppt_x"/>
                                          </p:val>
                                        </p:tav>
                                      </p:tavLst>
                                    </p:anim>
                                    <p:anim calcmode="lin" valueType="num">
                                      <p:cBhvr>
                                        <p:cTn id="37" dur="450" decel="100000" fill="hold"/>
                                        <p:tgtEl>
                                          <p:spTgt spid="32"/>
                                        </p:tgtEl>
                                        <p:attrNameLst>
                                          <p:attrName>ppt_y</p:attrName>
                                        </p:attrNameLst>
                                      </p:cBhvr>
                                      <p:tavLst>
                                        <p:tav tm="0">
                                          <p:val>
                                            <p:strVal val="#ppt_y+1"/>
                                          </p:val>
                                        </p:tav>
                                        <p:tav tm="100000">
                                          <p:val>
                                            <p:strVal val="#ppt_y-.03"/>
                                          </p:val>
                                        </p:tav>
                                      </p:tavLst>
                                    </p:anim>
                                    <p:anim calcmode="lin" valueType="num">
                                      <p:cBhvr>
                                        <p:cTn id="38" dur="50" accel="100000" fill="hold">
                                          <p:stCondLst>
                                            <p:cond delay="450"/>
                                          </p:stCondLst>
                                        </p:cTn>
                                        <p:tgtEl>
                                          <p:spTgt spid="32"/>
                                        </p:tgtEl>
                                        <p:attrNameLst>
                                          <p:attrName>ppt_y</p:attrName>
                                        </p:attrNameLst>
                                      </p:cBhvr>
                                      <p:tavLst>
                                        <p:tav tm="0">
                                          <p:val>
                                            <p:strVal val="#ppt_y-.03"/>
                                          </p:val>
                                        </p:tav>
                                        <p:tav tm="100000">
                                          <p:val>
                                            <p:strVal val="#ppt_y"/>
                                          </p:val>
                                        </p:tav>
                                      </p:tavLst>
                                    </p:anim>
                                  </p:childTnLst>
                                </p:cTn>
                              </p:par>
                            </p:childTnLst>
                          </p:cTn>
                        </p:par>
                        <p:par>
                          <p:cTn id="39" fill="hold">
                            <p:stCondLst>
                              <p:cond delay="2500"/>
                            </p:stCondLst>
                            <p:childTnLst>
                              <p:par>
                                <p:cTn id="40" presetID="2" presetClass="entr" presetSubtype="2"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500" fill="hold"/>
                                        <p:tgtEl>
                                          <p:spTgt spid="27"/>
                                        </p:tgtEl>
                                        <p:attrNameLst>
                                          <p:attrName>ppt_x</p:attrName>
                                        </p:attrNameLst>
                                      </p:cBhvr>
                                      <p:tavLst>
                                        <p:tav tm="0">
                                          <p:val>
                                            <p:strVal val="1+#ppt_w/2"/>
                                          </p:val>
                                        </p:tav>
                                        <p:tav tm="100000">
                                          <p:val>
                                            <p:strVal val="#ppt_x"/>
                                          </p:val>
                                        </p:tav>
                                      </p:tavLst>
                                    </p:anim>
                                    <p:anim calcmode="lin" valueType="num">
                                      <p:cBhvr additive="base">
                                        <p:cTn id="43" dur="5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1+#ppt_w/2"/>
                                          </p:val>
                                        </p:tav>
                                        <p:tav tm="100000">
                                          <p:val>
                                            <p:strVal val="#ppt_x"/>
                                          </p:val>
                                        </p:tav>
                                      </p:tavLst>
                                    </p:anim>
                                    <p:anim calcmode="lin" valueType="num">
                                      <p:cBhvr additive="base">
                                        <p:cTn id="47" dur="5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 calcmode="lin" valueType="num">
                                      <p:cBhvr additive="base">
                                        <p:cTn id="50" dur="500" fill="hold"/>
                                        <p:tgtEl>
                                          <p:spTgt spid="31"/>
                                        </p:tgtEl>
                                        <p:attrNameLst>
                                          <p:attrName>ppt_x</p:attrName>
                                        </p:attrNameLst>
                                      </p:cBhvr>
                                      <p:tavLst>
                                        <p:tav tm="0">
                                          <p:val>
                                            <p:strVal val="1+#ppt_w/2"/>
                                          </p:val>
                                        </p:tav>
                                        <p:tav tm="100000">
                                          <p:val>
                                            <p:strVal val="#ppt_x"/>
                                          </p:val>
                                        </p:tav>
                                      </p:tavLst>
                                    </p:anim>
                                    <p:anim calcmode="lin" valueType="num">
                                      <p:cBhvr additive="base">
                                        <p:cTn id="51" dur="500" fill="hold"/>
                                        <p:tgtEl>
                                          <p:spTgt spid="31"/>
                                        </p:tgtEl>
                                        <p:attrNameLst>
                                          <p:attrName>ppt_y</p:attrName>
                                        </p:attrNameLst>
                                      </p:cBhvr>
                                      <p:tavLst>
                                        <p:tav tm="0">
                                          <p:val>
                                            <p:strVal val="#ppt_y"/>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fade">
                                      <p:cBhvr>
                                        <p:cTn id="54" dur="500"/>
                                        <p:tgtEl>
                                          <p:spTgt spid="46"/>
                                        </p:tgtEl>
                                      </p:cBhvr>
                                    </p:animEffect>
                                    <p:anim calcmode="lin" valueType="num">
                                      <p:cBhvr>
                                        <p:cTn id="55" dur="500" fill="hold"/>
                                        <p:tgtEl>
                                          <p:spTgt spid="46"/>
                                        </p:tgtEl>
                                        <p:attrNameLst>
                                          <p:attrName>ppt_x</p:attrName>
                                        </p:attrNameLst>
                                      </p:cBhvr>
                                      <p:tavLst>
                                        <p:tav tm="0">
                                          <p:val>
                                            <p:strVal val="#ppt_x"/>
                                          </p:val>
                                        </p:tav>
                                        <p:tav tm="100000">
                                          <p:val>
                                            <p:strVal val="#ppt_x"/>
                                          </p:val>
                                        </p:tav>
                                      </p:tavLst>
                                    </p:anim>
                                    <p:anim calcmode="lin" valueType="num">
                                      <p:cBhvr>
                                        <p:cTn id="56" dur="450" decel="100000" fill="hold"/>
                                        <p:tgtEl>
                                          <p:spTgt spid="46"/>
                                        </p:tgtEl>
                                        <p:attrNameLst>
                                          <p:attrName>ppt_y</p:attrName>
                                        </p:attrNameLst>
                                      </p:cBhvr>
                                      <p:tavLst>
                                        <p:tav tm="0">
                                          <p:val>
                                            <p:strVal val="#ppt_y+1"/>
                                          </p:val>
                                        </p:tav>
                                        <p:tav tm="100000">
                                          <p:val>
                                            <p:strVal val="#ppt_y-.03"/>
                                          </p:val>
                                        </p:tav>
                                      </p:tavLst>
                                    </p:anim>
                                    <p:anim calcmode="lin" valueType="num">
                                      <p:cBhvr>
                                        <p:cTn id="57" dur="50" accel="100000" fill="hold">
                                          <p:stCondLst>
                                            <p:cond delay="450"/>
                                          </p:stCondLst>
                                        </p:cTn>
                                        <p:tgtEl>
                                          <p:spTgt spid="46"/>
                                        </p:tgtEl>
                                        <p:attrNameLst>
                                          <p:attrName>ppt_y</p:attrName>
                                        </p:attrNameLst>
                                      </p:cBhvr>
                                      <p:tavLst>
                                        <p:tav tm="0">
                                          <p:val>
                                            <p:strVal val="#ppt_y-.03"/>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500" fill="hold"/>
                                        <p:tgtEl>
                                          <p:spTgt spid="45"/>
                                        </p:tgtEl>
                                        <p:attrNameLst>
                                          <p:attrName>ppt_x</p:attrName>
                                        </p:attrNameLst>
                                      </p:cBhvr>
                                      <p:tavLst>
                                        <p:tav tm="0">
                                          <p:val>
                                            <p:strVal val="1+#ppt_w/2"/>
                                          </p:val>
                                        </p:tav>
                                        <p:tav tm="100000">
                                          <p:val>
                                            <p:strVal val="#ppt_x"/>
                                          </p:val>
                                        </p:tav>
                                      </p:tavLst>
                                    </p:anim>
                                    <p:anim calcmode="lin" valueType="num">
                                      <p:cBhvr additive="base">
                                        <p:cTn id="61"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1" grpId="0"/>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id="{AD22ED2C-BBCC-43E3-8CEA-3D3F053964EC}"/>
              </a:ext>
            </a:extLst>
          </p:cNvPr>
          <p:cNvSpPr/>
          <p:nvPr/>
        </p:nvSpPr>
        <p:spPr>
          <a:xfrm>
            <a:off x="6143" y="-22762"/>
            <a:ext cx="9131714" cy="5166262"/>
          </a:xfrm>
          <a:prstGeom prst="rect">
            <a:avLst/>
          </a:prstGeom>
          <a:gradFill flip="none" rotWithShape="1">
            <a:gsLst>
              <a:gs pos="0">
                <a:srgbClr val="F9D172"/>
              </a:gs>
              <a:gs pos="50000">
                <a:schemeClr val="bg1"/>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2060"/>
              </a:solidFill>
            </a:endParaRPr>
          </a:p>
        </p:txBody>
      </p:sp>
      <p:grpSp>
        <p:nvGrpSpPr>
          <p:cNvPr id="2" name="组合 1">
            <a:extLst>
              <a:ext uri="{FF2B5EF4-FFF2-40B4-BE49-F238E27FC236}">
                <a16:creationId xmlns:a16="http://schemas.microsoft.com/office/drawing/2014/main" id="{ABA76AA5-DEBD-4D4F-9D2B-B76FA155F87E}"/>
              </a:ext>
            </a:extLst>
          </p:cNvPr>
          <p:cNvGrpSpPr/>
          <p:nvPr/>
        </p:nvGrpSpPr>
        <p:grpSpPr>
          <a:xfrm>
            <a:off x="-292877" y="-115442"/>
            <a:ext cx="2426717" cy="2485725"/>
            <a:chOff x="700049" y="2441740"/>
            <a:chExt cx="2684830" cy="2742697"/>
          </a:xfrm>
        </p:grpSpPr>
        <p:pic>
          <p:nvPicPr>
            <p:cNvPr id="4" name="图片 3">
              <a:extLst>
                <a:ext uri="{FF2B5EF4-FFF2-40B4-BE49-F238E27FC236}">
                  <a16:creationId xmlns:a16="http://schemas.microsoft.com/office/drawing/2014/main" id="{FCC81495-36AD-4DF0-9A1F-FA145EA3C55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0049" y="2441740"/>
              <a:ext cx="2684830" cy="2742697"/>
            </a:xfrm>
            <a:prstGeom prst="rect">
              <a:avLst/>
            </a:prstGeom>
          </p:spPr>
        </p:pic>
        <p:pic>
          <p:nvPicPr>
            <p:cNvPr id="14" name="图片 13">
              <a:extLst>
                <a:ext uri="{FF2B5EF4-FFF2-40B4-BE49-F238E27FC236}">
                  <a16:creationId xmlns:a16="http://schemas.microsoft.com/office/drawing/2014/main" id="{B0718EA3-9C17-45B5-ACBE-BA9C3F3E87D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19111" y="2898887"/>
              <a:ext cx="1692674" cy="1979705"/>
            </a:xfrm>
            <a:prstGeom prst="rect">
              <a:avLst/>
            </a:prstGeom>
          </p:spPr>
        </p:pic>
      </p:grpSp>
      <p:pic>
        <p:nvPicPr>
          <p:cNvPr id="8" name="PA_图片 40">
            <a:extLst>
              <a:ext uri="{FF2B5EF4-FFF2-40B4-BE49-F238E27FC236}">
                <a16:creationId xmlns:a16="http://schemas.microsoft.com/office/drawing/2014/main" id="{0FCC0D6E-7088-44FB-9557-D16FA7AB4378}"/>
              </a:ext>
            </a:extLst>
          </p:cNvPr>
          <p:cNvPicPr>
            <a:picLocks noChangeAspect="1"/>
          </p:cNvPicPr>
          <p:nvPr>
            <p:custDataLst>
              <p:tags r:id="rId1"/>
            </p:custDataLst>
          </p:nvPr>
        </p:nvPicPr>
        <p:blipFill>
          <a:blip r:embed="rId6" cstate="screen">
            <a:extLst>
              <a:ext uri="{28A0092B-C50C-407E-A947-70E740481C1C}">
                <a14:useLocalDpi xmlns:a14="http://schemas.microsoft.com/office/drawing/2010/main"/>
              </a:ext>
            </a:extLst>
          </a:blip>
          <a:stretch>
            <a:fillRect/>
          </a:stretch>
        </p:blipFill>
        <p:spPr>
          <a:xfrm>
            <a:off x="2783535" y="29758"/>
            <a:ext cx="680514" cy="521361"/>
          </a:xfrm>
          <a:prstGeom prst="rect">
            <a:avLst/>
          </a:prstGeom>
        </p:spPr>
      </p:pic>
      <p:pic>
        <p:nvPicPr>
          <p:cNvPr id="17" name="图片 16">
            <a:extLst>
              <a:ext uri="{FF2B5EF4-FFF2-40B4-BE49-F238E27FC236}">
                <a16:creationId xmlns:a16="http://schemas.microsoft.com/office/drawing/2014/main" id="{17E44412-1ACC-43DE-A74F-C897E13A39B5}"/>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a:off x="8943090" y="0"/>
            <a:ext cx="227837" cy="889000"/>
          </a:xfrm>
          <a:prstGeom prst="rect">
            <a:avLst/>
          </a:prstGeom>
        </p:spPr>
      </p:pic>
      <p:pic>
        <p:nvPicPr>
          <p:cNvPr id="18" name="图片 17">
            <a:extLst>
              <a:ext uri="{FF2B5EF4-FFF2-40B4-BE49-F238E27FC236}">
                <a16:creationId xmlns:a16="http://schemas.microsoft.com/office/drawing/2014/main" id="{906D72A5-3107-4BFB-B2BD-9527C395280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5400000">
            <a:off x="8135190" y="-795487"/>
            <a:ext cx="226606" cy="1778728"/>
          </a:xfrm>
          <a:prstGeom prst="rect">
            <a:avLst/>
          </a:prstGeom>
        </p:spPr>
      </p:pic>
      <p:pic>
        <p:nvPicPr>
          <p:cNvPr id="20" name="图片 19">
            <a:extLst>
              <a:ext uri="{FF2B5EF4-FFF2-40B4-BE49-F238E27FC236}">
                <a16:creationId xmlns:a16="http://schemas.microsoft.com/office/drawing/2014/main" id="{79874C59-4054-46EE-91A9-1F17C4E507FD}"/>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114" t="90522" b="291"/>
          <a:stretch/>
        </p:blipFill>
        <p:spPr>
          <a:xfrm flipV="1">
            <a:off x="8943090" y="4180943"/>
            <a:ext cx="227837" cy="889000"/>
          </a:xfrm>
          <a:prstGeom prst="rect">
            <a:avLst/>
          </a:prstGeom>
        </p:spPr>
      </p:pic>
      <p:pic>
        <p:nvPicPr>
          <p:cNvPr id="21" name="图片 20">
            <a:extLst>
              <a:ext uri="{FF2B5EF4-FFF2-40B4-BE49-F238E27FC236}">
                <a16:creationId xmlns:a16="http://schemas.microsoft.com/office/drawing/2014/main" id="{5F9F1747-BC0E-4F7A-9F00-855F8601ACBA}"/>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9281" t="90522" b="680"/>
          <a:stretch/>
        </p:blipFill>
        <p:spPr>
          <a:xfrm rot="16200000" flipV="1">
            <a:off x="8135190" y="4160259"/>
            <a:ext cx="226606" cy="1778728"/>
          </a:xfrm>
          <a:prstGeom prst="rect">
            <a:avLst/>
          </a:prstGeom>
        </p:spPr>
      </p:pic>
      <p:sp>
        <p:nvSpPr>
          <p:cNvPr id="3" name="Rectangle 2"/>
          <p:cNvSpPr/>
          <p:nvPr/>
        </p:nvSpPr>
        <p:spPr>
          <a:xfrm>
            <a:off x="3497119" y="28546"/>
            <a:ext cx="2369559" cy="523220"/>
          </a:xfrm>
          <a:prstGeom prst="rect">
            <a:avLst/>
          </a:prstGeom>
        </p:spPr>
        <p:txBody>
          <a:bodyPr wrap="none">
            <a:spAutoFit/>
          </a:bodyPr>
          <a:lstStyle/>
          <a:p>
            <a:r>
              <a:rPr lang="en-US" sz="2800" b="1" dirty="0">
                <a:solidFill>
                  <a:srgbClr val="754C24"/>
                </a:solidFill>
              </a:rPr>
              <a:t>3. NỘI DUNG</a:t>
            </a:r>
          </a:p>
        </p:txBody>
      </p:sp>
      <p:sp>
        <p:nvSpPr>
          <p:cNvPr id="6" name="Callout: Down Arrow 5">
            <a:extLst>
              <a:ext uri="{FF2B5EF4-FFF2-40B4-BE49-F238E27FC236}">
                <a16:creationId xmlns:a16="http://schemas.microsoft.com/office/drawing/2014/main" id="{B21782BE-1E09-4489-9F56-2C58553FC275}"/>
              </a:ext>
            </a:extLst>
          </p:cNvPr>
          <p:cNvSpPr/>
          <p:nvPr/>
        </p:nvSpPr>
        <p:spPr>
          <a:xfrm>
            <a:off x="3036873" y="551119"/>
            <a:ext cx="3290049" cy="983867"/>
          </a:xfrm>
          <a:prstGeom prst="downArrowCallout">
            <a:avLst>
              <a:gd name="adj1" fmla="val 13802"/>
              <a:gd name="adj2" fmla="val 19402"/>
              <a:gd name="adj3" fmla="val 25000"/>
              <a:gd name="adj4" fmla="val 6497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3.1. </a:t>
            </a:r>
            <a:r>
              <a:rPr lang="en-US" sz="24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Nội</a:t>
            </a:r>
            <a:r>
              <a:rPr lang="en-US"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dung </a:t>
            </a:r>
            <a:r>
              <a:rPr lang="en-US" sz="24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biện</a:t>
            </a:r>
            <a:r>
              <a:rPr lang="en-US"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pháp</a:t>
            </a:r>
            <a:endParaRPr lang="en-US" sz="2400" dirty="0">
              <a:solidFill>
                <a:srgbClr val="002060"/>
              </a:solidFill>
            </a:endParaRPr>
          </a:p>
        </p:txBody>
      </p:sp>
      <p:sp>
        <p:nvSpPr>
          <p:cNvPr id="7" name="Rectangle: Rounded Corners 6">
            <a:extLst>
              <a:ext uri="{FF2B5EF4-FFF2-40B4-BE49-F238E27FC236}">
                <a16:creationId xmlns:a16="http://schemas.microsoft.com/office/drawing/2014/main" id="{7625E3B5-60AC-4719-8C7B-7D78489EB34C}"/>
              </a:ext>
            </a:extLst>
          </p:cNvPr>
          <p:cNvSpPr/>
          <p:nvPr/>
        </p:nvSpPr>
        <p:spPr>
          <a:xfrm>
            <a:off x="594639" y="1593915"/>
            <a:ext cx="8174516" cy="33424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R="0">
              <a:lnSpc>
                <a:spcPct val="150000"/>
              </a:lnSpc>
              <a:spcBef>
                <a:spcPts val="0"/>
              </a:spcBef>
              <a:spcAft>
                <a:spcPts val="0"/>
              </a:spcAft>
            </a:pP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Ứng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dụng</a:t>
            </a:r>
            <a:r>
              <a:rPr lang="en-US" sz="2000" dirty="0">
                <a:solidFill>
                  <a:srgbClr val="002060"/>
                </a:solidFill>
                <a:effectLst/>
                <a:latin typeface="Times New Roman" panose="02020603050405020304" pitchFamily="18" charset="0"/>
                <a:ea typeface="Times New Roman" panose="02020603050405020304" pitchFamily="18" charset="0"/>
              </a:rPr>
              <a:t> CNTT </a:t>
            </a:r>
            <a:r>
              <a:rPr lang="en-US" sz="2000" dirty="0" err="1">
                <a:solidFill>
                  <a:srgbClr val="002060"/>
                </a:solidFill>
                <a:effectLst/>
                <a:latin typeface="Times New Roman" panose="02020603050405020304" pitchFamily="18" charset="0"/>
                <a:ea typeface="Times New Roman" panose="02020603050405020304" pitchFamily="18" charset="0"/>
              </a:rPr>
              <a:t>vào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các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hoạt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trò</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chơi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khởi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tạo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không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khí</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vui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vẻ</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hứng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thú</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đầu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trò</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chơi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kiến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thức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các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em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khắc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sâu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nội</a:t>
            </a:r>
            <a:r>
              <a:rPr lang="en-US" sz="2000" dirty="0">
                <a:solidFill>
                  <a:srgbClr val="002060"/>
                </a:solidFill>
                <a:effectLst/>
                <a:latin typeface="Times New Roman" panose="02020603050405020304" pitchFamily="18" charset="0"/>
                <a:ea typeface="Times New Roman" panose="02020603050405020304" pitchFamily="18" charset="0"/>
              </a:rPr>
              <a:t> dung </a:t>
            </a:r>
            <a:r>
              <a:rPr lang="en-US" sz="2000" dirty="0" err="1">
                <a:solidFill>
                  <a:srgbClr val="002060"/>
                </a:solidFill>
                <a:effectLst/>
                <a:latin typeface="Times New Roman" panose="02020603050405020304" pitchFamily="18" charset="0"/>
                <a:ea typeface="Times New Roman" panose="02020603050405020304" pitchFamily="18" charset="0"/>
              </a:rPr>
              <a:t>mỗi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bài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học</a:t>
            </a:r>
            <a:r>
              <a:rPr lang="en-US" sz="2000" dirty="0">
                <a:solidFill>
                  <a:srgbClr val="002060"/>
                </a:solidFill>
                <a:effectLst/>
                <a:latin typeface="Times New Roman" panose="02020603050405020304" pitchFamily="18" charset="0"/>
                <a:ea typeface="Times New Roman" panose="02020603050405020304" pitchFamily="18" charset="0"/>
              </a:rPr>
              <a:t>. </a:t>
            </a:r>
          </a:p>
          <a:p>
            <a:pPr marR="0">
              <a:lnSpc>
                <a:spcPct val="150000"/>
              </a:lnSpc>
              <a:spcBef>
                <a:spcPts val="0"/>
              </a:spcBef>
              <a:spcAft>
                <a:spcPts val="0"/>
              </a:spcAft>
            </a:pP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Lồng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ghép</a:t>
            </a:r>
            <a:r>
              <a:rPr lang="en-US" sz="2000" dirty="0">
                <a:solidFill>
                  <a:srgbClr val="002060"/>
                </a:solidFill>
                <a:effectLst/>
                <a:latin typeface="Times New Roman" panose="02020603050405020304" pitchFamily="18" charset="0"/>
                <a:ea typeface="Times New Roman" panose="02020603050405020304" pitchFamily="18" charset="0"/>
              </a:rPr>
              <a:t> video ở </a:t>
            </a:r>
            <a:r>
              <a:rPr lang="en-US" sz="2000" dirty="0" err="1">
                <a:solidFill>
                  <a:srgbClr val="002060"/>
                </a:solidFill>
                <a:effectLst/>
                <a:latin typeface="Times New Roman" panose="02020603050405020304" pitchFamily="18" charset="0"/>
                <a:ea typeface="Times New Roman" panose="02020603050405020304" pitchFamily="18" charset="0"/>
              </a:rPr>
              <a:t>các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hoạt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như</a:t>
            </a:r>
            <a:r>
              <a:rPr lang="en-US" sz="2000" dirty="0">
                <a:solidFill>
                  <a:srgbClr val="002060"/>
                </a:solidFill>
                <a:effectLst/>
                <a:latin typeface="Times New Roman" panose="02020603050405020304" pitchFamily="18" charset="0"/>
                <a:ea typeface="Times New Roman" panose="02020603050405020304" pitchFamily="18" charset="0"/>
              </a:rPr>
              <a:t>: Quan </a:t>
            </a:r>
            <a:r>
              <a:rPr lang="en-US" sz="2000" dirty="0" err="1">
                <a:solidFill>
                  <a:srgbClr val="002060"/>
                </a:solidFill>
                <a:effectLst/>
                <a:latin typeface="Times New Roman" panose="02020603050405020304" pitchFamily="18" charset="0"/>
                <a:ea typeface="Times New Roman" panose="02020603050405020304" pitchFamily="18" charset="0"/>
              </a:rPr>
              <a:t>sát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tìm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hiểu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bài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nhận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thấy</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vẻ</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đẹp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cuộc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sống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xung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quanh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em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sinh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thực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nhất</a:t>
            </a:r>
            <a:r>
              <a:rPr lang="en-US" sz="2000" dirty="0">
                <a:solidFill>
                  <a:srgbClr val="002060"/>
                </a:solidFill>
                <a:effectLst/>
                <a:latin typeface="Times New Roman" panose="02020603050405020304" pitchFamily="18" charset="0"/>
                <a:ea typeface="Times New Roman" panose="02020603050405020304" pitchFamily="18" charset="0"/>
              </a:rPr>
              <a:t>, video </a:t>
            </a:r>
            <a:r>
              <a:rPr lang="en-US" sz="2000" dirty="0" err="1">
                <a:solidFill>
                  <a:srgbClr val="002060"/>
                </a:solidFill>
                <a:effectLst/>
                <a:latin typeface="Times New Roman" panose="02020603050405020304" pitchFamily="18" charset="0"/>
                <a:ea typeface="Times New Roman" panose="02020603050405020304" pitchFamily="18" charset="0"/>
              </a:rPr>
              <a:t>Cách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thực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hiện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nhận</a:t>
            </a:r>
            <a:r>
              <a:rPr lang="en-US" sz="2000" dirty="0">
                <a:solidFill>
                  <a:srgbClr val="002060"/>
                </a:solidFill>
                <a:latin typeface="Times New Roman" panose="02020603050405020304" pitchFamily="18" charset="0"/>
                <a:ea typeface="Times New Roman" panose="02020603050405020304" pitchFamily="18" charset="0"/>
              </a:rPr>
              <a:t> ra </a:t>
            </a:r>
            <a:r>
              <a:rPr lang="en-US" sz="2000" dirty="0" err="1">
                <a:solidFill>
                  <a:srgbClr val="002060"/>
                </a:solidFill>
                <a:latin typeface="Times New Roman" panose="02020603050405020304" pitchFamily="18" charset="0"/>
                <a:ea typeface="Times New Roman" panose="02020603050405020304" pitchFamily="18" charset="0"/>
              </a:rPr>
              <a:t>cahcs</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sáng</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tạo</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sản</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phẩm</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và</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tìm</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thêm</a:t>
            </a:r>
            <a:r>
              <a:rPr lang="en-US" sz="2000" dirty="0">
                <a:solidFill>
                  <a:srgbClr val="002060"/>
                </a:solidFill>
                <a:latin typeface="Times New Roman" panose="02020603050405020304" pitchFamily="18" charset="0"/>
                <a:ea typeface="Times New Roman" panose="02020603050405020304" pitchFamily="18" charset="0"/>
              </a:rPr>
              <a:t> ý </a:t>
            </a:r>
            <a:r>
              <a:rPr lang="en-US" sz="2000" dirty="0" err="1">
                <a:solidFill>
                  <a:srgbClr val="002060"/>
                </a:solidFill>
                <a:latin typeface="Times New Roman" panose="02020603050405020304" pitchFamily="18" charset="0"/>
                <a:ea typeface="Times New Roman" panose="02020603050405020304" pitchFamily="18" charset="0"/>
              </a:rPr>
              <a:t>tưởng</a:t>
            </a:r>
            <a:r>
              <a:rPr lang="en-US" sz="2000" dirty="0">
                <a:solidFill>
                  <a:srgbClr val="002060"/>
                </a:solidFill>
                <a:latin typeface="Times New Roman" panose="02020603050405020304" pitchFamily="18" charset="0"/>
                <a:ea typeface="Times New Roman" panose="02020603050405020304" pitchFamily="18" charset="0"/>
              </a:rPr>
              <a:t>.</a:t>
            </a:r>
            <a:endParaRPr lang="en-US" sz="20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2892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par>
                                <p:cTn id="14" presetID="22" presetClass="entr" presetSubtype="2"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right)">
                                      <p:cBhvr>
                                        <p:cTn id="16" dur="500"/>
                                        <p:tgtEl>
                                          <p:spTgt spid="21"/>
                                        </p:tgtEl>
                                      </p:cBhvr>
                                    </p:animEffect>
                                  </p:childTnLst>
                                </p:cTn>
                              </p:par>
                              <p:par>
                                <p:cTn id="17" presetID="22" presetClass="entr" presetSubtype="1"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par>
                                <p:cTn id="20" presetID="22" presetClass="entr" presetSubtype="2"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right)">
                                      <p:cBhvr>
                                        <p:cTn id="22" dur="500"/>
                                        <p:tgtEl>
                                          <p:spTgt spid="18"/>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par>
                          <p:cTn id="27" fill="hold">
                            <p:stCondLst>
                              <p:cond delay="2000"/>
                            </p:stCondLst>
                            <p:childTnLst>
                              <p:par>
                                <p:cTn id="28" presetID="37"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anim calcmode="lin" valueType="num">
                                      <p:cBhvr>
                                        <p:cTn id="31" dur="500" fill="hold"/>
                                        <p:tgtEl>
                                          <p:spTgt spid="8"/>
                                        </p:tgtEl>
                                        <p:attrNameLst>
                                          <p:attrName>ppt_x</p:attrName>
                                        </p:attrNameLst>
                                      </p:cBhvr>
                                      <p:tavLst>
                                        <p:tav tm="0">
                                          <p:val>
                                            <p:strVal val="#ppt_x"/>
                                          </p:val>
                                        </p:tav>
                                        <p:tav tm="100000">
                                          <p:val>
                                            <p:strVal val="#ppt_x"/>
                                          </p:val>
                                        </p:tav>
                                      </p:tavLst>
                                    </p:anim>
                                    <p:anim calcmode="lin" valueType="num">
                                      <p:cBhvr>
                                        <p:cTn id="32" dur="450" decel="100000" fill="hold"/>
                                        <p:tgtEl>
                                          <p:spTgt spid="8"/>
                                        </p:tgtEl>
                                        <p:attrNameLst>
                                          <p:attrName>ppt_y</p:attrName>
                                        </p:attrNameLst>
                                      </p:cBhvr>
                                      <p:tavLst>
                                        <p:tav tm="0">
                                          <p:val>
                                            <p:strVal val="#ppt_y+1"/>
                                          </p:val>
                                        </p:tav>
                                        <p:tav tm="100000">
                                          <p:val>
                                            <p:strVal val="#ppt_y-.03"/>
                                          </p:val>
                                        </p:tav>
                                      </p:tavLst>
                                    </p:anim>
                                    <p:anim calcmode="lin" valueType="num">
                                      <p:cBhvr>
                                        <p:cTn id="33"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ABA76AA5-DEBD-4D4F-9D2B-B76FA155F87E}"/>
              </a:ext>
            </a:extLst>
          </p:cNvPr>
          <p:cNvGrpSpPr/>
          <p:nvPr/>
        </p:nvGrpSpPr>
        <p:grpSpPr>
          <a:xfrm>
            <a:off x="-74800" y="3332385"/>
            <a:ext cx="2014722" cy="1976621"/>
            <a:chOff x="700049" y="2441740"/>
            <a:chExt cx="2684830" cy="2742697"/>
          </a:xfrm>
        </p:grpSpPr>
        <p:pic>
          <p:nvPicPr>
            <p:cNvPr id="4" name="图片 3">
              <a:extLst>
                <a:ext uri="{FF2B5EF4-FFF2-40B4-BE49-F238E27FC236}">
                  <a16:creationId xmlns:a16="http://schemas.microsoft.com/office/drawing/2014/main" id="{FCC81495-36AD-4DF0-9A1F-FA145EA3C55F}"/>
                </a:ext>
              </a:extLst>
            </p:cNvPr>
            <p:cNvPicPr>
              <a:picLocks noChangeAspect="1"/>
            </p:cNvPicPr>
            <p:nvPr/>
          </p:nvPicPr>
          <p:blipFill>
            <a:blip r:embed="rId25" cstate="screen">
              <a:extLst>
                <a:ext uri="{28A0092B-C50C-407E-A947-70E740481C1C}">
                  <a14:useLocalDpi xmlns:a14="http://schemas.microsoft.com/office/drawing/2010/main"/>
                </a:ext>
              </a:extLst>
            </a:blip>
            <a:stretch>
              <a:fillRect/>
            </a:stretch>
          </p:blipFill>
          <p:spPr>
            <a:xfrm>
              <a:off x="700049" y="2441740"/>
              <a:ext cx="2684830" cy="2742697"/>
            </a:xfrm>
            <a:prstGeom prst="rect">
              <a:avLst/>
            </a:prstGeom>
          </p:spPr>
        </p:pic>
        <p:pic>
          <p:nvPicPr>
            <p:cNvPr id="14" name="图片 13">
              <a:extLst>
                <a:ext uri="{FF2B5EF4-FFF2-40B4-BE49-F238E27FC236}">
                  <a16:creationId xmlns:a16="http://schemas.microsoft.com/office/drawing/2014/main" id="{B0718EA3-9C17-45B5-ACBE-BA9C3F3E87DA}"/>
                </a:ext>
              </a:extLst>
            </p:cNvPr>
            <p:cNvPicPr>
              <a:picLocks noChangeAspect="1"/>
            </p:cNvPicPr>
            <p:nvPr/>
          </p:nvPicPr>
          <p:blipFill>
            <a:blip r:embed="rId26" cstate="screen">
              <a:extLst>
                <a:ext uri="{28A0092B-C50C-407E-A947-70E740481C1C}">
                  <a14:useLocalDpi xmlns:a14="http://schemas.microsoft.com/office/drawing/2010/main"/>
                </a:ext>
              </a:extLst>
            </a:blip>
            <a:stretch>
              <a:fillRect/>
            </a:stretch>
          </p:blipFill>
          <p:spPr>
            <a:xfrm>
              <a:off x="1019111" y="2898887"/>
              <a:ext cx="1692674" cy="1979705"/>
            </a:xfrm>
            <a:prstGeom prst="rect">
              <a:avLst/>
            </a:prstGeom>
          </p:spPr>
        </p:pic>
      </p:grpSp>
      <p:pic>
        <p:nvPicPr>
          <p:cNvPr id="8" name="PA_图片 40">
            <a:extLst>
              <a:ext uri="{FF2B5EF4-FFF2-40B4-BE49-F238E27FC236}">
                <a16:creationId xmlns:a16="http://schemas.microsoft.com/office/drawing/2014/main" id="{0FCC0D6E-7088-44FB-9557-D16FA7AB4378}"/>
              </a:ext>
            </a:extLst>
          </p:cNvPr>
          <p:cNvPicPr>
            <a:picLocks noChangeAspect="1"/>
          </p:cNvPicPr>
          <p:nvPr>
            <p:custDataLst>
              <p:tags r:id="rId1"/>
            </p:custDataLst>
          </p:nvPr>
        </p:nvPicPr>
        <p:blipFill>
          <a:blip r:embed="rId27" cstate="screen">
            <a:extLst>
              <a:ext uri="{28A0092B-C50C-407E-A947-70E740481C1C}">
                <a14:useLocalDpi xmlns:a14="http://schemas.microsoft.com/office/drawing/2010/main"/>
              </a:ext>
            </a:extLst>
          </a:blip>
          <a:stretch>
            <a:fillRect/>
          </a:stretch>
        </p:blipFill>
        <p:spPr>
          <a:xfrm>
            <a:off x="1310288" y="207180"/>
            <a:ext cx="680514" cy="521361"/>
          </a:xfrm>
          <a:prstGeom prst="rect">
            <a:avLst/>
          </a:prstGeom>
        </p:spPr>
      </p:pic>
      <p:pic>
        <p:nvPicPr>
          <p:cNvPr id="17" name="图片 16">
            <a:extLst>
              <a:ext uri="{FF2B5EF4-FFF2-40B4-BE49-F238E27FC236}">
                <a16:creationId xmlns:a16="http://schemas.microsoft.com/office/drawing/2014/main" id="{17E44412-1ACC-43DE-A74F-C897E13A39B5}"/>
              </a:ext>
            </a:extLst>
          </p:cNvPr>
          <p:cNvPicPr>
            <a:picLocks noChangeAspect="1"/>
          </p:cNvPicPr>
          <p:nvPr/>
        </p:nvPicPr>
        <p:blipFill rotWithShape="1">
          <a:blip r:embed="rId28" cstate="screen">
            <a:extLst>
              <a:ext uri="{28A0092B-C50C-407E-A947-70E740481C1C}">
                <a14:useLocalDpi xmlns:a14="http://schemas.microsoft.com/office/drawing/2010/main"/>
              </a:ext>
            </a:extLst>
          </a:blip>
          <a:srcRect l="69114" t="90522" b="291"/>
          <a:stretch/>
        </p:blipFill>
        <p:spPr>
          <a:xfrm>
            <a:off x="8943090" y="0"/>
            <a:ext cx="227837" cy="889000"/>
          </a:xfrm>
          <a:prstGeom prst="rect">
            <a:avLst/>
          </a:prstGeom>
        </p:spPr>
      </p:pic>
      <p:pic>
        <p:nvPicPr>
          <p:cNvPr id="18" name="图片 17">
            <a:extLst>
              <a:ext uri="{FF2B5EF4-FFF2-40B4-BE49-F238E27FC236}">
                <a16:creationId xmlns:a16="http://schemas.microsoft.com/office/drawing/2014/main" id="{906D72A5-3107-4BFB-B2BD-9527C3952801}"/>
              </a:ext>
            </a:extLst>
          </p:cNvPr>
          <p:cNvPicPr>
            <a:picLocks noChangeAspect="1"/>
          </p:cNvPicPr>
          <p:nvPr/>
        </p:nvPicPr>
        <p:blipFill rotWithShape="1">
          <a:blip r:embed="rId28" cstate="screen">
            <a:extLst>
              <a:ext uri="{28A0092B-C50C-407E-A947-70E740481C1C}">
                <a14:useLocalDpi xmlns:a14="http://schemas.microsoft.com/office/drawing/2010/main"/>
              </a:ext>
            </a:extLst>
          </a:blip>
          <a:srcRect l="69281" t="90522" b="680"/>
          <a:stretch/>
        </p:blipFill>
        <p:spPr>
          <a:xfrm rot="5400000">
            <a:off x="8135190" y="-795487"/>
            <a:ext cx="226606" cy="1778728"/>
          </a:xfrm>
          <a:prstGeom prst="rect">
            <a:avLst/>
          </a:prstGeom>
        </p:spPr>
      </p:pic>
      <p:pic>
        <p:nvPicPr>
          <p:cNvPr id="20" name="图片 19">
            <a:extLst>
              <a:ext uri="{FF2B5EF4-FFF2-40B4-BE49-F238E27FC236}">
                <a16:creationId xmlns:a16="http://schemas.microsoft.com/office/drawing/2014/main" id="{79874C59-4054-46EE-91A9-1F17C4E507FD}"/>
              </a:ext>
            </a:extLst>
          </p:cNvPr>
          <p:cNvPicPr>
            <a:picLocks noChangeAspect="1"/>
          </p:cNvPicPr>
          <p:nvPr/>
        </p:nvPicPr>
        <p:blipFill rotWithShape="1">
          <a:blip r:embed="rId28" cstate="screen">
            <a:extLst>
              <a:ext uri="{28A0092B-C50C-407E-A947-70E740481C1C}">
                <a14:useLocalDpi xmlns:a14="http://schemas.microsoft.com/office/drawing/2010/main"/>
              </a:ext>
            </a:extLst>
          </a:blip>
          <a:srcRect l="69114" t="90522" b="291"/>
          <a:stretch/>
        </p:blipFill>
        <p:spPr>
          <a:xfrm flipV="1">
            <a:off x="8943090" y="4180943"/>
            <a:ext cx="227837" cy="889000"/>
          </a:xfrm>
          <a:prstGeom prst="rect">
            <a:avLst/>
          </a:prstGeom>
        </p:spPr>
      </p:pic>
      <p:pic>
        <p:nvPicPr>
          <p:cNvPr id="21" name="图片 20">
            <a:extLst>
              <a:ext uri="{FF2B5EF4-FFF2-40B4-BE49-F238E27FC236}">
                <a16:creationId xmlns:a16="http://schemas.microsoft.com/office/drawing/2014/main" id="{5F9F1747-BC0E-4F7A-9F00-855F8601ACBA}"/>
              </a:ext>
            </a:extLst>
          </p:cNvPr>
          <p:cNvPicPr>
            <a:picLocks noChangeAspect="1"/>
          </p:cNvPicPr>
          <p:nvPr/>
        </p:nvPicPr>
        <p:blipFill rotWithShape="1">
          <a:blip r:embed="rId28" cstate="screen">
            <a:extLst>
              <a:ext uri="{28A0092B-C50C-407E-A947-70E740481C1C}">
                <a14:useLocalDpi xmlns:a14="http://schemas.microsoft.com/office/drawing/2010/main"/>
              </a:ext>
            </a:extLst>
          </a:blip>
          <a:srcRect l="69281" t="90522" b="680"/>
          <a:stretch/>
        </p:blipFill>
        <p:spPr>
          <a:xfrm rot="16200000" flipV="1">
            <a:off x="8135190" y="4160259"/>
            <a:ext cx="226606" cy="1778728"/>
          </a:xfrm>
          <a:prstGeom prst="rect">
            <a:avLst/>
          </a:prstGeom>
        </p:spPr>
      </p:pic>
      <p:sp>
        <p:nvSpPr>
          <p:cNvPr id="3" name="Rectangle 2"/>
          <p:cNvSpPr/>
          <p:nvPr/>
        </p:nvSpPr>
        <p:spPr>
          <a:xfrm>
            <a:off x="1990802" y="100943"/>
            <a:ext cx="5894371" cy="461665"/>
          </a:xfrm>
          <a:prstGeom prst="rect">
            <a:avLst/>
          </a:prstGeom>
        </p:spPr>
        <p:txBody>
          <a:bodyPr wrap="none">
            <a:spAutoFit/>
          </a:bodyPr>
          <a:lstStyle/>
          <a:p>
            <a:r>
              <a:rPr lang="en-US" sz="2400" b="1" dirty="0">
                <a:solidFill>
                  <a:schemeClr val="accent1">
                    <a:lumMod val="75000"/>
                  </a:schemeClr>
                </a:solidFill>
              </a:rPr>
              <a:t>3.2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Quy</a:t>
            </a:r>
            <a:r>
              <a:rPr lang="en-US" sz="24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trình</a:t>
            </a:r>
            <a:r>
              <a:rPr lang="en-US" sz="24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cách</a:t>
            </a:r>
            <a:r>
              <a:rPr lang="en-US" sz="24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thức</a:t>
            </a:r>
            <a:r>
              <a:rPr lang="en-US" sz="24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thực</a:t>
            </a:r>
            <a:r>
              <a:rPr lang="en-US" sz="24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hiện</a:t>
            </a:r>
            <a:r>
              <a:rPr lang="en-US" sz="24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biện</a:t>
            </a:r>
            <a:r>
              <a:rPr lang="en-US" sz="24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err="1">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pháp</a:t>
            </a:r>
            <a:endParaRPr lang="en-US" sz="2400" b="1" dirty="0">
              <a:solidFill>
                <a:schemeClr val="accent1">
                  <a:lumMod val="75000"/>
                </a:schemeClr>
              </a:solidFill>
            </a:endParaRPr>
          </a:p>
        </p:txBody>
      </p:sp>
      <p:cxnSp>
        <p:nvCxnSpPr>
          <p:cNvPr id="16" name="MH_Other_1">
            <a:extLst>
              <a:ext uri="{FF2B5EF4-FFF2-40B4-BE49-F238E27FC236}">
                <a16:creationId xmlns:a16="http://schemas.microsoft.com/office/drawing/2014/main" id="{66DD866F-6397-4A97-B1CA-42DB250F8715}"/>
              </a:ext>
            </a:extLst>
          </p:cNvPr>
          <p:cNvCxnSpPr>
            <a:cxnSpLocks/>
          </p:cNvCxnSpPr>
          <p:nvPr>
            <p:custDataLst>
              <p:tags r:id="rId2"/>
            </p:custDataLst>
          </p:nvPr>
        </p:nvCxnSpPr>
        <p:spPr>
          <a:xfrm flipV="1">
            <a:off x="4484876" y="1212677"/>
            <a:ext cx="355649" cy="389141"/>
          </a:xfrm>
          <a:prstGeom prst="straightConnector1">
            <a:avLst/>
          </a:prstGeom>
          <a:ln w="15875">
            <a:solidFill>
              <a:schemeClr val="accent1"/>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24" name="MH_Other_3">
            <a:extLst>
              <a:ext uri="{FF2B5EF4-FFF2-40B4-BE49-F238E27FC236}">
                <a16:creationId xmlns:a16="http://schemas.microsoft.com/office/drawing/2014/main" id="{C4C762C5-F044-416D-87BE-AC965E3FF57D}"/>
              </a:ext>
            </a:extLst>
          </p:cNvPr>
          <p:cNvCxnSpPr>
            <a:cxnSpLocks/>
          </p:cNvCxnSpPr>
          <p:nvPr>
            <p:custDataLst>
              <p:tags r:id="rId3"/>
            </p:custDataLst>
          </p:nvPr>
        </p:nvCxnSpPr>
        <p:spPr>
          <a:xfrm flipV="1">
            <a:off x="1940234" y="1730222"/>
            <a:ext cx="959290" cy="808374"/>
          </a:xfrm>
          <a:prstGeom prst="bentConnector3">
            <a:avLst/>
          </a:prstGeom>
          <a:ln w="15875">
            <a:solidFill>
              <a:schemeClr val="accent1"/>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25" name="MH_Other_4">
            <a:extLst>
              <a:ext uri="{FF2B5EF4-FFF2-40B4-BE49-F238E27FC236}">
                <a16:creationId xmlns:a16="http://schemas.microsoft.com/office/drawing/2014/main" id="{ED990B6F-6AA7-4F6C-A636-8548FBA6AB54}"/>
              </a:ext>
            </a:extLst>
          </p:cNvPr>
          <p:cNvCxnSpPr>
            <a:cxnSpLocks/>
          </p:cNvCxnSpPr>
          <p:nvPr>
            <p:custDataLst>
              <p:tags r:id="rId4"/>
            </p:custDataLst>
          </p:nvPr>
        </p:nvCxnSpPr>
        <p:spPr>
          <a:xfrm rot="16200000" flipH="1">
            <a:off x="2088588" y="2893966"/>
            <a:ext cx="1326398" cy="681487"/>
          </a:xfrm>
          <a:prstGeom prst="bentConnector2">
            <a:avLst/>
          </a:prstGeom>
          <a:ln w="15875">
            <a:solidFill>
              <a:schemeClr val="accent1"/>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pic>
        <p:nvPicPr>
          <p:cNvPr id="26" name="图片 28">
            <a:extLst>
              <a:ext uri="{FF2B5EF4-FFF2-40B4-BE49-F238E27FC236}">
                <a16:creationId xmlns:a16="http://schemas.microsoft.com/office/drawing/2014/main" id="{7FD1903C-14F3-44B5-AA74-F4194E26E253}"/>
              </a:ext>
            </a:extLst>
          </p:cNvPr>
          <p:cNvPicPr>
            <a:picLocks noChangeAspect="1"/>
          </p:cNvPicPr>
          <p:nvPr/>
        </p:nvPicPr>
        <p:blipFill rotWithShape="1">
          <a:blip r:embed="rId29" cstate="screen">
            <a:extLst>
              <a:ext uri="{28A0092B-C50C-407E-A947-70E740481C1C}">
                <a14:useLocalDpi xmlns:a14="http://schemas.microsoft.com/office/drawing/2010/main"/>
              </a:ext>
            </a:extLst>
          </a:blip>
          <a:srcRect l="7347" t="354" r="12553" b="-354"/>
          <a:stretch/>
        </p:blipFill>
        <p:spPr>
          <a:xfrm>
            <a:off x="186038" y="1589241"/>
            <a:ext cx="2238375" cy="2238375"/>
          </a:xfrm>
          <a:prstGeom prst="ellipse">
            <a:avLst/>
          </a:prstGeom>
          <a:solidFill>
            <a:schemeClr val="accent2">
              <a:lumMod val="75000"/>
            </a:schemeClr>
          </a:solidFill>
        </p:spPr>
      </p:pic>
      <p:sp>
        <p:nvSpPr>
          <p:cNvPr id="27" name="MH_SubTitle_1">
            <a:extLst>
              <a:ext uri="{FF2B5EF4-FFF2-40B4-BE49-F238E27FC236}">
                <a16:creationId xmlns:a16="http://schemas.microsoft.com/office/drawing/2014/main" id="{65C71F53-5BFC-405A-807C-4681D6A90CD1}"/>
              </a:ext>
            </a:extLst>
          </p:cNvPr>
          <p:cNvSpPr/>
          <p:nvPr>
            <p:custDataLst>
              <p:tags r:id="rId5"/>
            </p:custDataLst>
          </p:nvPr>
        </p:nvSpPr>
        <p:spPr bwMode="auto">
          <a:xfrm>
            <a:off x="350381" y="1779198"/>
            <a:ext cx="1879263" cy="1840774"/>
          </a:xfrm>
          <a:prstGeom prst="ellipse">
            <a:avLst/>
          </a:prstGeom>
          <a:solidFill>
            <a:schemeClr val="accent1">
              <a:lumMod val="75000"/>
            </a:schemeClr>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anchor="ctr" anchorCtr="1"/>
          <a:lstStyle/>
          <a:p>
            <a:pPr algn="ctr">
              <a:defRPr/>
            </a:pPr>
            <a:r>
              <a:rPr lang="en-US" altLang="zh-CN" sz="2400" b="1" dirty="0">
                <a:solidFill>
                  <a:srgbClr val="F9F9F9"/>
                </a:solidFill>
              </a:rPr>
              <a:t> </a:t>
            </a:r>
            <a:r>
              <a:rPr lang="en-US" altLang="zh-CN" sz="2400" b="1" dirty="0" err="1">
                <a:solidFill>
                  <a:srgbClr val="F9F9F9"/>
                </a:solidFill>
              </a:rPr>
              <a:t>Ứng</a:t>
            </a:r>
            <a:r>
              <a:rPr lang="en-US" altLang="zh-CN" sz="2400" b="1" dirty="0">
                <a:solidFill>
                  <a:srgbClr val="F9F9F9"/>
                </a:solidFill>
              </a:rPr>
              <a:t> </a:t>
            </a:r>
            <a:r>
              <a:rPr lang="en-US" altLang="zh-CN" sz="2400" b="1" dirty="0" err="1">
                <a:solidFill>
                  <a:srgbClr val="F9F9F9"/>
                </a:solidFill>
              </a:rPr>
              <a:t>dụng</a:t>
            </a:r>
            <a:r>
              <a:rPr lang="en-US" altLang="zh-CN" sz="2400" b="1" dirty="0">
                <a:solidFill>
                  <a:srgbClr val="F9F9F9"/>
                </a:solidFill>
              </a:rPr>
              <a:t> CNTT</a:t>
            </a:r>
            <a:endParaRPr lang="zh-CN" altLang="zh-CN" sz="2400" b="1" dirty="0">
              <a:solidFill>
                <a:srgbClr val="F9F9F9"/>
              </a:solidFill>
            </a:endParaRPr>
          </a:p>
        </p:txBody>
      </p:sp>
      <p:cxnSp>
        <p:nvCxnSpPr>
          <p:cNvPr id="36" name="MH_Other_1">
            <a:extLst>
              <a:ext uri="{FF2B5EF4-FFF2-40B4-BE49-F238E27FC236}">
                <a16:creationId xmlns:a16="http://schemas.microsoft.com/office/drawing/2014/main" id="{758587DA-FE0D-4CA6-859B-9CFB1D08B7E3}"/>
              </a:ext>
            </a:extLst>
          </p:cNvPr>
          <p:cNvCxnSpPr>
            <a:cxnSpLocks/>
            <a:stCxn id="44" idx="6"/>
          </p:cNvCxnSpPr>
          <p:nvPr>
            <p:custDataLst>
              <p:tags r:id="rId6"/>
            </p:custDataLst>
          </p:nvPr>
        </p:nvCxnSpPr>
        <p:spPr>
          <a:xfrm>
            <a:off x="4484876" y="1612906"/>
            <a:ext cx="376684" cy="339583"/>
          </a:xfrm>
          <a:prstGeom prst="straightConnector1">
            <a:avLst/>
          </a:prstGeom>
          <a:ln w="15875">
            <a:solidFill>
              <a:schemeClr val="accent1"/>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pic>
        <p:nvPicPr>
          <p:cNvPr id="44" name="图片 29">
            <a:extLst>
              <a:ext uri="{FF2B5EF4-FFF2-40B4-BE49-F238E27FC236}">
                <a16:creationId xmlns:a16="http://schemas.microsoft.com/office/drawing/2014/main" id="{9309A14D-682B-43E7-AD3C-16387E261E66}"/>
              </a:ext>
            </a:extLst>
          </p:cNvPr>
          <p:cNvPicPr>
            <a:picLocks noChangeAspect="1"/>
          </p:cNvPicPr>
          <p:nvPr/>
        </p:nvPicPr>
        <p:blipFill rotWithShape="1">
          <a:blip r:embed="rId29" cstate="screen">
            <a:extLst>
              <a:ext uri="{28A0092B-C50C-407E-A947-70E740481C1C}">
                <a14:useLocalDpi xmlns:a14="http://schemas.microsoft.com/office/drawing/2010/main"/>
              </a:ext>
            </a:extLst>
          </a:blip>
          <a:srcRect l="7347" t="354" r="12553" b="-354"/>
          <a:stretch/>
        </p:blipFill>
        <p:spPr>
          <a:xfrm>
            <a:off x="2502273" y="679565"/>
            <a:ext cx="1982603" cy="1866682"/>
          </a:xfrm>
          <a:prstGeom prst="ellipse">
            <a:avLst/>
          </a:prstGeom>
        </p:spPr>
      </p:pic>
      <p:sp>
        <p:nvSpPr>
          <p:cNvPr id="45" name="MH_SubTitle_2">
            <a:extLst>
              <a:ext uri="{FF2B5EF4-FFF2-40B4-BE49-F238E27FC236}">
                <a16:creationId xmlns:a16="http://schemas.microsoft.com/office/drawing/2014/main" id="{F145095C-9C1B-479D-A280-E609730E18C6}"/>
              </a:ext>
            </a:extLst>
          </p:cNvPr>
          <p:cNvSpPr/>
          <p:nvPr>
            <p:custDataLst>
              <p:tags r:id="rId7"/>
            </p:custDataLst>
          </p:nvPr>
        </p:nvSpPr>
        <p:spPr bwMode="auto">
          <a:xfrm>
            <a:off x="2640478" y="883572"/>
            <a:ext cx="1662999" cy="1490202"/>
          </a:xfrm>
          <a:prstGeom prst="ellipse">
            <a:avLst/>
          </a:prstGeom>
          <a:solidFill>
            <a:schemeClr val="accent2"/>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anchor="ctr" anchorCtr="1"/>
          <a:lstStyle/>
          <a:p>
            <a:pPr algn="ctr">
              <a:defRPr/>
            </a:pPr>
            <a:r>
              <a:rPr lang="en-US" b="1" dirty="0" err="1">
                <a:solidFill>
                  <a:srgbClr val="002060"/>
                </a:solidFill>
              </a:rPr>
              <a:t>Trò</a:t>
            </a:r>
            <a:r>
              <a:rPr lang="en-US" b="1" dirty="0">
                <a:solidFill>
                  <a:srgbClr val="002060"/>
                </a:solidFill>
              </a:rPr>
              <a:t> </a:t>
            </a:r>
            <a:r>
              <a:rPr lang="en-US" b="1" dirty="0" err="1">
                <a:solidFill>
                  <a:srgbClr val="002060"/>
                </a:solidFill>
              </a:rPr>
              <a:t>chơi</a:t>
            </a:r>
            <a:r>
              <a:rPr lang="en-US" b="1" dirty="0">
                <a:solidFill>
                  <a:srgbClr val="002060"/>
                </a:solidFill>
              </a:rPr>
              <a:t> </a:t>
            </a:r>
            <a:r>
              <a:rPr lang="en-US" b="1" dirty="0" err="1">
                <a:solidFill>
                  <a:srgbClr val="002060"/>
                </a:solidFill>
              </a:rPr>
              <a:t>powerpoint</a:t>
            </a:r>
            <a:endParaRPr lang="zh-CN" altLang="en-US" b="1" dirty="0">
              <a:solidFill>
                <a:srgbClr val="1C1C1C"/>
              </a:solidFill>
            </a:endParaRPr>
          </a:p>
        </p:txBody>
      </p:sp>
      <p:pic>
        <p:nvPicPr>
          <p:cNvPr id="49" name="图片 29">
            <a:extLst>
              <a:ext uri="{FF2B5EF4-FFF2-40B4-BE49-F238E27FC236}">
                <a16:creationId xmlns:a16="http://schemas.microsoft.com/office/drawing/2014/main" id="{0F51494C-A168-48F6-A100-D73235590E4B}"/>
              </a:ext>
            </a:extLst>
          </p:cNvPr>
          <p:cNvPicPr>
            <a:picLocks noChangeAspect="1"/>
          </p:cNvPicPr>
          <p:nvPr/>
        </p:nvPicPr>
        <p:blipFill rotWithShape="1">
          <a:blip r:embed="rId29" cstate="screen">
            <a:extLst>
              <a:ext uri="{28A0092B-C50C-407E-A947-70E740481C1C}">
                <a14:useLocalDpi xmlns:a14="http://schemas.microsoft.com/office/drawing/2010/main"/>
              </a:ext>
            </a:extLst>
          </a:blip>
          <a:srcRect l="7347" t="354" r="12553" b="-354"/>
          <a:stretch/>
        </p:blipFill>
        <p:spPr>
          <a:xfrm>
            <a:off x="2480675" y="2997482"/>
            <a:ext cx="1982603" cy="1866682"/>
          </a:xfrm>
          <a:prstGeom prst="ellipse">
            <a:avLst/>
          </a:prstGeom>
        </p:spPr>
      </p:pic>
      <p:sp>
        <p:nvSpPr>
          <p:cNvPr id="50" name="MH_SubTitle_2">
            <a:extLst>
              <a:ext uri="{FF2B5EF4-FFF2-40B4-BE49-F238E27FC236}">
                <a16:creationId xmlns:a16="http://schemas.microsoft.com/office/drawing/2014/main" id="{FB33B5FD-043A-4E87-84C6-7229E8DE7F44}"/>
              </a:ext>
            </a:extLst>
          </p:cNvPr>
          <p:cNvSpPr/>
          <p:nvPr>
            <p:custDataLst>
              <p:tags r:id="rId8"/>
            </p:custDataLst>
          </p:nvPr>
        </p:nvSpPr>
        <p:spPr bwMode="auto">
          <a:xfrm>
            <a:off x="2634878" y="3204159"/>
            <a:ext cx="1662999" cy="1480706"/>
          </a:xfrm>
          <a:prstGeom prst="ellipse">
            <a:avLst/>
          </a:prstGeom>
          <a:solidFill>
            <a:schemeClr val="accent2"/>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anchor="ctr" anchorCtr="1"/>
          <a:lstStyle/>
          <a:p>
            <a:pPr algn="ctr">
              <a:defRPr/>
            </a:pPr>
            <a:r>
              <a:rPr lang="en-US" b="1" dirty="0">
                <a:solidFill>
                  <a:srgbClr val="002060"/>
                </a:solidFill>
              </a:rPr>
              <a:t>Videos</a:t>
            </a:r>
            <a:endParaRPr lang="zh-CN" altLang="en-US" b="1" dirty="0">
              <a:solidFill>
                <a:srgbClr val="1C1C1C"/>
              </a:solidFill>
            </a:endParaRPr>
          </a:p>
        </p:txBody>
      </p:sp>
      <p:sp>
        <p:nvSpPr>
          <p:cNvPr id="62" name="MH_Text_1">
            <a:extLst>
              <a:ext uri="{FF2B5EF4-FFF2-40B4-BE49-F238E27FC236}">
                <a16:creationId xmlns:a16="http://schemas.microsoft.com/office/drawing/2014/main" id="{BC93C799-B087-4EE1-8863-C282448375EC}"/>
              </a:ext>
            </a:extLst>
          </p:cNvPr>
          <p:cNvSpPr/>
          <p:nvPr>
            <p:custDataLst>
              <p:tags r:id="rId9"/>
            </p:custDataLst>
          </p:nvPr>
        </p:nvSpPr>
        <p:spPr>
          <a:xfrm>
            <a:off x="4861560" y="957948"/>
            <a:ext cx="2238375" cy="464344"/>
          </a:xfrm>
          <a:prstGeom prst="roundRect">
            <a:avLst/>
          </a:prstGeom>
          <a:blipFill dpi="0" rotWithShape="1">
            <a:blip r:embed="rId30"/>
            <a:srcRect/>
            <a:stretch>
              <a:fillRect/>
            </a:stretch>
          </a:blipFill>
          <a:ln w="28575">
            <a:solidFill>
              <a:srgbClr val="FAAA21"/>
            </a:solid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defRPr/>
            </a:pPr>
            <a:r>
              <a:rPr lang="en-US" altLang="zh-CN" sz="1350" b="1" dirty="0">
                <a:solidFill>
                  <a:srgbClr val="002060"/>
                </a:solidFill>
              </a:rPr>
              <a:t>HĐ KHỞI ĐỘNG</a:t>
            </a:r>
            <a:endParaRPr lang="zh-CN" altLang="en-US" sz="1350" b="1" dirty="0">
              <a:solidFill>
                <a:srgbClr val="002060"/>
              </a:solidFill>
            </a:endParaRPr>
          </a:p>
        </p:txBody>
      </p:sp>
      <p:sp>
        <p:nvSpPr>
          <p:cNvPr id="63" name="MH_Text_2">
            <a:extLst>
              <a:ext uri="{FF2B5EF4-FFF2-40B4-BE49-F238E27FC236}">
                <a16:creationId xmlns:a16="http://schemas.microsoft.com/office/drawing/2014/main" id="{7C20A880-FA73-404C-AE63-49EA0BE1B9F0}"/>
              </a:ext>
            </a:extLst>
          </p:cNvPr>
          <p:cNvSpPr/>
          <p:nvPr>
            <p:custDataLst>
              <p:tags r:id="rId10"/>
            </p:custDataLst>
          </p:nvPr>
        </p:nvSpPr>
        <p:spPr>
          <a:xfrm>
            <a:off x="4861559" y="1618868"/>
            <a:ext cx="2238375" cy="464344"/>
          </a:xfrm>
          <a:prstGeom prst="roundRect">
            <a:avLst/>
          </a:prstGeom>
          <a:blipFill dpi="0" rotWithShape="1">
            <a:blip r:embed="rId30"/>
            <a:srcRect/>
            <a:stretch>
              <a:fillRect/>
            </a:stretch>
          </a:blipFill>
          <a:ln w="28575">
            <a:solidFill>
              <a:srgbClr val="FAAA21"/>
            </a:solid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defRPr/>
            </a:pPr>
            <a:r>
              <a:rPr lang="en-US" altLang="zh-CN" sz="1350" b="1" dirty="0">
                <a:solidFill>
                  <a:srgbClr val="002060"/>
                </a:solidFill>
              </a:rPr>
              <a:t> HĐ CỦNG CỐ</a:t>
            </a:r>
            <a:endParaRPr lang="zh-CN" altLang="en-US" sz="1350" b="1" dirty="0">
              <a:solidFill>
                <a:srgbClr val="002060"/>
              </a:solidFill>
            </a:endParaRPr>
          </a:p>
        </p:txBody>
      </p:sp>
      <p:sp>
        <p:nvSpPr>
          <p:cNvPr id="64" name="MH_Text_3">
            <a:extLst>
              <a:ext uri="{FF2B5EF4-FFF2-40B4-BE49-F238E27FC236}">
                <a16:creationId xmlns:a16="http://schemas.microsoft.com/office/drawing/2014/main" id="{01FE98EE-2ADC-42D2-948C-4A631A805C50}"/>
              </a:ext>
            </a:extLst>
          </p:cNvPr>
          <p:cNvSpPr/>
          <p:nvPr>
            <p:custDataLst>
              <p:tags r:id="rId11"/>
            </p:custDataLst>
          </p:nvPr>
        </p:nvSpPr>
        <p:spPr>
          <a:xfrm>
            <a:off x="4983850" y="2972582"/>
            <a:ext cx="2943338" cy="463154"/>
          </a:xfrm>
          <a:prstGeom prst="roundRect">
            <a:avLst/>
          </a:prstGeom>
          <a:blipFill dpi="0" rotWithShape="1">
            <a:blip r:embed="rId30"/>
            <a:srcRect/>
            <a:stretch>
              <a:fillRect/>
            </a:stretch>
          </a:blipFill>
          <a:ln w="28575">
            <a:solidFill>
              <a:srgbClr val="FAAA21"/>
            </a:solid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defRPr/>
            </a:pPr>
            <a:r>
              <a:rPr lang="en-US" altLang="zh-CN" sz="1300" b="1" dirty="0">
                <a:solidFill>
                  <a:srgbClr val="002060"/>
                </a:solidFill>
              </a:rPr>
              <a:t>VIDEO</a:t>
            </a:r>
            <a:r>
              <a:rPr lang="en-US" altLang="zh-CN" sz="1350" b="1" dirty="0">
                <a:solidFill>
                  <a:srgbClr val="002060"/>
                </a:solidFill>
              </a:rPr>
              <a:t> TRONG HĐ KHỞI ĐỘNG </a:t>
            </a:r>
            <a:endParaRPr lang="zh-CN" altLang="en-US" sz="1350" b="1" dirty="0">
              <a:solidFill>
                <a:srgbClr val="002060"/>
              </a:solidFill>
            </a:endParaRPr>
          </a:p>
        </p:txBody>
      </p:sp>
      <p:sp>
        <p:nvSpPr>
          <p:cNvPr id="67" name="MH_Text_3">
            <a:extLst>
              <a:ext uri="{FF2B5EF4-FFF2-40B4-BE49-F238E27FC236}">
                <a16:creationId xmlns:a16="http://schemas.microsoft.com/office/drawing/2014/main" id="{0D651C44-5BBF-4D53-BF66-FD4078D32636}"/>
              </a:ext>
            </a:extLst>
          </p:cNvPr>
          <p:cNvSpPr/>
          <p:nvPr>
            <p:custDataLst>
              <p:tags r:id="rId12"/>
            </p:custDataLst>
          </p:nvPr>
        </p:nvSpPr>
        <p:spPr>
          <a:xfrm>
            <a:off x="4983850" y="3629916"/>
            <a:ext cx="2943337" cy="463154"/>
          </a:xfrm>
          <a:prstGeom prst="roundRect">
            <a:avLst/>
          </a:prstGeom>
          <a:blipFill dpi="0" rotWithShape="1">
            <a:blip r:embed="rId30"/>
            <a:srcRect/>
            <a:stretch>
              <a:fillRect/>
            </a:stretch>
          </a:blipFill>
          <a:ln w="28575">
            <a:solidFill>
              <a:srgbClr val="FAAA21"/>
            </a:solidFill>
          </a:ln>
          <a:effectLst/>
        </p:spPr>
        <p:style>
          <a:lnRef idx="1">
            <a:schemeClr val="accent1"/>
          </a:lnRef>
          <a:fillRef idx="3">
            <a:schemeClr val="accent1"/>
          </a:fillRef>
          <a:effectRef idx="2">
            <a:schemeClr val="accent1"/>
          </a:effectRef>
          <a:fontRef idx="minor">
            <a:schemeClr val="lt1"/>
          </a:fontRef>
        </p:style>
        <p:txBody>
          <a:bodyPr anchor="ctr">
            <a:normAutofit fontScale="25000" lnSpcReduction="20000"/>
          </a:bodyPr>
          <a:lstStyle/>
          <a:p>
            <a:pPr algn="ctr">
              <a:lnSpc>
                <a:spcPct val="170000"/>
              </a:lnSpc>
              <a:defRPr/>
            </a:pPr>
            <a:r>
              <a:rPr lang="en-US" altLang="zh-CN" sz="5200" b="1" dirty="0">
                <a:solidFill>
                  <a:srgbClr val="002060"/>
                </a:solidFill>
              </a:rPr>
              <a:t>VIDEO</a:t>
            </a:r>
            <a:r>
              <a:rPr lang="en-US" altLang="zh-CN" sz="5600" b="1" dirty="0">
                <a:solidFill>
                  <a:srgbClr val="002060"/>
                </a:solidFill>
              </a:rPr>
              <a:t> TRONG HĐ QUAN SÁT</a:t>
            </a:r>
          </a:p>
          <a:p>
            <a:pPr algn="ctr">
              <a:defRPr/>
            </a:pPr>
            <a:r>
              <a:rPr lang="en-US" altLang="zh-CN" sz="5600" b="1" dirty="0">
                <a:solidFill>
                  <a:srgbClr val="002060"/>
                </a:solidFill>
              </a:rPr>
              <a:t> KHÁM PHÁ</a:t>
            </a:r>
            <a:endParaRPr lang="zh-CN" altLang="en-US" sz="5600" b="1" dirty="0">
              <a:solidFill>
                <a:srgbClr val="002060"/>
              </a:solidFill>
            </a:endParaRPr>
          </a:p>
          <a:p>
            <a:pPr algn="ctr">
              <a:defRPr/>
            </a:pPr>
            <a:r>
              <a:rPr lang="en-US" altLang="zh-CN" sz="1350" dirty="0">
                <a:solidFill>
                  <a:srgbClr val="1C1C1C"/>
                </a:solidFill>
              </a:rPr>
              <a:t> </a:t>
            </a:r>
            <a:endParaRPr lang="zh-CN" altLang="en-US" sz="1350" dirty="0">
              <a:solidFill>
                <a:srgbClr val="1C1C1C"/>
              </a:solidFill>
            </a:endParaRPr>
          </a:p>
        </p:txBody>
      </p:sp>
      <p:sp>
        <p:nvSpPr>
          <p:cNvPr id="68" name="MH_Text_3">
            <a:extLst>
              <a:ext uri="{FF2B5EF4-FFF2-40B4-BE49-F238E27FC236}">
                <a16:creationId xmlns:a16="http://schemas.microsoft.com/office/drawing/2014/main" id="{9889D10F-F527-450C-B851-1B40013BAC96}"/>
              </a:ext>
            </a:extLst>
          </p:cNvPr>
          <p:cNvSpPr/>
          <p:nvPr>
            <p:custDataLst>
              <p:tags r:id="rId13"/>
            </p:custDataLst>
          </p:nvPr>
        </p:nvSpPr>
        <p:spPr>
          <a:xfrm>
            <a:off x="4983850" y="4287250"/>
            <a:ext cx="2943337" cy="463154"/>
          </a:xfrm>
          <a:prstGeom prst="roundRect">
            <a:avLst/>
          </a:prstGeom>
          <a:blipFill dpi="0" rotWithShape="1">
            <a:blip r:embed="rId30"/>
            <a:srcRect/>
            <a:stretch>
              <a:fillRect/>
            </a:stretch>
          </a:blipFill>
          <a:ln w="28575">
            <a:solidFill>
              <a:srgbClr val="FAAA21"/>
            </a:solidFill>
          </a:ln>
          <a:effectLst/>
        </p:spPr>
        <p:style>
          <a:lnRef idx="1">
            <a:schemeClr val="accent1"/>
          </a:lnRef>
          <a:fillRef idx="3">
            <a:schemeClr val="accent1"/>
          </a:fillRef>
          <a:effectRef idx="2">
            <a:schemeClr val="accent1"/>
          </a:effectRef>
          <a:fontRef idx="minor">
            <a:schemeClr val="lt1"/>
          </a:fontRef>
        </p:style>
        <p:txBody>
          <a:bodyPr anchor="ctr">
            <a:noAutofit/>
          </a:bodyPr>
          <a:lstStyle/>
          <a:p>
            <a:pPr algn="ctr">
              <a:defRPr/>
            </a:pPr>
            <a:r>
              <a:rPr lang="en-US" altLang="zh-CN" sz="1300" b="1" dirty="0">
                <a:solidFill>
                  <a:srgbClr val="002060"/>
                </a:solidFill>
              </a:rPr>
              <a:t>VIDEO HƯỚNG DẪN CÁCH THỰC HIỆN</a:t>
            </a:r>
            <a:endParaRPr lang="zh-CN" altLang="en-US" sz="1300" b="1" dirty="0">
              <a:solidFill>
                <a:srgbClr val="002060"/>
              </a:solidFill>
            </a:endParaRPr>
          </a:p>
        </p:txBody>
      </p:sp>
      <p:cxnSp>
        <p:nvCxnSpPr>
          <p:cNvPr id="69" name="MH_Other_1">
            <a:extLst>
              <a:ext uri="{FF2B5EF4-FFF2-40B4-BE49-F238E27FC236}">
                <a16:creationId xmlns:a16="http://schemas.microsoft.com/office/drawing/2014/main" id="{7B314B0B-FA8B-4857-90F0-0BF7E952ECF6}"/>
              </a:ext>
            </a:extLst>
          </p:cNvPr>
          <p:cNvCxnSpPr>
            <a:cxnSpLocks/>
            <a:stCxn id="49" idx="6"/>
          </p:cNvCxnSpPr>
          <p:nvPr>
            <p:custDataLst>
              <p:tags r:id="rId14"/>
            </p:custDataLst>
          </p:nvPr>
        </p:nvCxnSpPr>
        <p:spPr>
          <a:xfrm>
            <a:off x="4463278" y="3930823"/>
            <a:ext cx="452483" cy="539935"/>
          </a:xfrm>
          <a:prstGeom prst="straightConnector1">
            <a:avLst/>
          </a:prstGeom>
          <a:ln w="15875">
            <a:solidFill>
              <a:schemeClr val="accent1"/>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3" name="MH_Other_1">
            <a:extLst>
              <a:ext uri="{FF2B5EF4-FFF2-40B4-BE49-F238E27FC236}">
                <a16:creationId xmlns:a16="http://schemas.microsoft.com/office/drawing/2014/main" id="{5D287C30-1945-4DF5-B918-C4F903126DC8}"/>
              </a:ext>
            </a:extLst>
          </p:cNvPr>
          <p:cNvCxnSpPr>
            <a:cxnSpLocks/>
            <a:stCxn id="49" idx="6"/>
          </p:cNvCxnSpPr>
          <p:nvPr>
            <p:custDataLst>
              <p:tags r:id="rId15"/>
            </p:custDataLst>
          </p:nvPr>
        </p:nvCxnSpPr>
        <p:spPr>
          <a:xfrm flipV="1">
            <a:off x="4463278" y="3897909"/>
            <a:ext cx="470876" cy="32914"/>
          </a:xfrm>
          <a:prstGeom prst="straightConnector1">
            <a:avLst/>
          </a:prstGeom>
          <a:ln w="15875">
            <a:solidFill>
              <a:schemeClr val="accent1"/>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6" name="MH_Other_1">
            <a:extLst>
              <a:ext uri="{FF2B5EF4-FFF2-40B4-BE49-F238E27FC236}">
                <a16:creationId xmlns:a16="http://schemas.microsoft.com/office/drawing/2014/main" id="{D0537F94-453B-447D-9E99-40D4DAED2B40}"/>
              </a:ext>
            </a:extLst>
          </p:cNvPr>
          <p:cNvCxnSpPr>
            <a:cxnSpLocks/>
            <a:stCxn id="49" idx="6"/>
          </p:cNvCxnSpPr>
          <p:nvPr>
            <p:custDataLst>
              <p:tags r:id="rId16"/>
            </p:custDataLst>
          </p:nvPr>
        </p:nvCxnSpPr>
        <p:spPr>
          <a:xfrm flipV="1">
            <a:off x="4463278" y="3332385"/>
            <a:ext cx="377247" cy="598438"/>
          </a:xfrm>
          <a:prstGeom prst="straightConnector1">
            <a:avLst/>
          </a:prstGeom>
          <a:ln w="15875">
            <a:solidFill>
              <a:schemeClr val="accent1"/>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34" name="MH_SubTitle_3">
            <a:extLst>
              <a:ext uri="{FF2B5EF4-FFF2-40B4-BE49-F238E27FC236}">
                <a16:creationId xmlns:a16="http://schemas.microsoft.com/office/drawing/2014/main" id="{5F16A817-AD68-4F2B-9AEB-91F8E4C6C145}"/>
              </a:ext>
            </a:extLst>
          </p:cNvPr>
          <p:cNvSpPr>
            <a:spLocks/>
          </p:cNvSpPr>
          <p:nvPr>
            <p:custDataLst>
              <p:tags r:id="rId17"/>
            </p:custDataLst>
          </p:nvPr>
        </p:nvSpPr>
        <p:spPr bwMode="auto">
          <a:xfrm>
            <a:off x="7511862" y="915815"/>
            <a:ext cx="534797" cy="54861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1">
              <a:extLst>
                <a:ext uri="{28A0092B-C50C-407E-A947-70E740481C1C}">
                  <a14:useLocalDpi xmlns:a14="http://schemas.microsoft.com/office/drawing/2010/main" val="0"/>
                </a:ext>
              </a:extLst>
            </a:blip>
            <a:srcRect/>
            <a:stretch>
              <a:fillRect/>
            </a:stretch>
          </a:blipFill>
          <a:ln w="9525" cap="flat" cmpd="sng" algn="ctr">
            <a:noFill/>
            <a:prstDash val="solid"/>
            <a:headEnd/>
            <a:tailEnd/>
          </a:ln>
          <a:effectLst/>
        </p:spPr>
        <p:txBody>
          <a:bodyPr vert="horz" wrap="square" lIns="0" tIns="0" rIns="0" bIns="0" numCol="1" anchor="ctr" anchorCtr="1" compatLnSpc="1">
            <a:prstTxWarp prst="textNoShape">
              <a:avLst/>
            </a:prstTxWarp>
            <a:normAutofit/>
          </a:bodyPr>
          <a:lstStyle/>
          <a:p>
            <a:pPr defTabSz="685800">
              <a:defRPr/>
            </a:pPr>
            <a:r>
              <a:rPr lang="en-US" sz="1400" kern="0" dirty="0">
                <a:solidFill>
                  <a:srgbClr val="002060"/>
                </a:solidFill>
                <a:hlinkClick r:id="rId32" action="ppaction://hlinkpres?slideindex=1&amp;slidetitle="/>
              </a:rPr>
              <a:t>VD1</a:t>
            </a:r>
            <a:endParaRPr lang="en-US" sz="1400" kern="0" dirty="0">
              <a:solidFill>
                <a:srgbClr val="002060"/>
              </a:solidFill>
            </a:endParaRPr>
          </a:p>
        </p:txBody>
      </p:sp>
      <p:sp>
        <p:nvSpPr>
          <p:cNvPr id="35" name="MH_SubTitle_3">
            <a:hlinkClick r:id="rId33" action="ppaction://hlinkpres?slideindex=1&amp;slidetitle="/>
            <a:extLst>
              <a:ext uri="{FF2B5EF4-FFF2-40B4-BE49-F238E27FC236}">
                <a16:creationId xmlns:a16="http://schemas.microsoft.com/office/drawing/2014/main" id="{49EEEAAF-30EF-41E8-BB99-D558DCA1B658}"/>
              </a:ext>
            </a:extLst>
          </p:cNvPr>
          <p:cNvSpPr>
            <a:spLocks/>
          </p:cNvSpPr>
          <p:nvPr>
            <p:custDataLst>
              <p:tags r:id="rId18"/>
            </p:custDataLst>
          </p:nvPr>
        </p:nvSpPr>
        <p:spPr bwMode="auto">
          <a:xfrm>
            <a:off x="8323990" y="915815"/>
            <a:ext cx="534797" cy="54861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1">
              <a:extLst>
                <a:ext uri="{28A0092B-C50C-407E-A947-70E740481C1C}">
                  <a14:useLocalDpi xmlns:a14="http://schemas.microsoft.com/office/drawing/2010/main" val="0"/>
                </a:ext>
              </a:extLst>
            </a:blip>
            <a:srcRect/>
            <a:stretch>
              <a:fillRect/>
            </a:stretch>
          </a:blipFill>
          <a:ln w="9525" cap="flat" cmpd="sng" algn="ctr">
            <a:noFill/>
            <a:prstDash val="solid"/>
            <a:headEnd/>
            <a:tailEnd/>
          </a:ln>
          <a:effectLst/>
        </p:spPr>
        <p:txBody>
          <a:bodyPr vert="horz" wrap="square" lIns="0" tIns="0" rIns="0" bIns="0" numCol="1" anchor="ctr" anchorCtr="1" compatLnSpc="1">
            <a:prstTxWarp prst="textNoShape">
              <a:avLst/>
            </a:prstTxWarp>
            <a:normAutofit/>
          </a:bodyPr>
          <a:lstStyle/>
          <a:p>
            <a:pPr defTabSz="685800">
              <a:defRPr/>
            </a:pPr>
            <a:r>
              <a:rPr lang="en-US" sz="1400" kern="0" dirty="0">
                <a:solidFill>
                  <a:srgbClr val="002060"/>
                </a:solidFill>
                <a:hlinkClick r:id="rId33" action="ppaction://hlinkpres?slideindex=1&amp;slidetitle="/>
              </a:rPr>
              <a:t>VD2</a:t>
            </a:r>
            <a:endParaRPr lang="en-US" sz="1400" kern="0" dirty="0">
              <a:solidFill>
                <a:srgbClr val="002060"/>
              </a:solidFill>
            </a:endParaRPr>
          </a:p>
        </p:txBody>
      </p:sp>
      <p:sp>
        <p:nvSpPr>
          <p:cNvPr id="41" name="MH_SubTitle_3">
            <a:hlinkClick r:id="rId34" action="ppaction://hlinkpres?slideindex=1&amp;slidetitle="/>
            <a:extLst>
              <a:ext uri="{FF2B5EF4-FFF2-40B4-BE49-F238E27FC236}">
                <a16:creationId xmlns:a16="http://schemas.microsoft.com/office/drawing/2014/main" id="{1D7F8C62-B195-4869-9AE4-D63B2340C146}"/>
              </a:ext>
            </a:extLst>
          </p:cNvPr>
          <p:cNvSpPr>
            <a:spLocks/>
          </p:cNvSpPr>
          <p:nvPr>
            <p:custDataLst>
              <p:tags r:id="rId19"/>
            </p:custDataLst>
          </p:nvPr>
        </p:nvSpPr>
        <p:spPr bwMode="auto">
          <a:xfrm>
            <a:off x="8056592" y="2905001"/>
            <a:ext cx="534797" cy="54861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1">
              <a:extLst>
                <a:ext uri="{28A0092B-C50C-407E-A947-70E740481C1C}">
                  <a14:useLocalDpi xmlns:a14="http://schemas.microsoft.com/office/drawing/2010/main" val="0"/>
                </a:ext>
              </a:extLst>
            </a:blip>
            <a:srcRect/>
            <a:stretch>
              <a:fillRect/>
            </a:stretch>
          </a:blipFill>
          <a:ln w="9525" cap="flat" cmpd="sng" algn="ctr">
            <a:noFill/>
            <a:prstDash val="solid"/>
            <a:headEnd/>
            <a:tailEnd/>
          </a:ln>
          <a:effectLst/>
        </p:spPr>
        <p:txBody>
          <a:bodyPr vert="horz" wrap="square" lIns="0" tIns="0" rIns="0" bIns="0" numCol="1" anchor="ctr" anchorCtr="1" compatLnSpc="1">
            <a:prstTxWarp prst="textNoShape">
              <a:avLst/>
            </a:prstTxWarp>
            <a:normAutofit/>
          </a:bodyPr>
          <a:lstStyle/>
          <a:p>
            <a:pPr defTabSz="685800">
              <a:defRPr/>
            </a:pPr>
            <a:r>
              <a:rPr lang="en-US" sz="1400" kern="0" dirty="0">
                <a:solidFill>
                  <a:srgbClr val="002060"/>
                </a:solidFill>
                <a:hlinkClick r:id="rId34" action="ppaction://hlinkpres?slideindex=1&amp;slidetitle="/>
              </a:rPr>
              <a:t>VD</a:t>
            </a:r>
            <a:endParaRPr lang="en-US" sz="1400" kern="0" dirty="0">
              <a:solidFill>
                <a:srgbClr val="002060"/>
              </a:solidFill>
            </a:endParaRPr>
          </a:p>
        </p:txBody>
      </p:sp>
      <p:sp>
        <p:nvSpPr>
          <p:cNvPr id="42" name="MH_SubTitle_3">
            <a:extLst>
              <a:ext uri="{FF2B5EF4-FFF2-40B4-BE49-F238E27FC236}">
                <a16:creationId xmlns:a16="http://schemas.microsoft.com/office/drawing/2014/main" id="{59C58C31-8DD6-43C9-ACB8-093F6F864888}"/>
              </a:ext>
            </a:extLst>
          </p:cNvPr>
          <p:cNvSpPr>
            <a:spLocks/>
          </p:cNvSpPr>
          <p:nvPr>
            <p:custDataLst>
              <p:tags r:id="rId20"/>
            </p:custDataLst>
          </p:nvPr>
        </p:nvSpPr>
        <p:spPr bwMode="auto">
          <a:xfrm>
            <a:off x="8070512" y="3562738"/>
            <a:ext cx="534797" cy="54861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1">
              <a:extLst>
                <a:ext uri="{28A0092B-C50C-407E-A947-70E740481C1C}">
                  <a14:useLocalDpi xmlns:a14="http://schemas.microsoft.com/office/drawing/2010/main" val="0"/>
                </a:ext>
              </a:extLst>
            </a:blip>
            <a:srcRect/>
            <a:stretch>
              <a:fillRect/>
            </a:stretch>
          </a:blipFill>
          <a:ln w="9525" cap="flat" cmpd="sng" algn="ctr">
            <a:noFill/>
            <a:prstDash val="solid"/>
            <a:headEnd/>
            <a:tailEnd/>
          </a:ln>
          <a:effectLst/>
        </p:spPr>
        <p:txBody>
          <a:bodyPr vert="horz" wrap="square" lIns="0" tIns="0" rIns="0" bIns="0" numCol="1" anchor="ctr" anchorCtr="1" compatLnSpc="1">
            <a:prstTxWarp prst="textNoShape">
              <a:avLst/>
            </a:prstTxWarp>
            <a:normAutofit/>
          </a:bodyPr>
          <a:lstStyle/>
          <a:p>
            <a:pPr defTabSz="685800">
              <a:defRPr/>
            </a:pPr>
            <a:r>
              <a:rPr lang="en-US" sz="1400" kern="0" dirty="0">
                <a:solidFill>
                  <a:srgbClr val="002060"/>
                </a:solidFill>
                <a:hlinkClick r:id="rId35" action="ppaction://hlinkpres?slideindex=1&amp;slidetitle="/>
              </a:rPr>
              <a:t>VD</a:t>
            </a:r>
            <a:endParaRPr lang="en-US" sz="1400" kern="0" dirty="0">
              <a:solidFill>
                <a:srgbClr val="002060"/>
              </a:solidFill>
            </a:endParaRPr>
          </a:p>
        </p:txBody>
      </p:sp>
      <p:sp>
        <p:nvSpPr>
          <p:cNvPr id="43" name="MH_SubTitle_3">
            <a:extLst>
              <a:ext uri="{FF2B5EF4-FFF2-40B4-BE49-F238E27FC236}">
                <a16:creationId xmlns:a16="http://schemas.microsoft.com/office/drawing/2014/main" id="{D887A139-BD64-4AE4-B348-A2C59BC71977}"/>
              </a:ext>
            </a:extLst>
          </p:cNvPr>
          <p:cNvSpPr>
            <a:spLocks/>
          </p:cNvSpPr>
          <p:nvPr>
            <p:custDataLst>
              <p:tags r:id="rId21"/>
            </p:custDataLst>
          </p:nvPr>
        </p:nvSpPr>
        <p:spPr bwMode="auto">
          <a:xfrm>
            <a:off x="8070512" y="4220475"/>
            <a:ext cx="534797" cy="54861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1">
              <a:extLst>
                <a:ext uri="{28A0092B-C50C-407E-A947-70E740481C1C}">
                  <a14:useLocalDpi xmlns:a14="http://schemas.microsoft.com/office/drawing/2010/main" val="0"/>
                </a:ext>
              </a:extLst>
            </a:blip>
            <a:srcRect/>
            <a:stretch>
              <a:fillRect/>
            </a:stretch>
          </a:blipFill>
          <a:ln w="9525" cap="flat" cmpd="sng" algn="ctr">
            <a:noFill/>
            <a:prstDash val="solid"/>
            <a:headEnd/>
            <a:tailEnd/>
          </a:ln>
          <a:effectLst/>
        </p:spPr>
        <p:txBody>
          <a:bodyPr vert="horz" wrap="square" lIns="0" tIns="0" rIns="0" bIns="0" numCol="1" anchor="ctr" anchorCtr="1" compatLnSpc="1">
            <a:prstTxWarp prst="textNoShape">
              <a:avLst/>
            </a:prstTxWarp>
            <a:normAutofit/>
          </a:bodyPr>
          <a:lstStyle/>
          <a:p>
            <a:pPr defTabSz="685800">
              <a:defRPr/>
            </a:pPr>
            <a:r>
              <a:rPr lang="en-US" sz="1400" kern="0" dirty="0">
                <a:solidFill>
                  <a:srgbClr val="002060"/>
                </a:solidFill>
                <a:hlinkClick r:id="rId36" action="ppaction://hlinkpres?slideindex=1&amp;slidetitle="/>
              </a:rPr>
              <a:t>VD</a:t>
            </a:r>
            <a:endParaRPr lang="en-US" sz="1400" kern="0" dirty="0">
              <a:solidFill>
                <a:srgbClr val="002060"/>
              </a:solidFill>
            </a:endParaRPr>
          </a:p>
        </p:txBody>
      </p:sp>
      <p:sp>
        <p:nvSpPr>
          <p:cNvPr id="46" name="MH_SubTitle_3">
            <a:extLst>
              <a:ext uri="{FF2B5EF4-FFF2-40B4-BE49-F238E27FC236}">
                <a16:creationId xmlns:a16="http://schemas.microsoft.com/office/drawing/2014/main" id="{CFA781BD-88CF-4093-825B-FFF4AEC923C7}"/>
              </a:ext>
            </a:extLst>
          </p:cNvPr>
          <p:cNvSpPr>
            <a:spLocks/>
          </p:cNvSpPr>
          <p:nvPr>
            <p:custDataLst>
              <p:tags r:id="rId22"/>
            </p:custDataLst>
          </p:nvPr>
        </p:nvSpPr>
        <p:spPr bwMode="auto">
          <a:xfrm>
            <a:off x="7872297" y="1471999"/>
            <a:ext cx="534797" cy="54861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1">
              <a:extLst>
                <a:ext uri="{28A0092B-C50C-407E-A947-70E740481C1C}">
                  <a14:useLocalDpi xmlns:a14="http://schemas.microsoft.com/office/drawing/2010/main" val="0"/>
                </a:ext>
              </a:extLst>
            </a:blip>
            <a:srcRect/>
            <a:stretch>
              <a:fillRect/>
            </a:stretch>
          </a:blipFill>
          <a:ln w="9525" cap="flat" cmpd="sng" algn="ctr">
            <a:noFill/>
            <a:prstDash val="solid"/>
            <a:headEnd/>
            <a:tailEnd/>
          </a:ln>
          <a:effectLst/>
        </p:spPr>
        <p:txBody>
          <a:bodyPr vert="horz" wrap="square" lIns="0" tIns="0" rIns="0" bIns="0" numCol="1" anchor="ctr" anchorCtr="1" compatLnSpc="1">
            <a:prstTxWarp prst="textNoShape">
              <a:avLst/>
            </a:prstTxWarp>
            <a:normAutofit/>
          </a:bodyPr>
          <a:lstStyle/>
          <a:p>
            <a:pPr defTabSz="685800">
              <a:defRPr/>
            </a:pPr>
            <a:r>
              <a:rPr lang="en-US" sz="1400" kern="0" dirty="0">
                <a:solidFill>
                  <a:srgbClr val="002060"/>
                </a:solidFill>
                <a:hlinkClick r:id="rId34" action="ppaction://hlinkpres?slideindex=1&amp;slidetitle="/>
              </a:rPr>
              <a:t>VD3</a:t>
            </a:r>
            <a:endParaRPr lang="en-US" sz="1400" kern="0" dirty="0">
              <a:solidFill>
                <a:srgbClr val="002060"/>
              </a:solidFill>
            </a:endParaRPr>
          </a:p>
        </p:txBody>
      </p:sp>
    </p:spTree>
    <p:extLst>
      <p:ext uri="{BB962C8B-B14F-4D97-AF65-F5344CB8AC3E}">
        <p14:creationId xmlns:p14="http://schemas.microsoft.com/office/powerpoint/2010/main" val="711258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22" presetClass="entr" presetSubtype="4"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down)">
                                      <p:cBhvr>
                                        <p:cTn id="10" dur="500"/>
                                        <p:tgtEl>
                                          <p:spTgt spid="44"/>
                                        </p:tgtEl>
                                      </p:cBhvr>
                                    </p:animEffect>
                                  </p:childTnLst>
                                </p:cTn>
                              </p:par>
                              <p:par>
                                <p:cTn id="11" presetID="22" presetClass="entr" presetSubtype="4"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wipe(down)">
                                      <p:cBhvr>
                                        <p:cTn id="13" dur="500"/>
                                        <p:tgtEl>
                                          <p:spTgt spid="4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wipe(down)">
                                      <p:cBhvr>
                                        <p:cTn id="16" dur="500"/>
                                        <p:tgtEl>
                                          <p:spTgt spid="50"/>
                                        </p:tgtEl>
                                      </p:cBhvr>
                                    </p:animEffect>
                                  </p:childTnLst>
                                </p:cTn>
                              </p:par>
                              <p:par>
                                <p:cTn id="17" presetID="2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par>
                                <p:cTn id="20" presetID="22" presetClass="entr" presetSubtype="4"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par>
                                <p:cTn id="28" presetID="16" presetClass="entr" presetSubtype="21" fill="hold"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barn(inVertical)">
                                      <p:cBhvr>
                                        <p:cTn id="33" dur="500"/>
                                        <p:tgtEl>
                                          <p:spTgt spid="63"/>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barn(inVertical)">
                                      <p:cBhvr>
                                        <p:cTn id="36" dur="500"/>
                                        <p:tgtEl>
                                          <p:spTgt spid="62"/>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barn(inVertical)">
                                      <p:cBhvr>
                                        <p:cTn id="41" dur="500"/>
                                        <p:tgtEl>
                                          <p:spTgt spid="76"/>
                                        </p:tgtEl>
                                      </p:cBhvr>
                                    </p:animEffect>
                                  </p:childTnLst>
                                </p:cTn>
                              </p:par>
                              <p:par>
                                <p:cTn id="42" presetID="16" presetClass="entr" presetSubtype="21" fill="hold" nodeType="withEffect">
                                  <p:stCondLst>
                                    <p:cond delay="0"/>
                                  </p:stCondLst>
                                  <p:childTnLst>
                                    <p:set>
                                      <p:cBhvr>
                                        <p:cTn id="43" dur="1" fill="hold">
                                          <p:stCondLst>
                                            <p:cond delay="0"/>
                                          </p:stCondLst>
                                        </p:cTn>
                                        <p:tgtEl>
                                          <p:spTgt spid="73"/>
                                        </p:tgtEl>
                                        <p:attrNameLst>
                                          <p:attrName>style.visibility</p:attrName>
                                        </p:attrNameLst>
                                      </p:cBhvr>
                                      <p:to>
                                        <p:strVal val="visible"/>
                                      </p:to>
                                    </p:set>
                                    <p:animEffect transition="in" filter="barn(inVertical)">
                                      <p:cBhvr>
                                        <p:cTn id="44" dur="500"/>
                                        <p:tgtEl>
                                          <p:spTgt spid="73"/>
                                        </p:tgtEl>
                                      </p:cBhvr>
                                    </p:animEffect>
                                  </p:childTnLst>
                                </p:cTn>
                              </p:par>
                              <p:par>
                                <p:cTn id="45" presetID="16" presetClass="entr" presetSubtype="21"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barn(inVertical)">
                                      <p:cBhvr>
                                        <p:cTn id="47" dur="500"/>
                                        <p:tgtEl>
                                          <p:spTgt spid="69"/>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barn(inVertical)">
                                      <p:cBhvr>
                                        <p:cTn id="50" dur="500"/>
                                        <p:tgtEl>
                                          <p:spTgt spid="64"/>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barn(inVertical)">
                                      <p:cBhvr>
                                        <p:cTn id="53" dur="500"/>
                                        <p:tgtEl>
                                          <p:spTgt spid="67"/>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68"/>
                                        </p:tgtEl>
                                        <p:attrNameLst>
                                          <p:attrName>style.visibility</p:attrName>
                                        </p:attrNameLst>
                                      </p:cBhvr>
                                      <p:to>
                                        <p:strVal val="visible"/>
                                      </p:to>
                                    </p:set>
                                    <p:animEffect transition="in" filter="barn(inVertical)">
                                      <p:cBhvr>
                                        <p:cTn id="56" dur="500"/>
                                        <p:tgtEl>
                                          <p:spTgt spid="68"/>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circle(in)">
                                      <p:cBhvr>
                                        <p:cTn id="61" dur="2000"/>
                                        <p:tgtEl>
                                          <p:spTgt spid="35"/>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circle(in)">
                                      <p:cBhvr>
                                        <p:cTn id="64" dur="2000"/>
                                        <p:tgtEl>
                                          <p:spTgt spid="46"/>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circle(in)">
                                      <p:cBhvr>
                                        <p:cTn id="67" dur="20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circle(in)">
                                      <p:cBhvr>
                                        <p:cTn id="72" dur="2000"/>
                                        <p:tgtEl>
                                          <p:spTgt spid="41"/>
                                        </p:tgtEl>
                                      </p:cBhvr>
                                    </p:animEffect>
                                  </p:childTnLst>
                                </p:cTn>
                              </p:par>
                              <p:par>
                                <p:cTn id="73" presetID="6" presetClass="entr" presetSubtype="16"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circle(in)">
                                      <p:cBhvr>
                                        <p:cTn id="75" dur="2000"/>
                                        <p:tgtEl>
                                          <p:spTgt spid="42"/>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circle(in)">
                                      <p:cBhvr>
                                        <p:cTn id="78"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0" grpId="0" animBg="1"/>
      <p:bldP spid="62" grpId="0" animBg="1"/>
      <p:bldP spid="63" grpId="0" animBg="1"/>
      <p:bldP spid="64" grpId="0" animBg="1"/>
      <p:bldP spid="67" grpId="0" animBg="1"/>
      <p:bldP spid="68" grpId="0" animBg="1"/>
      <p:bldP spid="34" grpId="0" animBg="1"/>
      <p:bldP spid="35" grpId="0" animBg="1"/>
      <p:bldP spid="41" grpId="0" animBg="1"/>
      <p:bldP spid="42" grpId="0" animBg="1"/>
      <p:bldP spid="43"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CD4323-21B0-482D-9A6D-96370BD74A2B}"/>
              </a:ext>
            </a:extLst>
          </p:cNvPr>
          <p:cNvPicPr>
            <a:picLocks noChangeAspect="1"/>
          </p:cNvPicPr>
          <p:nvPr/>
        </p:nvPicPr>
        <p:blipFill>
          <a:blip r:embed="rId17"/>
          <a:stretch>
            <a:fillRect/>
          </a:stretch>
        </p:blipFill>
        <p:spPr>
          <a:xfrm>
            <a:off x="38100" y="-43594"/>
            <a:ext cx="9215900" cy="5244029"/>
          </a:xfrm>
          <a:prstGeom prst="rect">
            <a:avLst/>
          </a:prstGeom>
          <a:ln>
            <a:solidFill>
              <a:srgbClr val="A86206"/>
            </a:solidFill>
          </a:ln>
        </p:spPr>
      </p:pic>
      <p:pic>
        <p:nvPicPr>
          <p:cNvPr id="10" name="PA_图片 40">
            <a:extLst>
              <a:ext uri="{FF2B5EF4-FFF2-40B4-BE49-F238E27FC236}">
                <a16:creationId xmlns:a16="http://schemas.microsoft.com/office/drawing/2014/main" id="{0D65A7C1-57AE-43F0-B546-6B56EF590A3A}"/>
              </a:ext>
            </a:extLst>
          </p:cNvPr>
          <p:cNvPicPr>
            <a:picLocks noChangeAspect="1"/>
          </p:cNvPicPr>
          <p:nvPr>
            <p:custDataLst>
              <p:tags r:id="rId1"/>
            </p:custDataLst>
          </p:nvPr>
        </p:nvPicPr>
        <p:blipFill>
          <a:blip r:embed="rId18" cstate="screen">
            <a:extLst>
              <a:ext uri="{28A0092B-C50C-407E-A947-70E740481C1C}">
                <a14:useLocalDpi xmlns:a14="http://schemas.microsoft.com/office/drawing/2010/main"/>
              </a:ext>
            </a:extLst>
          </a:blip>
          <a:stretch>
            <a:fillRect/>
          </a:stretch>
        </p:blipFill>
        <p:spPr>
          <a:xfrm rot="1370491">
            <a:off x="115784" y="149740"/>
            <a:ext cx="680514" cy="521361"/>
          </a:xfrm>
          <a:prstGeom prst="rect">
            <a:avLst/>
          </a:prstGeom>
        </p:spPr>
      </p:pic>
      <p:cxnSp>
        <p:nvCxnSpPr>
          <p:cNvPr id="11" name="PA_直接连接符 43">
            <a:extLst>
              <a:ext uri="{FF2B5EF4-FFF2-40B4-BE49-F238E27FC236}">
                <a16:creationId xmlns:a16="http://schemas.microsoft.com/office/drawing/2014/main" id="{4FE019D8-F544-403A-9978-23B27FF9D97A}"/>
              </a:ext>
            </a:extLst>
          </p:cNvPr>
          <p:cNvCxnSpPr>
            <a:cxnSpLocks/>
          </p:cNvCxnSpPr>
          <p:nvPr>
            <p:custDataLst>
              <p:tags r:id="rId2"/>
            </p:custDataLst>
          </p:nvPr>
        </p:nvCxnSpPr>
        <p:spPr>
          <a:xfrm>
            <a:off x="696388" y="660460"/>
            <a:ext cx="3672412" cy="0"/>
          </a:xfrm>
          <a:prstGeom prst="line">
            <a:avLst/>
          </a:prstGeom>
          <a:ln w="12700">
            <a:solidFill>
              <a:srgbClr val="754C24"/>
            </a:solidFill>
            <a:prstDash val="dash"/>
          </a:ln>
        </p:spPr>
        <p:style>
          <a:lnRef idx="1">
            <a:schemeClr val="accent1"/>
          </a:lnRef>
          <a:fillRef idx="0">
            <a:schemeClr val="accent1"/>
          </a:fillRef>
          <a:effectRef idx="0">
            <a:schemeClr val="accent1"/>
          </a:effectRef>
          <a:fontRef idx="minor">
            <a:schemeClr val="tx1"/>
          </a:fontRef>
        </p:style>
      </p:cxnSp>
      <p:pic>
        <p:nvPicPr>
          <p:cNvPr id="12" name="图片 11">
            <a:extLst>
              <a:ext uri="{FF2B5EF4-FFF2-40B4-BE49-F238E27FC236}">
                <a16:creationId xmlns:a16="http://schemas.microsoft.com/office/drawing/2014/main" id="{050B19EE-2802-4ED5-BCD3-451C22A00516}"/>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l="69114" t="90522" b="291"/>
          <a:stretch/>
        </p:blipFill>
        <p:spPr>
          <a:xfrm>
            <a:off x="22859" y="2608263"/>
            <a:ext cx="227837" cy="2391855"/>
          </a:xfrm>
          <a:prstGeom prst="rect">
            <a:avLst/>
          </a:prstGeom>
        </p:spPr>
      </p:pic>
      <p:pic>
        <p:nvPicPr>
          <p:cNvPr id="14" name="图片 13">
            <a:extLst>
              <a:ext uri="{FF2B5EF4-FFF2-40B4-BE49-F238E27FC236}">
                <a16:creationId xmlns:a16="http://schemas.microsoft.com/office/drawing/2014/main" id="{12BD3DB4-F475-469B-93D6-B5D5B2AA6B82}"/>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l="69281" t="90522" b="680"/>
          <a:stretch/>
        </p:blipFill>
        <p:spPr>
          <a:xfrm rot="5400000">
            <a:off x="2119165" y="2887283"/>
            <a:ext cx="226606" cy="4191383"/>
          </a:xfrm>
          <a:prstGeom prst="rect">
            <a:avLst/>
          </a:prstGeom>
        </p:spPr>
      </p:pic>
      <p:pic>
        <p:nvPicPr>
          <p:cNvPr id="15" name="图片 14">
            <a:extLst>
              <a:ext uri="{FF2B5EF4-FFF2-40B4-BE49-F238E27FC236}">
                <a16:creationId xmlns:a16="http://schemas.microsoft.com/office/drawing/2014/main" id="{A5E838AD-C512-4D88-AE84-1EF3EDC69BDF}"/>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l="69114" t="90522" b="291"/>
          <a:stretch/>
        </p:blipFill>
        <p:spPr>
          <a:xfrm>
            <a:off x="8878063" y="177800"/>
            <a:ext cx="227837" cy="2130425"/>
          </a:xfrm>
          <a:prstGeom prst="rect">
            <a:avLst/>
          </a:prstGeom>
        </p:spPr>
      </p:pic>
      <p:pic>
        <p:nvPicPr>
          <p:cNvPr id="16" name="图片 15">
            <a:extLst>
              <a:ext uri="{FF2B5EF4-FFF2-40B4-BE49-F238E27FC236}">
                <a16:creationId xmlns:a16="http://schemas.microsoft.com/office/drawing/2014/main" id="{7F8155B4-356F-44F5-8B70-8FEEDFD00D73}"/>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l="69281" t="90522" b="680"/>
          <a:stretch/>
        </p:blipFill>
        <p:spPr>
          <a:xfrm rot="5400000">
            <a:off x="7527653" y="-1209049"/>
            <a:ext cx="226606" cy="2736852"/>
          </a:xfrm>
          <a:prstGeom prst="rect">
            <a:avLst/>
          </a:prstGeom>
        </p:spPr>
      </p:pic>
      <p:sp>
        <p:nvSpPr>
          <p:cNvPr id="18" name="MH_Text_1">
            <a:extLst>
              <a:ext uri="{FF2B5EF4-FFF2-40B4-BE49-F238E27FC236}">
                <a16:creationId xmlns:a16="http://schemas.microsoft.com/office/drawing/2014/main" id="{2226D25A-79FD-498F-995A-303737BDF132}"/>
              </a:ext>
            </a:extLst>
          </p:cNvPr>
          <p:cNvSpPr/>
          <p:nvPr>
            <p:custDataLst>
              <p:tags r:id="rId3"/>
            </p:custDataLst>
          </p:nvPr>
        </p:nvSpPr>
        <p:spPr>
          <a:xfrm>
            <a:off x="233299" y="2037186"/>
            <a:ext cx="1824383" cy="1325942"/>
          </a:xfrm>
          <a:custGeom>
            <a:avLst/>
            <a:gdLst>
              <a:gd name="connsiteX0" fmla="*/ 0 w 1699969"/>
              <a:gd name="connsiteY0" fmla="*/ 140212 h 1402119"/>
              <a:gd name="connsiteX1" fmla="*/ 140212 w 1699969"/>
              <a:gd name="connsiteY1" fmla="*/ 0 h 1402119"/>
              <a:gd name="connsiteX2" fmla="*/ 1559757 w 1699969"/>
              <a:gd name="connsiteY2" fmla="*/ 0 h 1402119"/>
              <a:gd name="connsiteX3" fmla="*/ 1699969 w 1699969"/>
              <a:gd name="connsiteY3" fmla="*/ 140212 h 1402119"/>
              <a:gd name="connsiteX4" fmla="*/ 1699969 w 1699969"/>
              <a:gd name="connsiteY4" fmla="*/ 1261907 h 1402119"/>
              <a:gd name="connsiteX5" fmla="*/ 1559757 w 1699969"/>
              <a:gd name="connsiteY5" fmla="*/ 1402119 h 1402119"/>
              <a:gd name="connsiteX6" fmla="*/ 140212 w 1699969"/>
              <a:gd name="connsiteY6" fmla="*/ 1402119 h 1402119"/>
              <a:gd name="connsiteX7" fmla="*/ 0 w 1699969"/>
              <a:gd name="connsiteY7" fmla="*/ 1261907 h 1402119"/>
              <a:gd name="connsiteX8" fmla="*/ 0 w 1699969"/>
              <a:gd name="connsiteY8" fmla="*/ 140212 h 140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969" h="1402119">
                <a:moveTo>
                  <a:pt x="0" y="140212"/>
                </a:moveTo>
                <a:cubicBezTo>
                  <a:pt x="0" y="62775"/>
                  <a:pt x="62775" y="0"/>
                  <a:pt x="140212" y="0"/>
                </a:cubicBezTo>
                <a:lnTo>
                  <a:pt x="1559757" y="0"/>
                </a:lnTo>
                <a:cubicBezTo>
                  <a:pt x="1637194" y="0"/>
                  <a:pt x="1699969" y="62775"/>
                  <a:pt x="1699969" y="140212"/>
                </a:cubicBezTo>
                <a:lnTo>
                  <a:pt x="1699969" y="1261907"/>
                </a:lnTo>
                <a:cubicBezTo>
                  <a:pt x="1699969" y="1339344"/>
                  <a:pt x="1637194" y="1402119"/>
                  <a:pt x="1559757" y="1402119"/>
                </a:cubicBezTo>
                <a:lnTo>
                  <a:pt x="140212" y="1402119"/>
                </a:lnTo>
                <a:cubicBezTo>
                  <a:pt x="62775" y="1402119"/>
                  <a:pt x="0" y="1339344"/>
                  <a:pt x="0" y="1261907"/>
                </a:cubicBezTo>
                <a:lnTo>
                  <a:pt x="0" y="140212"/>
                </a:lnTo>
                <a:close/>
              </a:path>
            </a:pathLst>
          </a:custGeom>
          <a:noFill/>
          <a:ln w="38100">
            <a:solidFill>
              <a:srgbClr val="A86206"/>
            </a:solidFill>
          </a:ln>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0" tIns="0" rIns="0" bIns="0" spcCol="1270" anchor="ctr">
            <a:normAutofit/>
          </a:bodyPr>
          <a:lstStyle/>
          <a:p>
            <a:pPr marL="0" lvl="1" algn="ctr">
              <a:defRPr/>
            </a:pPr>
            <a:endParaRPr lang="zh-CN" altLang="en-US" sz="1200" dirty="0">
              <a:solidFill>
                <a:srgbClr val="754C24"/>
              </a:solidFill>
            </a:endParaRPr>
          </a:p>
        </p:txBody>
      </p:sp>
      <p:sp>
        <p:nvSpPr>
          <p:cNvPr id="19" name="MH_Other_1">
            <a:extLst>
              <a:ext uri="{FF2B5EF4-FFF2-40B4-BE49-F238E27FC236}">
                <a16:creationId xmlns:a16="http://schemas.microsoft.com/office/drawing/2014/main" id="{A872D5C9-3D88-4680-841D-EFB479A4461A}"/>
              </a:ext>
            </a:extLst>
          </p:cNvPr>
          <p:cNvSpPr/>
          <p:nvPr>
            <p:custDataLst>
              <p:tags r:id="rId4"/>
            </p:custDataLst>
          </p:nvPr>
        </p:nvSpPr>
        <p:spPr>
          <a:xfrm>
            <a:off x="1401087" y="2578421"/>
            <a:ext cx="957269" cy="1325941"/>
          </a:xfrm>
          <a:prstGeom prst="leftCircularArrow">
            <a:avLst>
              <a:gd name="adj1" fmla="val 6305"/>
              <a:gd name="adj2" fmla="val 309429"/>
              <a:gd name="adj3" fmla="val 2341025"/>
              <a:gd name="adj4" fmla="val 8181935"/>
              <a:gd name="adj5" fmla="val 12149"/>
            </a:avLst>
          </a:prstGeom>
          <a:blipFill>
            <a:blip r:embed="rId20"/>
            <a:stretch>
              <a:fillRect/>
            </a:stretch>
          </a:blipFill>
          <a:ln>
            <a:solidFill>
              <a:srgbClr val="A86206"/>
            </a:solidFill>
          </a:ln>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MH_Text_2">
            <a:extLst>
              <a:ext uri="{FF2B5EF4-FFF2-40B4-BE49-F238E27FC236}">
                <a16:creationId xmlns:a16="http://schemas.microsoft.com/office/drawing/2014/main" id="{E883D500-F93F-421E-BD69-42EA18424FB7}"/>
              </a:ext>
            </a:extLst>
          </p:cNvPr>
          <p:cNvSpPr/>
          <p:nvPr>
            <p:custDataLst>
              <p:tags r:id="rId5"/>
            </p:custDataLst>
          </p:nvPr>
        </p:nvSpPr>
        <p:spPr>
          <a:xfrm>
            <a:off x="2275114" y="2077304"/>
            <a:ext cx="1840550" cy="1382537"/>
          </a:xfrm>
          <a:custGeom>
            <a:avLst/>
            <a:gdLst>
              <a:gd name="connsiteX0" fmla="*/ 0 w 1699969"/>
              <a:gd name="connsiteY0" fmla="*/ 140212 h 1402119"/>
              <a:gd name="connsiteX1" fmla="*/ 140212 w 1699969"/>
              <a:gd name="connsiteY1" fmla="*/ 0 h 1402119"/>
              <a:gd name="connsiteX2" fmla="*/ 1559757 w 1699969"/>
              <a:gd name="connsiteY2" fmla="*/ 0 h 1402119"/>
              <a:gd name="connsiteX3" fmla="*/ 1699969 w 1699969"/>
              <a:gd name="connsiteY3" fmla="*/ 140212 h 1402119"/>
              <a:gd name="connsiteX4" fmla="*/ 1699969 w 1699969"/>
              <a:gd name="connsiteY4" fmla="*/ 1261907 h 1402119"/>
              <a:gd name="connsiteX5" fmla="*/ 1559757 w 1699969"/>
              <a:gd name="connsiteY5" fmla="*/ 1402119 h 1402119"/>
              <a:gd name="connsiteX6" fmla="*/ 140212 w 1699969"/>
              <a:gd name="connsiteY6" fmla="*/ 1402119 h 1402119"/>
              <a:gd name="connsiteX7" fmla="*/ 0 w 1699969"/>
              <a:gd name="connsiteY7" fmla="*/ 1261907 h 1402119"/>
              <a:gd name="connsiteX8" fmla="*/ 0 w 1699969"/>
              <a:gd name="connsiteY8" fmla="*/ 140212 h 140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969" h="1402119">
                <a:moveTo>
                  <a:pt x="0" y="140212"/>
                </a:moveTo>
                <a:cubicBezTo>
                  <a:pt x="0" y="62775"/>
                  <a:pt x="62775" y="0"/>
                  <a:pt x="140212" y="0"/>
                </a:cubicBezTo>
                <a:lnTo>
                  <a:pt x="1559757" y="0"/>
                </a:lnTo>
                <a:cubicBezTo>
                  <a:pt x="1637194" y="0"/>
                  <a:pt x="1699969" y="62775"/>
                  <a:pt x="1699969" y="140212"/>
                </a:cubicBezTo>
                <a:lnTo>
                  <a:pt x="1699969" y="1261907"/>
                </a:lnTo>
                <a:cubicBezTo>
                  <a:pt x="1699969" y="1339344"/>
                  <a:pt x="1637194" y="1402119"/>
                  <a:pt x="1559757" y="1402119"/>
                </a:cubicBezTo>
                <a:lnTo>
                  <a:pt x="140212" y="1402119"/>
                </a:lnTo>
                <a:cubicBezTo>
                  <a:pt x="62775" y="1402119"/>
                  <a:pt x="0" y="1339344"/>
                  <a:pt x="0" y="1261907"/>
                </a:cubicBezTo>
                <a:lnTo>
                  <a:pt x="0" y="140212"/>
                </a:lnTo>
                <a:close/>
              </a:path>
            </a:pathLst>
          </a:custGeom>
          <a:noFill/>
          <a:ln w="38100">
            <a:solidFill>
              <a:srgbClr val="A86206"/>
            </a:solidFill>
          </a:ln>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0" tIns="0" rIns="0" bIns="0" spcCol="1270" anchor="ctr">
            <a:normAutofit/>
          </a:bodyPr>
          <a:lstStyle/>
          <a:p>
            <a:pPr marL="0" lvl="1" algn="ctr">
              <a:defRPr/>
            </a:pPr>
            <a:r>
              <a:rPr lang="en-US" dirty="0" err="1">
                <a:solidFill>
                  <a:srgbClr val="002060"/>
                </a:solidFill>
              </a:rPr>
              <a:t>Có</a:t>
            </a:r>
            <a:r>
              <a:rPr lang="en-US" dirty="0">
                <a:solidFill>
                  <a:srgbClr val="002060"/>
                </a:solidFill>
              </a:rPr>
              <a:t> </a:t>
            </a:r>
            <a:r>
              <a:rPr lang="en-US" dirty="0" err="1">
                <a:solidFill>
                  <a:srgbClr val="002060"/>
                </a:solidFill>
              </a:rPr>
              <a:t>cái</a:t>
            </a:r>
            <a:r>
              <a:rPr lang="en-US" dirty="0">
                <a:solidFill>
                  <a:srgbClr val="002060"/>
                </a:solidFill>
              </a:rPr>
              <a:t> </a:t>
            </a:r>
            <a:r>
              <a:rPr lang="en-US" dirty="0" err="1">
                <a:solidFill>
                  <a:srgbClr val="002060"/>
                </a:solidFill>
              </a:rPr>
              <a:t>nhìn</a:t>
            </a:r>
            <a:r>
              <a:rPr lang="en-US" dirty="0">
                <a:solidFill>
                  <a:srgbClr val="002060"/>
                </a:solidFill>
              </a:rPr>
              <a:t> </a:t>
            </a:r>
            <a:r>
              <a:rPr lang="en-US" dirty="0" err="1">
                <a:solidFill>
                  <a:srgbClr val="002060"/>
                </a:solidFill>
              </a:rPr>
              <a:t>đa</a:t>
            </a:r>
            <a:r>
              <a:rPr lang="en-US" dirty="0">
                <a:solidFill>
                  <a:srgbClr val="002060"/>
                </a:solidFill>
              </a:rPr>
              <a:t> </a:t>
            </a:r>
            <a:r>
              <a:rPr lang="en-US" dirty="0" err="1">
                <a:solidFill>
                  <a:srgbClr val="002060"/>
                </a:solidFill>
              </a:rPr>
              <a:t>dạng</a:t>
            </a:r>
            <a:r>
              <a:rPr lang="en-US" dirty="0">
                <a:solidFill>
                  <a:srgbClr val="002060"/>
                </a:solidFill>
              </a:rPr>
              <a:t> </a:t>
            </a:r>
            <a:r>
              <a:rPr lang="en-US" dirty="0" err="1">
                <a:solidFill>
                  <a:srgbClr val="002060"/>
                </a:solidFill>
              </a:rPr>
              <a:t>hơn</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thế</a:t>
            </a:r>
            <a:r>
              <a:rPr lang="en-US" dirty="0">
                <a:solidFill>
                  <a:srgbClr val="002060"/>
                </a:solidFill>
              </a:rPr>
              <a:t> </a:t>
            </a:r>
            <a:r>
              <a:rPr lang="en-US" dirty="0" err="1">
                <a:solidFill>
                  <a:srgbClr val="002060"/>
                </a:solidFill>
              </a:rPr>
              <a:t>giới</a:t>
            </a:r>
            <a:r>
              <a:rPr lang="en-US" dirty="0">
                <a:solidFill>
                  <a:srgbClr val="002060"/>
                </a:solidFill>
              </a:rPr>
              <a:t> </a:t>
            </a:r>
            <a:r>
              <a:rPr lang="en-US" dirty="0" err="1">
                <a:solidFill>
                  <a:srgbClr val="002060"/>
                </a:solidFill>
              </a:rPr>
              <a:t>xung</a:t>
            </a:r>
            <a:r>
              <a:rPr lang="en-US" dirty="0">
                <a:solidFill>
                  <a:srgbClr val="002060"/>
                </a:solidFill>
              </a:rPr>
              <a:t> </a:t>
            </a:r>
            <a:r>
              <a:rPr lang="en-US" dirty="0" err="1">
                <a:solidFill>
                  <a:srgbClr val="002060"/>
                </a:solidFill>
              </a:rPr>
              <a:t>quanh</a:t>
            </a:r>
            <a:r>
              <a:rPr lang="en-US" dirty="0">
                <a:solidFill>
                  <a:srgbClr val="002060"/>
                </a:solidFill>
              </a:rPr>
              <a:t> </a:t>
            </a:r>
            <a:endParaRPr lang="zh-CN" altLang="en-US" sz="1200" dirty="0">
              <a:solidFill>
                <a:srgbClr val="002060"/>
              </a:solidFill>
              <a:latin typeface="+mj-lt"/>
            </a:endParaRPr>
          </a:p>
        </p:txBody>
      </p:sp>
      <p:sp>
        <p:nvSpPr>
          <p:cNvPr id="21" name="MH_Other_2">
            <a:extLst>
              <a:ext uri="{FF2B5EF4-FFF2-40B4-BE49-F238E27FC236}">
                <a16:creationId xmlns:a16="http://schemas.microsoft.com/office/drawing/2014/main" id="{17D5EC6B-53A2-48B0-AE5F-89958B9057FF}"/>
              </a:ext>
            </a:extLst>
          </p:cNvPr>
          <p:cNvSpPr/>
          <p:nvPr>
            <p:custDataLst>
              <p:tags r:id="rId6"/>
            </p:custDataLst>
          </p:nvPr>
        </p:nvSpPr>
        <p:spPr>
          <a:xfrm>
            <a:off x="3747322" y="1713064"/>
            <a:ext cx="896578" cy="1096515"/>
          </a:xfrm>
          <a:prstGeom prst="circularArrow">
            <a:avLst>
              <a:gd name="adj1" fmla="val 3402"/>
              <a:gd name="adj2" fmla="val 273786"/>
              <a:gd name="adj3" fmla="val 19485868"/>
              <a:gd name="adj4" fmla="val 12575511"/>
              <a:gd name="adj5" fmla="val 7583"/>
            </a:avLst>
          </a:prstGeom>
          <a:blipFill>
            <a:blip r:embed="rId20"/>
            <a:stretch>
              <a:fillRect/>
            </a:stretch>
          </a:blipFill>
          <a:ln>
            <a:solidFill>
              <a:srgbClr val="A86206"/>
            </a:solidFill>
          </a:ln>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MH_Text_3">
            <a:extLst>
              <a:ext uri="{FF2B5EF4-FFF2-40B4-BE49-F238E27FC236}">
                <a16:creationId xmlns:a16="http://schemas.microsoft.com/office/drawing/2014/main" id="{7A10CBBF-9A26-4BC9-89CC-CE2443816E3A}"/>
              </a:ext>
            </a:extLst>
          </p:cNvPr>
          <p:cNvSpPr/>
          <p:nvPr>
            <p:custDataLst>
              <p:tags r:id="rId7"/>
            </p:custDataLst>
          </p:nvPr>
        </p:nvSpPr>
        <p:spPr>
          <a:xfrm>
            <a:off x="4453156" y="2086859"/>
            <a:ext cx="1992455" cy="1349932"/>
          </a:xfrm>
          <a:custGeom>
            <a:avLst/>
            <a:gdLst>
              <a:gd name="connsiteX0" fmla="*/ 0 w 1699969"/>
              <a:gd name="connsiteY0" fmla="*/ 140212 h 1402119"/>
              <a:gd name="connsiteX1" fmla="*/ 140212 w 1699969"/>
              <a:gd name="connsiteY1" fmla="*/ 0 h 1402119"/>
              <a:gd name="connsiteX2" fmla="*/ 1559757 w 1699969"/>
              <a:gd name="connsiteY2" fmla="*/ 0 h 1402119"/>
              <a:gd name="connsiteX3" fmla="*/ 1699969 w 1699969"/>
              <a:gd name="connsiteY3" fmla="*/ 140212 h 1402119"/>
              <a:gd name="connsiteX4" fmla="*/ 1699969 w 1699969"/>
              <a:gd name="connsiteY4" fmla="*/ 1261907 h 1402119"/>
              <a:gd name="connsiteX5" fmla="*/ 1559757 w 1699969"/>
              <a:gd name="connsiteY5" fmla="*/ 1402119 h 1402119"/>
              <a:gd name="connsiteX6" fmla="*/ 140212 w 1699969"/>
              <a:gd name="connsiteY6" fmla="*/ 1402119 h 1402119"/>
              <a:gd name="connsiteX7" fmla="*/ 0 w 1699969"/>
              <a:gd name="connsiteY7" fmla="*/ 1261907 h 1402119"/>
              <a:gd name="connsiteX8" fmla="*/ 0 w 1699969"/>
              <a:gd name="connsiteY8" fmla="*/ 140212 h 140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969" h="1402119">
                <a:moveTo>
                  <a:pt x="0" y="140212"/>
                </a:moveTo>
                <a:cubicBezTo>
                  <a:pt x="0" y="62775"/>
                  <a:pt x="62775" y="0"/>
                  <a:pt x="140212" y="0"/>
                </a:cubicBezTo>
                <a:lnTo>
                  <a:pt x="1559757" y="0"/>
                </a:lnTo>
                <a:cubicBezTo>
                  <a:pt x="1637194" y="0"/>
                  <a:pt x="1699969" y="62775"/>
                  <a:pt x="1699969" y="140212"/>
                </a:cubicBezTo>
                <a:lnTo>
                  <a:pt x="1699969" y="1261907"/>
                </a:lnTo>
                <a:cubicBezTo>
                  <a:pt x="1699969" y="1339344"/>
                  <a:pt x="1637194" y="1402119"/>
                  <a:pt x="1559757" y="1402119"/>
                </a:cubicBezTo>
                <a:lnTo>
                  <a:pt x="140212" y="1402119"/>
                </a:lnTo>
                <a:cubicBezTo>
                  <a:pt x="62775" y="1402119"/>
                  <a:pt x="0" y="1339344"/>
                  <a:pt x="0" y="1261907"/>
                </a:cubicBezTo>
                <a:lnTo>
                  <a:pt x="0" y="140212"/>
                </a:lnTo>
                <a:close/>
              </a:path>
            </a:pathLst>
          </a:custGeom>
          <a:noFill/>
          <a:ln w="38100">
            <a:solidFill>
              <a:srgbClr val="A86206"/>
            </a:solidFill>
          </a:ln>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0" tIns="0" rIns="0" bIns="0" spcCol="1270" anchor="ctr">
            <a:normAutofit/>
          </a:bodyPr>
          <a:lstStyle/>
          <a:p>
            <a:pPr marL="0" lvl="1" algn="ctr">
              <a:defRPr/>
            </a:pPr>
            <a:endParaRPr lang="en-US" altLang="zh-CN" sz="2100" dirty="0">
              <a:solidFill>
                <a:schemeClr val="accent1"/>
              </a:solidFill>
            </a:endParaRPr>
          </a:p>
        </p:txBody>
      </p:sp>
      <p:sp>
        <p:nvSpPr>
          <p:cNvPr id="23" name="MH_SubTitle_1">
            <a:extLst>
              <a:ext uri="{FF2B5EF4-FFF2-40B4-BE49-F238E27FC236}">
                <a16:creationId xmlns:a16="http://schemas.microsoft.com/office/drawing/2014/main" id="{28A7368E-3677-4B4E-85E0-456B73A6609D}"/>
              </a:ext>
            </a:extLst>
          </p:cNvPr>
          <p:cNvSpPr/>
          <p:nvPr>
            <p:custDataLst>
              <p:tags r:id="rId8"/>
            </p:custDataLst>
          </p:nvPr>
        </p:nvSpPr>
        <p:spPr>
          <a:xfrm>
            <a:off x="775191" y="3241392"/>
            <a:ext cx="497577" cy="368357"/>
          </a:xfrm>
          <a:custGeom>
            <a:avLst/>
            <a:gdLst>
              <a:gd name="connsiteX0" fmla="*/ 0 w 1511084"/>
              <a:gd name="connsiteY0" fmla="*/ 60091 h 600908"/>
              <a:gd name="connsiteX1" fmla="*/ 60091 w 1511084"/>
              <a:gd name="connsiteY1" fmla="*/ 0 h 600908"/>
              <a:gd name="connsiteX2" fmla="*/ 1450993 w 1511084"/>
              <a:gd name="connsiteY2" fmla="*/ 0 h 600908"/>
              <a:gd name="connsiteX3" fmla="*/ 1511084 w 1511084"/>
              <a:gd name="connsiteY3" fmla="*/ 60091 h 600908"/>
              <a:gd name="connsiteX4" fmla="*/ 1511084 w 1511084"/>
              <a:gd name="connsiteY4" fmla="*/ 540817 h 600908"/>
              <a:gd name="connsiteX5" fmla="*/ 1450993 w 1511084"/>
              <a:gd name="connsiteY5" fmla="*/ 600908 h 600908"/>
              <a:gd name="connsiteX6" fmla="*/ 60091 w 1511084"/>
              <a:gd name="connsiteY6" fmla="*/ 600908 h 600908"/>
              <a:gd name="connsiteX7" fmla="*/ 0 w 1511084"/>
              <a:gd name="connsiteY7" fmla="*/ 540817 h 600908"/>
              <a:gd name="connsiteX8" fmla="*/ 0 w 1511084"/>
              <a:gd name="connsiteY8" fmla="*/ 60091 h 600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1084" h="600908">
                <a:moveTo>
                  <a:pt x="0" y="60091"/>
                </a:moveTo>
                <a:cubicBezTo>
                  <a:pt x="0" y="26904"/>
                  <a:pt x="26904" y="0"/>
                  <a:pt x="60091" y="0"/>
                </a:cubicBezTo>
                <a:lnTo>
                  <a:pt x="1450993" y="0"/>
                </a:lnTo>
                <a:cubicBezTo>
                  <a:pt x="1484180" y="0"/>
                  <a:pt x="1511084" y="26904"/>
                  <a:pt x="1511084" y="60091"/>
                </a:cubicBezTo>
                <a:lnTo>
                  <a:pt x="1511084" y="540817"/>
                </a:lnTo>
                <a:cubicBezTo>
                  <a:pt x="1511084" y="574004"/>
                  <a:pt x="1484180" y="600908"/>
                  <a:pt x="1450993" y="600908"/>
                </a:cubicBezTo>
                <a:lnTo>
                  <a:pt x="60091" y="600908"/>
                </a:lnTo>
                <a:cubicBezTo>
                  <a:pt x="26904" y="600908"/>
                  <a:pt x="0" y="574004"/>
                  <a:pt x="0" y="540817"/>
                </a:cubicBezTo>
                <a:lnTo>
                  <a:pt x="0" y="60091"/>
                </a:lnTo>
                <a:close/>
              </a:path>
            </a:pathLst>
          </a:custGeom>
          <a:blipFill>
            <a:blip r:embed="rId20"/>
            <a:stretch>
              <a:fillRect/>
            </a:stretch>
          </a:blipFill>
          <a:ln w="1270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normAutofit/>
          </a:bodyPr>
          <a:lstStyle/>
          <a:p>
            <a:pPr algn="ctr" defTabSz="800100">
              <a:lnSpc>
                <a:spcPct val="90000"/>
              </a:lnSpc>
              <a:spcAft>
                <a:spcPct val="35000"/>
              </a:spcAft>
              <a:defRPr/>
            </a:pPr>
            <a:r>
              <a:rPr lang="en-US" altLang="zh-CN" sz="1500" b="1" dirty="0">
                <a:solidFill>
                  <a:srgbClr val="FFFFFF"/>
                </a:solidFill>
              </a:rPr>
              <a:t> 1</a:t>
            </a:r>
            <a:endParaRPr lang="zh-CN" altLang="en-US" sz="1500" b="1" dirty="0">
              <a:solidFill>
                <a:srgbClr val="FFFFFF"/>
              </a:solidFill>
            </a:endParaRPr>
          </a:p>
        </p:txBody>
      </p:sp>
      <p:sp>
        <p:nvSpPr>
          <p:cNvPr id="24" name="MH_SubTitle_2">
            <a:extLst>
              <a:ext uri="{FF2B5EF4-FFF2-40B4-BE49-F238E27FC236}">
                <a16:creationId xmlns:a16="http://schemas.microsoft.com/office/drawing/2014/main" id="{9C9DED83-2A32-4D54-9FEC-FD832E5A8615}"/>
              </a:ext>
            </a:extLst>
          </p:cNvPr>
          <p:cNvSpPr/>
          <p:nvPr>
            <p:custDataLst>
              <p:tags r:id="rId9"/>
            </p:custDataLst>
          </p:nvPr>
        </p:nvSpPr>
        <p:spPr>
          <a:xfrm>
            <a:off x="2859605" y="1778575"/>
            <a:ext cx="726993" cy="355606"/>
          </a:xfrm>
          <a:custGeom>
            <a:avLst/>
            <a:gdLst>
              <a:gd name="connsiteX0" fmla="*/ 0 w 1511084"/>
              <a:gd name="connsiteY0" fmla="*/ 60091 h 600908"/>
              <a:gd name="connsiteX1" fmla="*/ 60091 w 1511084"/>
              <a:gd name="connsiteY1" fmla="*/ 0 h 600908"/>
              <a:gd name="connsiteX2" fmla="*/ 1450993 w 1511084"/>
              <a:gd name="connsiteY2" fmla="*/ 0 h 600908"/>
              <a:gd name="connsiteX3" fmla="*/ 1511084 w 1511084"/>
              <a:gd name="connsiteY3" fmla="*/ 60091 h 600908"/>
              <a:gd name="connsiteX4" fmla="*/ 1511084 w 1511084"/>
              <a:gd name="connsiteY4" fmla="*/ 540817 h 600908"/>
              <a:gd name="connsiteX5" fmla="*/ 1450993 w 1511084"/>
              <a:gd name="connsiteY5" fmla="*/ 600908 h 600908"/>
              <a:gd name="connsiteX6" fmla="*/ 60091 w 1511084"/>
              <a:gd name="connsiteY6" fmla="*/ 600908 h 600908"/>
              <a:gd name="connsiteX7" fmla="*/ 0 w 1511084"/>
              <a:gd name="connsiteY7" fmla="*/ 540817 h 600908"/>
              <a:gd name="connsiteX8" fmla="*/ 0 w 1511084"/>
              <a:gd name="connsiteY8" fmla="*/ 60091 h 600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1084" h="600908">
                <a:moveTo>
                  <a:pt x="0" y="60091"/>
                </a:moveTo>
                <a:cubicBezTo>
                  <a:pt x="0" y="26904"/>
                  <a:pt x="26904" y="0"/>
                  <a:pt x="60091" y="0"/>
                </a:cubicBezTo>
                <a:lnTo>
                  <a:pt x="1450993" y="0"/>
                </a:lnTo>
                <a:cubicBezTo>
                  <a:pt x="1484180" y="0"/>
                  <a:pt x="1511084" y="26904"/>
                  <a:pt x="1511084" y="60091"/>
                </a:cubicBezTo>
                <a:lnTo>
                  <a:pt x="1511084" y="540817"/>
                </a:lnTo>
                <a:cubicBezTo>
                  <a:pt x="1511084" y="574004"/>
                  <a:pt x="1484180" y="600908"/>
                  <a:pt x="1450993" y="600908"/>
                </a:cubicBezTo>
                <a:lnTo>
                  <a:pt x="60091" y="600908"/>
                </a:lnTo>
                <a:cubicBezTo>
                  <a:pt x="26904" y="600908"/>
                  <a:pt x="0" y="574004"/>
                  <a:pt x="0" y="540817"/>
                </a:cubicBezTo>
                <a:lnTo>
                  <a:pt x="0" y="60091"/>
                </a:lnTo>
                <a:close/>
              </a:path>
            </a:pathLst>
          </a:custGeom>
          <a:blipFill>
            <a:blip r:embed="rId20"/>
            <a:stretch>
              <a:fillRect/>
            </a:stretch>
          </a:blipFill>
          <a:ln w="1270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normAutofit/>
          </a:bodyPr>
          <a:lstStyle/>
          <a:p>
            <a:pPr algn="ctr" defTabSz="800100">
              <a:lnSpc>
                <a:spcPct val="90000"/>
              </a:lnSpc>
              <a:spcAft>
                <a:spcPct val="35000"/>
              </a:spcAft>
              <a:defRPr/>
            </a:pPr>
            <a:r>
              <a:rPr lang="en-US" altLang="zh-CN" sz="1500" b="1" dirty="0">
                <a:solidFill>
                  <a:srgbClr val="FFFFFF"/>
                </a:solidFill>
              </a:rPr>
              <a:t> 2</a:t>
            </a:r>
            <a:endParaRPr lang="zh-CN" altLang="en-US" sz="1500" b="1" dirty="0">
              <a:solidFill>
                <a:srgbClr val="FFFFFF"/>
              </a:solidFill>
            </a:endParaRPr>
          </a:p>
        </p:txBody>
      </p:sp>
      <p:sp>
        <p:nvSpPr>
          <p:cNvPr id="25" name="MH_SubTitle_3">
            <a:extLst>
              <a:ext uri="{FF2B5EF4-FFF2-40B4-BE49-F238E27FC236}">
                <a16:creationId xmlns:a16="http://schemas.microsoft.com/office/drawing/2014/main" id="{37B89925-1C41-4F31-BD2C-CFE3AAF2CAF6}"/>
              </a:ext>
            </a:extLst>
          </p:cNvPr>
          <p:cNvSpPr/>
          <p:nvPr>
            <p:custDataLst>
              <p:tags r:id="rId10"/>
            </p:custDataLst>
          </p:nvPr>
        </p:nvSpPr>
        <p:spPr>
          <a:xfrm>
            <a:off x="5216016" y="3376826"/>
            <a:ext cx="571112" cy="339097"/>
          </a:xfrm>
          <a:custGeom>
            <a:avLst/>
            <a:gdLst>
              <a:gd name="connsiteX0" fmla="*/ 0 w 1511084"/>
              <a:gd name="connsiteY0" fmla="*/ 60091 h 600908"/>
              <a:gd name="connsiteX1" fmla="*/ 60091 w 1511084"/>
              <a:gd name="connsiteY1" fmla="*/ 0 h 600908"/>
              <a:gd name="connsiteX2" fmla="*/ 1450993 w 1511084"/>
              <a:gd name="connsiteY2" fmla="*/ 0 h 600908"/>
              <a:gd name="connsiteX3" fmla="*/ 1511084 w 1511084"/>
              <a:gd name="connsiteY3" fmla="*/ 60091 h 600908"/>
              <a:gd name="connsiteX4" fmla="*/ 1511084 w 1511084"/>
              <a:gd name="connsiteY4" fmla="*/ 540817 h 600908"/>
              <a:gd name="connsiteX5" fmla="*/ 1450993 w 1511084"/>
              <a:gd name="connsiteY5" fmla="*/ 600908 h 600908"/>
              <a:gd name="connsiteX6" fmla="*/ 60091 w 1511084"/>
              <a:gd name="connsiteY6" fmla="*/ 600908 h 600908"/>
              <a:gd name="connsiteX7" fmla="*/ 0 w 1511084"/>
              <a:gd name="connsiteY7" fmla="*/ 540817 h 600908"/>
              <a:gd name="connsiteX8" fmla="*/ 0 w 1511084"/>
              <a:gd name="connsiteY8" fmla="*/ 60091 h 600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1084" h="600908">
                <a:moveTo>
                  <a:pt x="0" y="60091"/>
                </a:moveTo>
                <a:cubicBezTo>
                  <a:pt x="0" y="26904"/>
                  <a:pt x="26904" y="0"/>
                  <a:pt x="60091" y="0"/>
                </a:cubicBezTo>
                <a:lnTo>
                  <a:pt x="1450993" y="0"/>
                </a:lnTo>
                <a:cubicBezTo>
                  <a:pt x="1484180" y="0"/>
                  <a:pt x="1511084" y="26904"/>
                  <a:pt x="1511084" y="60091"/>
                </a:cubicBezTo>
                <a:lnTo>
                  <a:pt x="1511084" y="540817"/>
                </a:lnTo>
                <a:cubicBezTo>
                  <a:pt x="1511084" y="574004"/>
                  <a:pt x="1484180" y="600908"/>
                  <a:pt x="1450993" y="600908"/>
                </a:cubicBezTo>
                <a:lnTo>
                  <a:pt x="60091" y="600908"/>
                </a:lnTo>
                <a:cubicBezTo>
                  <a:pt x="26904" y="600908"/>
                  <a:pt x="0" y="574004"/>
                  <a:pt x="0" y="540817"/>
                </a:cubicBezTo>
                <a:lnTo>
                  <a:pt x="0" y="60091"/>
                </a:lnTo>
                <a:close/>
              </a:path>
            </a:pathLst>
          </a:custGeom>
          <a:blipFill>
            <a:blip r:embed="rId20"/>
            <a:stretch>
              <a:fillRect/>
            </a:stretch>
          </a:blipFill>
          <a:ln w="1270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normAutofit/>
          </a:bodyPr>
          <a:lstStyle/>
          <a:p>
            <a:pPr algn="ctr" defTabSz="800100">
              <a:lnSpc>
                <a:spcPct val="90000"/>
              </a:lnSpc>
              <a:spcAft>
                <a:spcPct val="35000"/>
              </a:spcAft>
              <a:defRPr/>
            </a:pPr>
            <a:r>
              <a:rPr lang="en-US" altLang="zh-CN" sz="1500" b="1" dirty="0">
                <a:solidFill>
                  <a:srgbClr val="FFFFFF"/>
                </a:solidFill>
              </a:rPr>
              <a:t> 3</a:t>
            </a:r>
            <a:endParaRPr lang="zh-CN" altLang="en-US" sz="1500" b="1" dirty="0">
              <a:solidFill>
                <a:srgbClr val="FFFFFF"/>
              </a:solidFill>
            </a:endParaRPr>
          </a:p>
        </p:txBody>
      </p:sp>
      <p:sp>
        <p:nvSpPr>
          <p:cNvPr id="28" name="TextBox 27"/>
          <p:cNvSpPr txBox="1"/>
          <p:nvPr/>
        </p:nvSpPr>
        <p:spPr>
          <a:xfrm>
            <a:off x="696388" y="216580"/>
            <a:ext cx="5860900" cy="430887"/>
          </a:xfrm>
          <a:prstGeom prst="rect">
            <a:avLst/>
          </a:prstGeom>
          <a:noFill/>
        </p:spPr>
        <p:txBody>
          <a:bodyPr wrap="none" rtlCol="0">
            <a:spAutoFit/>
          </a:bodyPr>
          <a:lstStyle/>
          <a:p>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4.1.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Kết</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quả</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đạt</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được</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sau</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khi</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áp</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dụng</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biện</a:t>
            </a:r>
            <a:r>
              <a:rPr lang="en-US" sz="2200" b="1" dirty="0">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200" b="1" dirty="0" err="1">
                <a:solidFill>
                  <a:srgbClr val="A86300"/>
                </a:solidFill>
                <a:effectLst/>
                <a:latin typeface="Calibri" panose="020F0502020204030204" pitchFamily="34" charset="0"/>
                <a:ea typeface="Times New Roman" panose="02020603050405020304" pitchFamily="18" charset="0"/>
                <a:cs typeface="Times New Roman" panose="02020603050405020304" pitchFamily="18" charset="0"/>
              </a:rPr>
              <a:t>pháp</a:t>
            </a:r>
            <a:endParaRPr lang="en-US" sz="2200" b="1" dirty="0">
              <a:solidFill>
                <a:srgbClr val="A86300"/>
              </a:solidFill>
            </a:endParaRPr>
          </a:p>
        </p:txBody>
      </p:sp>
      <p:sp>
        <p:nvSpPr>
          <p:cNvPr id="3" name="Rectangle 2"/>
          <p:cNvSpPr/>
          <p:nvPr/>
        </p:nvSpPr>
        <p:spPr>
          <a:xfrm>
            <a:off x="4407587" y="2176969"/>
            <a:ext cx="2054973" cy="1200329"/>
          </a:xfrm>
          <a:prstGeom prst="rect">
            <a:avLst/>
          </a:prstGeom>
        </p:spPr>
        <p:txBody>
          <a:bodyPr wrap="square">
            <a:spAutoFit/>
          </a:bodyPr>
          <a:lstStyle/>
          <a:p>
            <a:pPr algn="ctr"/>
            <a:r>
              <a:rPr lang="en-US" sz="1800" dirty="0" err="1">
                <a:solidFill>
                  <a:srgbClr val="002060"/>
                </a:solidFill>
                <a:effectLst/>
                <a:ea typeface="Times New Roman" panose="02020603050405020304" pitchFamily="18" charset="0"/>
                <a:cs typeface="Times New Roman" panose="02020603050405020304" pitchFamily="18" charset="0"/>
              </a:rPr>
              <a:t>Các</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em</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được</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tương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tác</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nhiều</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hơn</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giao</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tiếp</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mạnh</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dạn</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và</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tự</a:t>
            </a:r>
            <a:r>
              <a:rPr lang="en-US" sz="1800" dirty="0">
                <a:solidFill>
                  <a:srgbClr val="002060"/>
                </a:solidFill>
                <a:effectLst/>
                <a:ea typeface="Times New Roman" panose="02020603050405020304" pitchFamily="18" charset="0"/>
                <a:cs typeface="Times New Roman" panose="02020603050405020304" pitchFamily="18" charset="0"/>
              </a:rPr>
              <a:t> tin </a:t>
            </a:r>
            <a:r>
              <a:rPr lang="en-US" sz="1800" dirty="0" err="1">
                <a:solidFill>
                  <a:srgbClr val="002060"/>
                </a:solidFill>
                <a:effectLst/>
                <a:ea typeface="Times New Roman" panose="02020603050405020304" pitchFamily="18" charset="0"/>
                <a:cs typeface="Times New Roman" panose="02020603050405020304" pitchFamily="18" charset="0"/>
              </a:rPr>
              <a:t>hơn</a:t>
            </a:r>
            <a:endParaRPr lang="en-US" sz="3300" dirty="0">
              <a:solidFill>
                <a:srgbClr val="002060"/>
              </a:solidFill>
            </a:endParaRPr>
          </a:p>
        </p:txBody>
      </p:sp>
      <p:sp>
        <p:nvSpPr>
          <p:cNvPr id="29" name="Rectangle 28"/>
          <p:cNvSpPr/>
          <p:nvPr/>
        </p:nvSpPr>
        <p:spPr>
          <a:xfrm>
            <a:off x="241287" y="2032642"/>
            <a:ext cx="1712010" cy="1200329"/>
          </a:xfrm>
          <a:prstGeom prst="rect">
            <a:avLst/>
          </a:prstGeom>
        </p:spPr>
        <p:txBody>
          <a:bodyPr wrap="square">
            <a:spAutoFit/>
          </a:bodyPr>
          <a:lstStyle/>
          <a:p>
            <a:pPr algn="ctr"/>
            <a:r>
              <a:rPr lang="en-US" sz="1800" dirty="0" err="1">
                <a:solidFill>
                  <a:srgbClr val="002060"/>
                </a:solidFill>
                <a:effectLst/>
                <a:ea typeface="Times New Roman" panose="02020603050405020304" pitchFamily="18" charset="0"/>
                <a:cs typeface="Times New Roman" panose="02020603050405020304" pitchFamily="18" charset="0"/>
              </a:rPr>
              <a:t>Học</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sinh</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yêu</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thích</a:t>
            </a:r>
            <a:r>
              <a:rPr lang="en-US" dirty="0">
                <a:solidFill>
                  <a:srgbClr val="002060"/>
                </a:solidFill>
                <a:ea typeface="Times New Roman" panose="02020603050405020304" pitchFamily="18" charset="0"/>
                <a:cs typeface="Times New Roman" panose="02020603050405020304" pitchFamily="18" charset="0"/>
              </a:rPr>
              <a:t>, </a:t>
            </a:r>
            <a:r>
              <a:rPr lang="en-US" dirty="0" err="1">
                <a:solidFill>
                  <a:srgbClr val="002060"/>
                </a:solidFill>
                <a:ea typeface="Times New Roman" panose="02020603050405020304" pitchFamily="18" charset="0"/>
                <a:cs typeface="Times New Roman" panose="02020603050405020304" pitchFamily="18" charset="0"/>
              </a:rPr>
              <a:t>hứng</a:t>
            </a:r>
            <a:r>
              <a:rPr lang="en-US" dirty="0">
                <a:solidFill>
                  <a:srgbClr val="002060"/>
                </a:solidFill>
                <a:ea typeface="Times New Roman" panose="02020603050405020304" pitchFamily="18" charset="0"/>
                <a:cs typeface="Times New Roman" panose="02020603050405020304" pitchFamily="18" charset="0"/>
              </a:rPr>
              <a:t> </a:t>
            </a:r>
            <a:r>
              <a:rPr lang="en-US" dirty="0" err="1">
                <a:solidFill>
                  <a:srgbClr val="002060"/>
                </a:solidFill>
                <a:ea typeface="Times New Roman" panose="02020603050405020304" pitchFamily="18" charset="0"/>
                <a:cs typeface="Times New Roman" panose="02020603050405020304" pitchFamily="18" charset="0"/>
              </a:rPr>
              <a:t>thú</a:t>
            </a:r>
            <a:r>
              <a:rPr lang="en-US" dirty="0">
                <a:solidFill>
                  <a:srgbClr val="002060"/>
                </a:solidFill>
                <a:ea typeface="Times New Roman" panose="02020603050405020304" pitchFamily="18" charset="0"/>
                <a:cs typeface="Times New Roman" panose="02020603050405020304" pitchFamily="18" charset="0"/>
              </a:rPr>
              <a:t> </a:t>
            </a:r>
            <a:r>
              <a:rPr lang="en-US" dirty="0" err="1">
                <a:solidFill>
                  <a:srgbClr val="002060"/>
                </a:solidFill>
                <a:ea typeface="Times New Roman" panose="02020603050405020304" pitchFamily="18" charset="0"/>
                <a:cs typeface="Times New Roman" panose="02020603050405020304" pitchFamily="18" charset="0"/>
              </a:rPr>
              <a:t>với</a:t>
            </a:r>
            <a:r>
              <a:rPr lang="en-US" dirty="0">
                <a:solidFill>
                  <a:srgbClr val="002060"/>
                </a:solidFill>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môn</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học</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hơn</a:t>
            </a:r>
            <a:endParaRPr lang="en-US" sz="3300" dirty="0">
              <a:solidFill>
                <a:srgbClr val="002060"/>
              </a:solidFill>
            </a:endParaRPr>
          </a:p>
        </p:txBody>
      </p:sp>
      <p:cxnSp>
        <p:nvCxnSpPr>
          <p:cNvPr id="26" name="PA_直接连接符 43">
            <a:extLst>
              <a:ext uri="{FF2B5EF4-FFF2-40B4-BE49-F238E27FC236}">
                <a16:creationId xmlns:a16="http://schemas.microsoft.com/office/drawing/2014/main" id="{4F016E06-8142-44E3-B51C-DF8C2C9E4F97}"/>
              </a:ext>
            </a:extLst>
          </p:cNvPr>
          <p:cNvCxnSpPr>
            <a:cxnSpLocks/>
          </p:cNvCxnSpPr>
          <p:nvPr>
            <p:custDataLst>
              <p:tags r:id="rId11"/>
            </p:custDataLst>
          </p:nvPr>
        </p:nvCxnSpPr>
        <p:spPr>
          <a:xfrm>
            <a:off x="4389579" y="660460"/>
            <a:ext cx="2056033" cy="0"/>
          </a:xfrm>
          <a:prstGeom prst="line">
            <a:avLst/>
          </a:prstGeom>
          <a:ln w="12700">
            <a:solidFill>
              <a:srgbClr val="754C24"/>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6E4A0E3-A9F5-400F-B7C8-8068F891FB33}"/>
              </a:ext>
            </a:extLst>
          </p:cNvPr>
          <p:cNvSpPr txBox="1"/>
          <p:nvPr/>
        </p:nvSpPr>
        <p:spPr>
          <a:xfrm>
            <a:off x="352540" y="706225"/>
            <a:ext cx="8525523" cy="923330"/>
          </a:xfrm>
          <a:prstGeom prst="rect">
            <a:avLst/>
          </a:prstGeom>
          <a:noFill/>
        </p:spPr>
        <p:txBody>
          <a:bodyPr wrap="square">
            <a:spAutoFit/>
          </a:bodyPr>
          <a:lstStyle/>
          <a:p>
            <a:pPr algn="just"/>
            <a:r>
              <a:rPr lang="en-US" sz="1800" dirty="0">
                <a:solidFill>
                  <a:srgbClr val="002060"/>
                </a:solidFill>
                <a:effectLst/>
                <a:ea typeface="Times New Roman" panose="02020603050405020304" pitchFamily="18" charset="0"/>
                <a:cs typeface="Times New Roman" panose="02020603050405020304" pitchFamily="18" charset="0"/>
              </a:rPr>
              <a:t>- Sau </a:t>
            </a:r>
            <a:r>
              <a:rPr lang="en-US" sz="1800" dirty="0" err="1">
                <a:solidFill>
                  <a:srgbClr val="002060"/>
                </a:solidFill>
                <a:effectLst/>
                <a:ea typeface="Times New Roman" panose="02020603050405020304" pitchFamily="18" charset="0"/>
                <a:cs typeface="Times New Roman" panose="02020603050405020304" pitchFamily="18" charset="0"/>
              </a:rPr>
              <a:t>quá</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trình</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dạy</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học</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môn</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Mĩ</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Thuật</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tôi</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nhận</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thấy</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nếu</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có</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thể</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ứng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dụng</a:t>
            </a:r>
            <a:r>
              <a:rPr lang="en-US" sz="1800" dirty="0">
                <a:solidFill>
                  <a:srgbClr val="002060"/>
                </a:solidFill>
                <a:effectLst/>
                <a:ea typeface="Times New Roman" panose="02020603050405020304" pitchFamily="18" charset="0"/>
                <a:cs typeface="Times New Roman" panose="02020603050405020304" pitchFamily="18" charset="0"/>
              </a:rPr>
              <a:t> CNTT </a:t>
            </a:r>
            <a:r>
              <a:rPr lang="en-US" sz="1800" dirty="0" err="1">
                <a:solidFill>
                  <a:srgbClr val="002060"/>
                </a:solidFill>
                <a:effectLst/>
                <a:ea typeface="Times New Roman" panose="02020603050405020304" pitchFamily="18" charset="0"/>
                <a:cs typeface="Times New Roman" panose="02020603050405020304" pitchFamily="18" charset="0"/>
              </a:rPr>
              <a:t>một</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cách</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linh</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hoạt</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và</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thường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xuyên</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sẽ</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mang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lại</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hiệu</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quả</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giáo</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dục</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cao</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đáp</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ứng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đổi</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mới</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phương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pháp</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giảng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dạy</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theo</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chương</a:t>
            </a:r>
            <a:r>
              <a:rPr lang="en-US" sz="1800" dirty="0">
                <a:solidFill>
                  <a:srgbClr val="002060"/>
                </a:solidFill>
                <a:effectLst/>
                <a:ea typeface="Times New Roman" panose="02020603050405020304" pitchFamily="18" charset="0"/>
                <a:cs typeface="Times New Roman" panose="02020603050405020304" pitchFamily="18" charset="0"/>
              </a:rPr>
              <a:t> </a:t>
            </a:r>
            <a:r>
              <a:rPr lang="en-US" sz="1800" dirty="0" err="1">
                <a:solidFill>
                  <a:srgbClr val="002060"/>
                </a:solidFill>
                <a:effectLst/>
                <a:ea typeface="Times New Roman" panose="02020603050405020304" pitchFamily="18" charset="0"/>
                <a:cs typeface="Times New Roman" panose="02020603050405020304" pitchFamily="18" charset="0"/>
              </a:rPr>
              <a:t>trình</a:t>
            </a:r>
            <a:r>
              <a:rPr lang="en-US" sz="1800" dirty="0">
                <a:solidFill>
                  <a:srgbClr val="002060"/>
                </a:solidFill>
                <a:effectLst/>
                <a:ea typeface="Times New Roman" panose="02020603050405020304" pitchFamily="18" charset="0"/>
                <a:cs typeface="Times New Roman" panose="02020603050405020304" pitchFamily="18" charset="0"/>
              </a:rPr>
              <a:t> GDPT 2018 </a:t>
            </a:r>
            <a:r>
              <a:rPr lang="en-US" sz="1800" dirty="0" err="1">
                <a:solidFill>
                  <a:srgbClr val="002060"/>
                </a:solidFill>
                <a:effectLst/>
                <a:ea typeface="Times New Roman" panose="02020603050405020304" pitchFamily="18" charset="0"/>
                <a:cs typeface="Times New Roman" panose="02020603050405020304" pitchFamily="18" charset="0"/>
              </a:rPr>
              <a:t>hiện</a:t>
            </a:r>
            <a:r>
              <a:rPr lang="en-US" sz="1800" dirty="0">
                <a:solidFill>
                  <a:srgbClr val="002060"/>
                </a:solidFill>
                <a:effectLst/>
                <a:ea typeface="Times New Roman" panose="02020603050405020304" pitchFamily="18" charset="0"/>
                <a:cs typeface="Times New Roman" panose="02020603050405020304" pitchFamily="18" charset="0"/>
              </a:rPr>
              <a:t> nay.</a:t>
            </a:r>
            <a:endParaRPr lang="en-US" dirty="0">
              <a:solidFill>
                <a:srgbClr val="002060"/>
              </a:solidFill>
            </a:endParaRPr>
          </a:p>
        </p:txBody>
      </p:sp>
      <p:sp>
        <p:nvSpPr>
          <p:cNvPr id="31" name="MH_Text_1">
            <a:extLst>
              <a:ext uri="{FF2B5EF4-FFF2-40B4-BE49-F238E27FC236}">
                <a16:creationId xmlns:a16="http://schemas.microsoft.com/office/drawing/2014/main" id="{190D4FD8-581F-4C1B-9177-ED412BEC9025}"/>
              </a:ext>
            </a:extLst>
          </p:cNvPr>
          <p:cNvSpPr/>
          <p:nvPr>
            <p:custDataLst>
              <p:tags r:id="rId12"/>
            </p:custDataLst>
          </p:nvPr>
        </p:nvSpPr>
        <p:spPr>
          <a:xfrm>
            <a:off x="6787859" y="2077304"/>
            <a:ext cx="1814997" cy="1325942"/>
          </a:xfrm>
          <a:custGeom>
            <a:avLst/>
            <a:gdLst>
              <a:gd name="connsiteX0" fmla="*/ 0 w 1699969"/>
              <a:gd name="connsiteY0" fmla="*/ 140212 h 1402119"/>
              <a:gd name="connsiteX1" fmla="*/ 140212 w 1699969"/>
              <a:gd name="connsiteY1" fmla="*/ 0 h 1402119"/>
              <a:gd name="connsiteX2" fmla="*/ 1559757 w 1699969"/>
              <a:gd name="connsiteY2" fmla="*/ 0 h 1402119"/>
              <a:gd name="connsiteX3" fmla="*/ 1699969 w 1699969"/>
              <a:gd name="connsiteY3" fmla="*/ 140212 h 1402119"/>
              <a:gd name="connsiteX4" fmla="*/ 1699969 w 1699969"/>
              <a:gd name="connsiteY4" fmla="*/ 1261907 h 1402119"/>
              <a:gd name="connsiteX5" fmla="*/ 1559757 w 1699969"/>
              <a:gd name="connsiteY5" fmla="*/ 1402119 h 1402119"/>
              <a:gd name="connsiteX6" fmla="*/ 140212 w 1699969"/>
              <a:gd name="connsiteY6" fmla="*/ 1402119 h 1402119"/>
              <a:gd name="connsiteX7" fmla="*/ 0 w 1699969"/>
              <a:gd name="connsiteY7" fmla="*/ 1261907 h 1402119"/>
              <a:gd name="connsiteX8" fmla="*/ 0 w 1699969"/>
              <a:gd name="connsiteY8" fmla="*/ 140212 h 140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969" h="1402119">
                <a:moveTo>
                  <a:pt x="0" y="140212"/>
                </a:moveTo>
                <a:cubicBezTo>
                  <a:pt x="0" y="62775"/>
                  <a:pt x="62775" y="0"/>
                  <a:pt x="140212" y="0"/>
                </a:cubicBezTo>
                <a:lnTo>
                  <a:pt x="1559757" y="0"/>
                </a:lnTo>
                <a:cubicBezTo>
                  <a:pt x="1637194" y="0"/>
                  <a:pt x="1699969" y="62775"/>
                  <a:pt x="1699969" y="140212"/>
                </a:cubicBezTo>
                <a:lnTo>
                  <a:pt x="1699969" y="1261907"/>
                </a:lnTo>
                <a:cubicBezTo>
                  <a:pt x="1699969" y="1339344"/>
                  <a:pt x="1637194" y="1402119"/>
                  <a:pt x="1559757" y="1402119"/>
                </a:cubicBezTo>
                <a:lnTo>
                  <a:pt x="140212" y="1402119"/>
                </a:lnTo>
                <a:cubicBezTo>
                  <a:pt x="62775" y="1402119"/>
                  <a:pt x="0" y="1339344"/>
                  <a:pt x="0" y="1261907"/>
                </a:cubicBezTo>
                <a:lnTo>
                  <a:pt x="0" y="140212"/>
                </a:lnTo>
                <a:close/>
              </a:path>
            </a:pathLst>
          </a:custGeom>
          <a:noFill/>
          <a:ln w="38100">
            <a:solidFill>
              <a:srgbClr val="A86206"/>
            </a:solidFill>
          </a:ln>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0" tIns="0" rIns="0" bIns="0" spcCol="1270" anchor="ctr">
            <a:normAutofit/>
          </a:bodyPr>
          <a:lstStyle/>
          <a:p>
            <a:pPr marL="0" lvl="1" algn="ctr">
              <a:defRPr/>
            </a:pPr>
            <a:endParaRPr lang="zh-CN" altLang="en-US" sz="1200" dirty="0">
              <a:solidFill>
                <a:srgbClr val="754C24"/>
              </a:solidFill>
            </a:endParaRPr>
          </a:p>
        </p:txBody>
      </p:sp>
      <p:sp>
        <p:nvSpPr>
          <p:cNvPr id="32" name="TextBox 31">
            <a:extLst>
              <a:ext uri="{FF2B5EF4-FFF2-40B4-BE49-F238E27FC236}">
                <a16:creationId xmlns:a16="http://schemas.microsoft.com/office/drawing/2014/main" id="{D93EC47E-58D6-456D-A6AC-F594886FCD9A}"/>
              </a:ext>
            </a:extLst>
          </p:cNvPr>
          <p:cNvSpPr txBox="1"/>
          <p:nvPr/>
        </p:nvSpPr>
        <p:spPr>
          <a:xfrm>
            <a:off x="6783103" y="2459378"/>
            <a:ext cx="1861461" cy="646331"/>
          </a:xfrm>
          <a:prstGeom prst="rect">
            <a:avLst/>
          </a:prstGeom>
          <a:noFill/>
        </p:spPr>
        <p:txBody>
          <a:bodyPr wrap="square">
            <a:spAutoFit/>
          </a:bodyPr>
          <a:lstStyle/>
          <a:p>
            <a:pPr algn="ctr"/>
            <a:r>
              <a:rPr lang="en-US" dirty="0" err="1">
                <a:solidFill>
                  <a:srgbClr val="002060"/>
                </a:solidFill>
                <a:cs typeface="Times New Roman" panose="02020603050405020304" pitchFamily="18" charset="0"/>
              </a:rPr>
              <a:t>Kĩ</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năng</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sáng</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tạo</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sp</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phát</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triển</a:t>
            </a:r>
            <a:endParaRPr lang="en-US" dirty="0">
              <a:solidFill>
                <a:srgbClr val="002060"/>
              </a:solidFill>
            </a:endParaRPr>
          </a:p>
        </p:txBody>
      </p:sp>
      <p:sp>
        <p:nvSpPr>
          <p:cNvPr id="33" name="MH_SubTitle_3">
            <a:extLst>
              <a:ext uri="{FF2B5EF4-FFF2-40B4-BE49-F238E27FC236}">
                <a16:creationId xmlns:a16="http://schemas.microsoft.com/office/drawing/2014/main" id="{7F1B47F0-6D59-43D7-9659-1C85D4BAE243}"/>
              </a:ext>
            </a:extLst>
          </p:cNvPr>
          <p:cNvSpPr/>
          <p:nvPr>
            <p:custDataLst>
              <p:tags r:id="rId13"/>
            </p:custDataLst>
          </p:nvPr>
        </p:nvSpPr>
        <p:spPr>
          <a:xfrm>
            <a:off x="7289741" y="1822744"/>
            <a:ext cx="571112" cy="339097"/>
          </a:xfrm>
          <a:custGeom>
            <a:avLst/>
            <a:gdLst>
              <a:gd name="connsiteX0" fmla="*/ 0 w 1511084"/>
              <a:gd name="connsiteY0" fmla="*/ 60091 h 600908"/>
              <a:gd name="connsiteX1" fmla="*/ 60091 w 1511084"/>
              <a:gd name="connsiteY1" fmla="*/ 0 h 600908"/>
              <a:gd name="connsiteX2" fmla="*/ 1450993 w 1511084"/>
              <a:gd name="connsiteY2" fmla="*/ 0 h 600908"/>
              <a:gd name="connsiteX3" fmla="*/ 1511084 w 1511084"/>
              <a:gd name="connsiteY3" fmla="*/ 60091 h 600908"/>
              <a:gd name="connsiteX4" fmla="*/ 1511084 w 1511084"/>
              <a:gd name="connsiteY4" fmla="*/ 540817 h 600908"/>
              <a:gd name="connsiteX5" fmla="*/ 1450993 w 1511084"/>
              <a:gd name="connsiteY5" fmla="*/ 600908 h 600908"/>
              <a:gd name="connsiteX6" fmla="*/ 60091 w 1511084"/>
              <a:gd name="connsiteY6" fmla="*/ 600908 h 600908"/>
              <a:gd name="connsiteX7" fmla="*/ 0 w 1511084"/>
              <a:gd name="connsiteY7" fmla="*/ 540817 h 600908"/>
              <a:gd name="connsiteX8" fmla="*/ 0 w 1511084"/>
              <a:gd name="connsiteY8" fmla="*/ 60091 h 600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1084" h="600908">
                <a:moveTo>
                  <a:pt x="0" y="60091"/>
                </a:moveTo>
                <a:cubicBezTo>
                  <a:pt x="0" y="26904"/>
                  <a:pt x="26904" y="0"/>
                  <a:pt x="60091" y="0"/>
                </a:cubicBezTo>
                <a:lnTo>
                  <a:pt x="1450993" y="0"/>
                </a:lnTo>
                <a:cubicBezTo>
                  <a:pt x="1484180" y="0"/>
                  <a:pt x="1511084" y="26904"/>
                  <a:pt x="1511084" y="60091"/>
                </a:cubicBezTo>
                <a:lnTo>
                  <a:pt x="1511084" y="540817"/>
                </a:lnTo>
                <a:cubicBezTo>
                  <a:pt x="1511084" y="574004"/>
                  <a:pt x="1484180" y="600908"/>
                  <a:pt x="1450993" y="600908"/>
                </a:cubicBezTo>
                <a:lnTo>
                  <a:pt x="60091" y="600908"/>
                </a:lnTo>
                <a:cubicBezTo>
                  <a:pt x="26904" y="600908"/>
                  <a:pt x="0" y="574004"/>
                  <a:pt x="0" y="540817"/>
                </a:cubicBezTo>
                <a:lnTo>
                  <a:pt x="0" y="60091"/>
                </a:lnTo>
                <a:close/>
              </a:path>
            </a:pathLst>
          </a:custGeom>
          <a:blipFill>
            <a:blip r:embed="rId20"/>
            <a:stretch>
              <a:fillRect/>
            </a:stretch>
          </a:blipFill>
          <a:ln w="1270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normAutofit/>
          </a:bodyPr>
          <a:lstStyle/>
          <a:p>
            <a:pPr algn="ctr" defTabSz="800100">
              <a:lnSpc>
                <a:spcPct val="90000"/>
              </a:lnSpc>
              <a:spcAft>
                <a:spcPct val="35000"/>
              </a:spcAft>
              <a:defRPr/>
            </a:pPr>
            <a:r>
              <a:rPr lang="en-US" altLang="zh-CN" sz="1500" b="1" dirty="0">
                <a:solidFill>
                  <a:srgbClr val="FFFFFF"/>
                </a:solidFill>
              </a:rPr>
              <a:t> 4</a:t>
            </a:r>
            <a:endParaRPr lang="zh-CN" altLang="en-US" sz="1500" b="1" dirty="0">
              <a:solidFill>
                <a:srgbClr val="FFFFFF"/>
              </a:solidFill>
            </a:endParaRPr>
          </a:p>
        </p:txBody>
      </p:sp>
      <p:sp>
        <p:nvSpPr>
          <p:cNvPr id="34" name="MH_Other_1">
            <a:extLst>
              <a:ext uri="{FF2B5EF4-FFF2-40B4-BE49-F238E27FC236}">
                <a16:creationId xmlns:a16="http://schemas.microsoft.com/office/drawing/2014/main" id="{9C445E40-4182-4856-993B-42842F4B66B8}"/>
              </a:ext>
            </a:extLst>
          </p:cNvPr>
          <p:cNvSpPr/>
          <p:nvPr>
            <p:custDataLst>
              <p:tags r:id="rId14"/>
            </p:custDataLst>
          </p:nvPr>
        </p:nvSpPr>
        <p:spPr>
          <a:xfrm>
            <a:off x="6125545" y="2598771"/>
            <a:ext cx="957269" cy="1325941"/>
          </a:xfrm>
          <a:prstGeom prst="leftCircularArrow">
            <a:avLst>
              <a:gd name="adj1" fmla="val 6305"/>
              <a:gd name="adj2" fmla="val 309429"/>
              <a:gd name="adj3" fmla="val 2341025"/>
              <a:gd name="adj4" fmla="val 8181935"/>
              <a:gd name="adj5" fmla="val 12149"/>
            </a:avLst>
          </a:prstGeom>
          <a:blipFill>
            <a:blip r:embed="rId20"/>
            <a:stretch>
              <a:fillRect/>
            </a:stretch>
          </a:blipFill>
          <a:ln>
            <a:solidFill>
              <a:srgbClr val="A86206"/>
            </a:solidFill>
          </a:ln>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407158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657B6E8-1018-495B-B780-203AE6CD4530}"/>
              </a:ext>
            </a:extLst>
          </p:cNvPr>
          <p:cNvPicPr>
            <a:picLocks noChangeAspect="1"/>
          </p:cNvPicPr>
          <p:nvPr/>
        </p:nvPicPr>
        <p:blipFill rotWithShape="1">
          <a:blip r:embed="rId4"/>
          <a:srcRect t="693" b="623"/>
          <a:stretch/>
        </p:blipFill>
        <p:spPr>
          <a:xfrm>
            <a:off x="41274" y="-38099"/>
            <a:ext cx="9265186" cy="5143500"/>
          </a:xfrm>
          <a:prstGeom prst="rect">
            <a:avLst/>
          </a:prstGeom>
        </p:spPr>
      </p:pic>
      <p:sp>
        <p:nvSpPr>
          <p:cNvPr id="37" name="Freeform: Shape 33">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11391" y="-173417"/>
            <a:ext cx="1057118" cy="1407490"/>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25964" y="962091"/>
            <a:ext cx="364184"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607077" y="4525250"/>
            <a:ext cx="484026"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2583" y="4290831"/>
            <a:ext cx="1696473" cy="852668"/>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A_图片 40">
            <a:extLst>
              <a:ext uri="{FF2B5EF4-FFF2-40B4-BE49-F238E27FC236}">
                <a16:creationId xmlns:a16="http://schemas.microsoft.com/office/drawing/2014/main" id="{A98ED037-743D-49B2-BA79-1A62D06F03BB}"/>
              </a:ext>
            </a:extLst>
          </p:cNvPr>
          <p:cNvPicPr>
            <a:picLocks/>
          </p:cNvPicPr>
          <p:nvPr>
            <p:custDataLst>
              <p:tags r:id="rId1"/>
            </p:custDataLst>
          </p:nvPr>
        </p:nvPicPr>
        <p:blipFill>
          <a:blip r:embed="rId5" cstate="screen">
            <a:extLst>
              <a:ext uri="{28A0092B-C50C-407E-A947-70E740481C1C}">
                <a14:useLocalDpi xmlns:a14="http://schemas.microsoft.com/office/drawing/2010/main"/>
              </a:ext>
            </a:extLst>
          </a:blip>
          <a:stretch>
            <a:fillRect/>
          </a:stretch>
        </p:blipFill>
        <p:spPr>
          <a:xfrm rot="1370491">
            <a:off x="115784" y="149740"/>
            <a:ext cx="680514" cy="521361"/>
          </a:xfrm>
          <a:prstGeom prst="rect">
            <a:avLst/>
          </a:prstGeom>
        </p:spPr>
      </p:pic>
      <p:cxnSp>
        <p:nvCxnSpPr>
          <p:cNvPr id="30" name="PA_直接连接符 43">
            <a:extLst>
              <a:ext uri="{FF2B5EF4-FFF2-40B4-BE49-F238E27FC236}">
                <a16:creationId xmlns:a16="http://schemas.microsoft.com/office/drawing/2014/main" id="{B76AC4E4-8E1F-4E39-87BF-4CFFA8851C7C}"/>
              </a:ext>
            </a:extLst>
          </p:cNvPr>
          <p:cNvCxnSpPr>
            <a:cxnSpLocks/>
          </p:cNvCxnSpPr>
          <p:nvPr>
            <p:custDataLst>
              <p:tags r:id="rId2"/>
            </p:custDataLst>
          </p:nvPr>
        </p:nvCxnSpPr>
        <p:spPr>
          <a:xfrm>
            <a:off x="696388" y="660460"/>
            <a:ext cx="3672412" cy="0"/>
          </a:xfrm>
          <a:prstGeom prst="line">
            <a:avLst/>
          </a:prstGeom>
          <a:ln w="12700">
            <a:solidFill>
              <a:srgbClr val="754C24"/>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47E86F0-ACDD-4AFD-8518-D673C6F5AFF3}"/>
              </a:ext>
            </a:extLst>
          </p:cNvPr>
          <p:cNvSpPr txBox="1"/>
          <p:nvPr/>
        </p:nvSpPr>
        <p:spPr>
          <a:xfrm>
            <a:off x="861770" y="148176"/>
            <a:ext cx="2608406" cy="477054"/>
          </a:xfrm>
          <a:prstGeom prst="rect">
            <a:avLst/>
          </a:prstGeom>
          <a:noFill/>
        </p:spPr>
        <p:txBody>
          <a:bodyPr wrap="none" rtlCol="0">
            <a:spAutoFit/>
          </a:bodyPr>
          <a:lstStyle/>
          <a:p>
            <a:r>
              <a:rPr lang="en-US" sz="2500" b="1" dirty="0" err="1">
                <a:solidFill>
                  <a:srgbClr val="754C24"/>
                </a:solidFill>
              </a:rPr>
              <a:t>Kết</a:t>
            </a:r>
            <a:r>
              <a:rPr lang="en-US" sz="2500" b="1" dirty="0">
                <a:solidFill>
                  <a:srgbClr val="754C24"/>
                </a:solidFill>
              </a:rPr>
              <a:t> </a:t>
            </a:r>
            <a:r>
              <a:rPr lang="en-US" sz="2500" b="1" dirty="0" err="1">
                <a:solidFill>
                  <a:srgbClr val="754C24"/>
                </a:solidFill>
              </a:rPr>
              <a:t>quả</a:t>
            </a:r>
            <a:r>
              <a:rPr lang="en-US" sz="2500" b="1" dirty="0">
                <a:solidFill>
                  <a:srgbClr val="754C24"/>
                </a:solidFill>
              </a:rPr>
              <a:t> </a:t>
            </a:r>
            <a:r>
              <a:rPr lang="en-US" sz="2500" b="1" dirty="0" err="1">
                <a:solidFill>
                  <a:srgbClr val="754C24"/>
                </a:solidFill>
              </a:rPr>
              <a:t>cho</a:t>
            </a:r>
            <a:r>
              <a:rPr lang="en-US" sz="2500" b="1" dirty="0">
                <a:solidFill>
                  <a:srgbClr val="754C24"/>
                </a:solidFill>
              </a:rPr>
              <a:t> </a:t>
            </a:r>
            <a:r>
              <a:rPr lang="en-US" sz="2500" b="1" dirty="0" err="1">
                <a:solidFill>
                  <a:srgbClr val="754C24"/>
                </a:solidFill>
              </a:rPr>
              <a:t>thấy</a:t>
            </a:r>
            <a:endParaRPr lang="en-US" sz="2500" b="1" dirty="0">
              <a:solidFill>
                <a:srgbClr val="754C24"/>
              </a:solidFill>
            </a:endParaRPr>
          </a:p>
        </p:txBody>
      </p:sp>
      <p:sp>
        <p:nvSpPr>
          <p:cNvPr id="32" name="TextBox 31">
            <a:extLst>
              <a:ext uri="{FF2B5EF4-FFF2-40B4-BE49-F238E27FC236}">
                <a16:creationId xmlns:a16="http://schemas.microsoft.com/office/drawing/2014/main" id="{ED289248-F250-449A-BF3B-46AC2A208B16}"/>
              </a:ext>
            </a:extLst>
          </p:cNvPr>
          <p:cNvSpPr txBox="1"/>
          <p:nvPr/>
        </p:nvSpPr>
        <p:spPr>
          <a:xfrm>
            <a:off x="1528285" y="625230"/>
            <a:ext cx="6087429" cy="458074"/>
          </a:xfrm>
          <a:prstGeom prst="rect">
            <a:avLst/>
          </a:prstGeom>
          <a:noFill/>
        </p:spPr>
        <p:txBody>
          <a:bodyPr wrap="square">
            <a:spAutoFit/>
          </a:bodyPr>
          <a:lstStyle/>
          <a:p>
            <a:pPr marL="0" marR="0" indent="457200" algn="just">
              <a:lnSpc>
                <a:spcPct val="150000"/>
              </a:lnSpc>
              <a:spcBef>
                <a:spcPts val="0"/>
              </a:spcBef>
              <a:spcAft>
                <a:spcPts val="0"/>
              </a:spcAft>
            </a:pPr>
            <a:r>
              <a:rPr lang="en-US" sz="1800" b="1" dirty="0" err="1">
                <a:solidFill>
                  <a:srgbClr val="002060"/>
                </a:solidFill>
                <a:effectLst/>
                <a:latin typeface="Times New Roman" panose="02020603050405020304" pitchFamily="18" charset="0"/>
                <a:ea typeface="Times New Roman" panose="02020603050405020304" pitchFamily="18" charset="0"/>
              </a:rPr>
              <a:t>Cụ</a:t>
            </a:r>
            <a:r>
              <a:rPr lang="en-US" sz="1800" b="1" dirty="0">
                <a:solidFill>
                  <a:srgbClr val="002060"/>
                </a:solidFill>
                <a:effectLst/>
                <a:latin typeface="Times New Roman" panose="02020603050405020304" pitchFamily="18" charset="0"/>
                <a:ea typeface="Times New Roman" panose="02020603050405020304" pitchFamily="18" charset="0"/>
              </a:rPr>
              <a:t> </a:t>
            </a:r>
            <a:r>
              <a:rPr lang="en-US" sz="1800" b="1" dirty="0" err="1">
                <a:solidFill>
                  <a:srgbClr val="002060"/>
                </a:solidFill>
                <a:effectLst/>
                <a:latin typeface="Times New Roman" panose="02020603050405020304" pitchFamily="18" charset="0"/>
                <a:ea typeface="Times New Roman" panose="02020603050405020304" pitchFamily="18" charset="0"/>
              </a:rPr>
              <a:t>thể</a:t>
            </a:r>
            <a:r>
              <a:rPr lang="en-US" sz="1800" b="1" dirty="0">
                <a:solidFill>
                  <a:srgbClr val="002060"/>
                </a:solidFill>
                <a:effectLst/>
                <a:latin typeface="Times New Roman" panose="02020603050405020304" pitchFamily="18" charset="0"/>
                <a:ea typeface="Times New Roman" panose="02020603050405020304" pitchFamily="18" charset="0"/>
              </a:rPr>
              <a:t> </a:t>
            </a:r>
            <a:r>
              <a:rPr lang="en-US" sz="1800" b="1" dirty="0" err="1">
                <a:solidFill>
                  <a:srgbClr val="002060"/>
                </a:solidFill>
                <a:effectLst/>
                <a:latin typeface="Times New Roman" panose="02020603050405020304" pitchFamily="18" charset="0"/>
                <a:ea typeface="Times New Roman" panose="02020603050405020304" pitchFamily="18" charset="0"/>
              </a:rPr>
              <a:t>trong</a:t>
            </a:r>
            <a:r>
              <a:rPr lang="en-US" sz="1800" b="1" dirty="0">
                <a:solidFill>
                  <a:srgbClr val="002060"/>
                </a:solidFill>
                <a:effectLst/>
                <a:latin typeface="Times New Roman" panose="02020603050405020304" pitchFamily="18" charset="0"/>
                <a:ea typeface="Times New Roman" panose="02020603050405020304" pitchFamily="18" charset="0"/>
              </a:rPr>
              <a:t> </a:t>
            </a:r>
            <a:r>
              <a:rPr lang="en-US" sz="1800" b="1" dirty="0" err="1">
                <a:solidFill>
                  <a:srgbClr val="002060"/>
                </a:solidFill>
                <a:effectLst/>
                <a:latin typeface="Times New Roman" panose="02020603050405020304" pitchFamily="18" charset="0"/>
                <a:ea typeface="Times New Roman" panose="02020603050405020304" pitchFamily="18" charset="0"/>
              </a:rPr>
              <a:t>năm</a:t>
            </a:r>
            <a:r>
              <a:rPr lang="en-US" sz="1800" b="1" dirty="0">
                <a:solidFill>
                  <a:srgbClr val="002060"/>
                </a:solidFill>
                <a:effectLst/>
                <a:latin typeface="Times New Roman" panose="02020603050405020304" pitchFamily="18" charset="0"/>
                <a:ea typeface="Times New Roman" panose="02020603050405020304" pitchFamily="18" charset="0"/>
              </a:rPr>
              <a:t> </a:t>
            </a:r>
            <a:r>
              <a:rPr lang="en-US" sz="1800" b="1" dirty="0" err="1">
                <a:solidFill>
                  <a:srgbClr val="002060"/>
                </a:solidFill>
                <a:effectLst/>
                <a:latin typeface="Times New Roman" panose="02020603050405020304" pitchFamily="18" charset="0"/>
                <a:ea typeface="Times New Roman" panose="02020603050405020304" pitchFamily="18" charset="0"/>
              </a:rPr>
              <a:t>học</a:t>
            </a:r>
            <a:r>
              <a:rPr lang="en-US" sz="1800" b="1" dirty="0">
                <a:solidFill>
                  <a:srgbClr val="002060"/>
                </a:solidFill>
                <a:effectLst/>
                <a:latin typeface="Times New Roman" panose="02020603050405020304" pitchFamily="18" charset="0"/>
                <a:ea typeface="Times New Roman" panose="02020603050405020304" pitchFamily="18" charset="0"/>
              </a:rPr>
              <a:t> 2021-2022 </a:t>
            </a:r>
            <a:r>
              <a:rPr lang="en-US" sz="1800" b="1" dirty="0" err="1">
                <a:solidFill>
                  <a:srgbClr val="002060"/>
                </a:solidFill>
                <a:effectLst/>
                <a:latin typeface="Times New Roman" panose="02020603050405020304" pitchFamily="18" charset="0"/>
                <a:ea typeface="Times New Roman" panose="02020603050405020304" pitchFamily="18" charset="0"/>
              </a:rPr>
              <a:t>học</a:t>
            </a:r>
            <a:r>
              <a:rPr lang="en-US" sz="1800" b="1" dirty="0">
                <a:solidFill>
                  <a:srgbClr val="002060"/>
                </a:solidFill>
                <a:effectLst/>
                <a:latin typeface="Times New Roman" panose="02020603050405020304" pitchFamily="18" charset="0"/>
                <a:ea typeface="Times New Roman" panose="02020603050405020304" pitchFamily="18" charset="0"/>
              </a:rPr>
              <a:t> </a:t>
            </a:r>
            <a:r>
              <a:rPr lang="en-US" sz="1800" b="1" dirty="0" err="1">
                <a:solidFill>
                  <a:srgbClr val="002060"/>
                </a:solidFill>
                <a:effectLst/>
                <a:latin typeface="Times New Roman" panose="02020603050405020304" pitchFamily="18" charset="0"/>
                <a:ea typeface="Times New Roman" panose="02020603050405020304" pitchFamily="18" charset="0"/>
              </a:rPr>
              <a:t>sinh</a:t>
            </a:r>
            <a:r>
              <a:rPr lang="en-US" sz="1800" b="1" dirty="0">
                <a:solidFill>
                  <a:srgbClr val="002060"/>
                </a:solidFill>
                <a:effectLst/>
                <a:latin typeface="Times New Roman" panose="02020603050405020304" pitchFamily="18" charset="0"/>
                <a:ea typeface="Times New Roman" panose="02020603050405020304" pitchFamily="18" charset="0"/>
              </a:rPr>
              <a:t> </a:t>
            </a:r>
            <a:r>
              <a:rPr lang="en-US" sz="1800" b="1" dirty="0" err="1">
                <a:solidFill>
                  <a:srgbClr val="002060"/>
                </a:solidFill>
                <a:effectLst/>
                <a:latin typeface="Times New Roman" panose="02020603050405020304" pitchFamily="18" charset="0"/>
                <a:ea typeface="Times New Roman" panose="02020603050405020304" pitchFamily="18" charset="0"/>
              </a:rPr>
              <a:t>khối</a:t>
            </a:r>
            <a:r>
              <a:rPr lang="en-US" sz="1800" b="1" dirty="0">
                <a:solidFill>
                  <a:srgbClr val="002060"/>
                </a:solidFill>
                <a:effectLst/>
                <a:latin typeface="Times New Roman" panose="02020603050405020304" pitchFamily="18" charset="0"/>
                <a:ea typeface="Times New Roman" panose="02020603050405020304" pitchFamily="18" charset="0"/>
              </a:rPr>
              <a:t> </a:t>
            </a:r>
            <a:r>
              <a:rPr lang="en-US" sz="1800" b="1" dirty="0" err="1">
                <a:solidFill>
                  <a:srgbClr val="002060"/>
                </a:solidFill>
                <a:effectLst/>
                <a:latin typeface="Times New Roman" panose="02020603050405020304" pitchFamily="18" charset="0"/>
                <a:ea typeface="Times New Roman" panose="02020603050405020304" pitchFamily="18" charset="0"/>
              </a:rPr>
              <a:t>lớp</a:t>
            </a:r>
            <a:r>
              <a:rPr lang="en-US" sz="1800" b="1" dirty="0">
                <a:solidFill>
                  <a:srgbClr val="002060"/>
                </a:solidFill>
                <a:effectLst/>
                <a:latin typeface="Times New Roman" panose="02020603050405020304" pitchFamily="18" charset="0"/>
                <a:ea typeface="Times New Roman" panose="02020603050405020304" pitchFamily="18" charset="0"/>
              </a:rPr>
              <a:t> 2:</a:t>
            </a:r>
            <a:endParaRPr lang="en-US" sz="1600" b="1" dirty="0">
              <a:solidFill>
                <a:srgbClr val="002060"/>
              </a:solidFill>
              <a:effectLst/>
              <a:latin typeface="Times New Roman" panose="02020603050405020304" pitchFamily="18" charset="0"/>
              <a:ea typeface="Times New Roman" panose="02020603050405020304" pitchFamily="18" charset="0"/>
            </a:endParaRPr>
          </a:p>
        </p:txBody>
      </p:sp>
      <p:graphicFrame>
        <p:nvGraphicFramePr>
          <p:cNvPr id="5" name="Table 5">
            <a:extLst>
              <a:ext uri="{FF2B5EF4-FFF2-40B4-BE49-F238E27FC236}">
                <a16:creationId xmlns:a16="http://schemas.microsoft.com/office/drawing/2014/main" id="{96060867-11F6-44AA-B7C8-9F26F4601C9F}"/>
              </a:ext>
            </a:extLst>
          </p:cNvPr>
          <p:cNvGraphicFramePr>
            <a:graphicFrameLocks noGrp="1"/>
          </p:cNvGraphicFramePr>
          <p:nvPr>
            <p:extLst>
              <p:ext uri="{D42A27DB-BD31-4B8C-83A1-F6EECF244321}">
                <p14:modId xmlns:p14="http://schemas.microsoft.com/office/powerpoint/2010/main" val="2661708779"/>
              </p:ext>
            </p:extLst>
          </p:nvPr>
        </p:nvGraphicFramePr>
        <p:xfrm>
          <a:off x="388307" y="1182845"/>
          <a:ext cx="8571119" cy="3518413"/>
        </p:xfrm>
        <a:graphic>
          <a:graphicData uri="http://schemas.openxmlformats.org/drawingml/2006/table">
            <a:tbl>
              <a:tblPr firstRow="1" bandRow="1">
                <a:tableStyleId>{22838BEF-8BB2-4498-84A7-C5851F593DF1}</a:tableStyleId>
              </a:tblPr>
              <a:tblGrid>
                <a:gridCol w="1098970">
                  <a:extLst>
                    <a:ext uri="{9D8B030D-6E8A-4147-A177-3AD203B41FA5}">
                      <a16:colId xmlns:a16="http://schemas.microsoft.com/office/drawing/2014/main" val="3319176204"/>
                    </a:ext>
                  </a:extLst>
                </a:gridCol>
                <a:gridCol w="1553378">
                  <a:extLst>
                    <a:ext uri="{9D8B030D-6E8A-4147-A177-3AD203B41FA5}">
                      <a16:colId xmlns:a16="http://schemas.microsoft.com/office/drawing/2014/main" val="1931622684"/>
                    </a:ext>
                  </a:extLst>
                </a:gridCol>
                <a:gridCol w="795526">
                  <a:extLst>
                    <a:ext uri="{9D8B030D-6E8A-4147-A177-3AD203B41FA5}">
                      <a16:colId xmlns:a16="http://schemas.microsoft.com/office/drawing/2014/main" val="163953605"/>
                    </a:ext>
                  </a:extLst>
                </a:gridCol>
                <a:gridCol w="1403861">
                  <a:extLst>
                    <a:ext uri="{9D8B030D-6E8A-4147-A177-3AD203B41FA5}">
                      <a16:colId xmlns:a16="http://schemas.microsoft.com/office/drawing/2014/main" val="3642897384"/>
                    </a:ext>
                  </a:extLst>
                </a:gridCol>
                <a:gridCol w="1204825">
                  <a:extLst>
                    <a:ext uri="{9D8B030D-6E8A-4147-A177-3AD203B41FA5}">
                      <a16:colId xmlns:a16="http://schemas.microsoft.com/office/drawing/2014/main" val="471136519"/>
                    </a:ext>
                  </a:extLst>
                </a:gridCol>
                <a:gridCol w="1057620">
                  <a:extLst>
                    <a:ext uri="{9D8B030D-6E8A-4147-A177-3AD203B41FA5}">
                      <a16:colId xmlns:a16="http://schemas.microsoft.com/office/drawing/2014/main" val="2188285512"/>
                    </a:ext>
                  </a:extLst>
                </a:gridCol>
                <a:gridCol w="1456939">
                  <a:extLst>
                    <a:ext uri="{9D8B030D-6E8A-4147-A177-3AD203B41FA5}">
                      <a16:colId xmlns:a16="http://schemas.microsoft.com/office/drawing/2014/main" val="1439313420"/>
                    </a:ext>
                  </a:extLst>
                </a:gridCol>
              </a:tblGrid>
              <a:tr h="945098">
                <a:tc>
                  <a:txBody>
                    <a:bodyPr/>
                    <a:lstStyle/>
                    <a:p>
                      <a:pPr algn="ctr"/>
                      <a:r>
                        <a:rPr lang="en-US" sz="2000" dirty="0" err="1">
                          <a:solidFill>
                            <a:srgbClr val="002060"/>
                          </a:solidFill>
                          <a:latin typeface="+mn-lt"/>
                        </a:rPr>
                        <a:t>Tổng</a:t>
                      </a:r>
                      <a:r>
                        <a:rPr lang="en-US" sz="2000" dirty="0">
                          <a:solidFill>
                            <a:srgbClr val="002060"/>
                          </a:solidFill>
                          <a:latin typeface="+mn-lt"/>
                        </a:rPr>
                        <a:t> </a:t>
                      </a:r>
                      <a:r>
                        <a:rPr lang="en-US" sz="2000" dirty="0" err="1">
                          <a:solidFill>
                            <a:srgbClr val="002060"/>
                          </a:solidFill>
                          <a:latin typeface="+mn-lt"/>
                        </a:rPr>
                        <a:t>số</a:t>
                      </a:r>
                      <a:r>
                        <a:rPr lang="en-US" sz="2000" dirty="0">
                          <a:solidFill>
                            <a:srgbClr val="002060"/>
                          </a:solidFill>
                          <a:latin typeface="+mn-lt"/>
                        </a:rPr>
                        <a:t> </a:t>
                      </a:r>
                      <a:r>
                        <a:rPr lang="en-US" sz="2000" dirty="0" err="1">
                          <a:solidFill>
                            <a:srgbClr val="002060"/>
                          </a:solidFill>
                          <a:latin typeface="+mn-lt"/>
                        </a:rPr>
                        <a:t>hs</a:t>
                      </a:r>
                      <a:r>
                        <a:rPr lang="en-US" sz="2000" dirty="0">
                          <a:solidFill>
                            <a:srgbClr val="002060"/>
                          </a:solidFill>
                          <a:latin typeface="+mn-lt"/>
                        </a:rPr>
                        <a:t> </a:t>
                      </a:r>
                      <a:r>
                        <a:rPr lang="en-US" sz="2000" dirty="0" err="1">
                          <a:solidFill>
                            <a:srgbClr val="002060"/>
                          </a:solidFill>
                          <a:latin typeface="+mn-lt"/>
                        </a:rPr>
                        <a:t>lớp</a:t>
                      </a:r>
                      <a:r>
                        <a:rPr lang="en-US" sz="2000" dirty="0">
                          <a:solidFill>
                            <a:srgbClr val="002060"/>
                          </a:solidFill>
                          <a:latin typeface="+mn-lt"/>
                        </a:rPr>
                        <a:t> 2</a:t>
                      </a:r>
                    </a:p>
                  </a:txBody>
                  <a:tcPr anchor="ctr"/>
                </a:tc>
                <a:tc gridSpan="3">
                  <a:txBody>
                    <a:bodyPr/>
                    <a:lstStyle/>
                    <a:p>
                      <a:pPr algn="ctr"/>
                      <a:r>
                        <a:rPr lang="en-US" sz="1800" b="1" kern="1200" dirty="0" err="1">
                          <a:solidFill>
                            <a:srgbClr val="002060"/>
                          </a:solidFill>
                          <a:effectLst/>
                          <a:latin typeface="+mn-lt"/>
                          <a:ea typeface="+mn-ea"/>
                          <a:cs typeface="+mn-cs"/>
                        </a:rPr>
                        <a:t>Trước</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khi</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áp</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dụng</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biện</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pháp</a:t>
                      </a:r>
                      <a:endParaRPr lang="en-US" sz="1800" dirty="0">
                        <a:solidFill>
                          <a:srgbClr val="002060"/>
                        </a:solidFill>
                        <a:latin typeface="+mn-lt"/>
                      </a:endParaRPr>
                    </a:p>
                  </a:txBody>
                  <a:tcPr anchor="ctr"/>
                </a:tc>
                <a:tc hMerge="1">
                  <a:txBody>
                    <a:bodyPr/>
                    <a:lstStyle/>
                    <a:p>
                      <a:endParaRPr lang="en-US" dirty="0"/>
                    </a:p>
                  </a:txBody>
                  <a:tcPr/>
                </a:tc>
                <a:tc hMerge="1">
                  <a:txBody>
                    <a:bodyPr/>
                    <a:lstStyle/>
                    <a:p>
                      <a:endParaRPr lang="en-US" dirty="0"/>
                    </a:p>
                  </a:txBody>
                  <a:tcPr/>
                </a:tc>
                <a:tc gridSpan="3">
                  <a:txBody>
                    <a:bodyPr/>
                    <a:lstStyle/>
                    <a:p>
                      <a:pPr algn="ctr"/>
                      <a:r>
                        <a:rPr lang="en-US" sz="1800" b="1" kern="1200" dirty="0">
                          <a:solidFill>
                            <a:srgbClr val="002060"/>
                          </a:solidFill>
                          <a:effectLst/>
                          <a:latin typeface="+mn-lt"/>
                          <a:ea typeface="+mn-ea"/>
                          <a:cs typeface="+mn-cs"/>
                        </a:rPr>
                        <a:t>Sau </a:t>
                      </a:r>
                      <a:r>
                        <a:rPr lang="en-US" sz="1800" b="1" kern="1200" dirty="0" err="1">
                          <a:solidFill>
                            <a:srgbClr val="002060"/>
                          </a:solidFill>
                          <a:effectLst/>
                          <a:latin typeface="+mn-lt"/>
                          <a:ea typeface="+mn-ea"/>
                          <a:cs typeface="+mn-cs"/>
                        </a:rPr>
                        <a:t>khi</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áp</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dụng</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biện</a:t>
                      </a:r>
                      <a:r>
                        <a:rPr lang="en-US" sz="1800" b="1" kern="1200" dirty="0">
                          <a:solidFill>
                            <a:srgbClr val="002060"/>
                          </a:solidFill>
                          <a:effectLst/>
                          <a:latin typeface="+mn-lt"/>
                          <a:ea typeface="+mn-ea"/>
                          <a:cs typeface="+mn-cs"/>
                        </a:rPr>
                        <a:t> </a:t>
                      </a:r>
                      <a:r>
                        <a:rPr lang="en-US" sz="1800" b="1" kern="1200" dirty="0" err="1">
                          <a:solidFill>
                            <a:srgbClr val="002060"/>
                          </a:solidFill>
                          <a:effectLst/>
                          <a:latin typeface="+mn-lt"/>
                          <a:ea typeface="+mn-ea"/>
                          <a:cs typeface="+mn-cs"/>
                        </a:rPr>
                        <a:t>pháp</a:t>
                      </a:r>
                      <a:endParaRPr lang="en-US" sz="1800" dirty="0">
                        <a:solidFill>
                          <a:srgbClr val="002060"/>
                        </a:solidFill>
                        <a:latin typeface="+mn-lt"/>
                      </a:endParaRP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71071810"/>
                  </a:ext>
                </a:extLst>
              </a:tr>
              <a:tr h="696890">
                <a:tc rowSpan="2">
                  <a:txBody>
                    <a:bodyPr/>
                    <a:lstStyle/>
                    <a:p>
                      <a:pPr algn="ctr"/>
                      <a:r>
                        <a:rPr lang="en-US" sz="2000" b="1" dirty="0">
                          <a:solidFill>
                            <a:srgbClr val="002060"/>
                          </a:solidFill>
                          <a:latin typeface="+mn-lt"/>
                        </a:rPr>
                        <a:t>113</a:t>
                      </a:r>
                    </a:p>
                  </a:txBody>
                  <a:tcPr anchor="ctr"/>
                </a:tc>
                <a:tc>
                  <a:txBody>
                    <a:bodyPr/>
                    <a:lstStyle/>
                    <a:p>
                      <a:pPr marL="0" marR="0" indent="114300" algn="ctr">
                        <a:lnSpc>
                          <a:spcPct val="150000"/>
                        </a:lnSpc>
                        <a:spcBef>
                          <a:spcPts val="0"/>
                        </a:spcBef>
                        <a:spcAft>
                          <a:spcPts val="0"/>
                        </a:spcAft>
                      </a:pPr>
                      <a:r>
                        <a:rPr lang="en-US" sz="1600" dirty="0" err="1">
                          <a:solidFill>
                            <a:srgbClr val="002060"/>
                          </a:solidFill>
                          <a:effectLst/>
                          <a:latin typeface="+mn-lt"/>
                          <a:ea typeface="Times New Roman" panose="02020603050405020304" pitchFamily="18" charset="0"/>
                          <a:cs typeface="Times New Roman" panose="02020603050405020304" pitchFamily="18" charset="0"/>
                        </a:rPr>
                        <a:t>Hứng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thú</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với</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môn</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học</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tích</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cực</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sáng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tạo</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sp</a:t>
                      </a:r>
                      <a:endParaRPr lang="en-US" sz="1600" dirty="0">
                        <a:solidFill>
                          <a:srgbClr val="002060"/>
                        </a:solidFill>
                        <a:effectLst/>
                        <a:latin typeface="+mn-lt"/>
                        <a:ea typeface="Times New Roman" panose="02020603050405020304" pitchFamily="18" charset="0"/>
                        <a:cs typeface="Times New Roman" panose="02020603050405020304" pitchFamily="18" charset="0"/>
                      </a:endParaRPr>
                    </a:p>
                  </a:txBody>
                  <a:tcPr/>
                </a:tc>
                <a:tc>
                  <a:txBody>
                    <a:bodyPr/>
                    <a:lstStyle/>
                    <a:p>
                      <a:pPr marL="0" marR="0" indent="-37465" algn="ctr">
                        <a:lnSpc>
                          <a:spcPct val="150000"/>
                        </a:lnSpc>
                        <a:spcBef>
                          <a:spcPts val="0"/>
                        </a:spcBef>
                        <a:spcAft>
                          <a:spcPts val="0"/>
                        </a:spcAft>
                      </a:pPr>
                      <a:r>
                        <a:rPr lang="en-US" sz="1600" dirty="0" err="1">
                          <a:solidFill>
                            <a:srgbClr val="002060"/>
                          </a:solidFill>
                          <a:effectLst/>
                          <a:latin typeface="+mn-lt"/>
                          <a:ea typeface="Times New Roman" panose="02020603050405020304" pitchFamily="18" charset="0"/>
                          <a:cs typeface="Times New Roman" panose="02020603050405020304" pitchFamily="18" charset="0"/>
                        </a:rPr>
                        <a:t>Bình</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thường</a:t>
                      </a:r>
                      <a:endParaRPr lang="en-US" sz="1600" dirty="0">
                        <a:solidFill>
                          <a:srgbClr val="002060"/>
                        </a:solidFill>
                        <a:effectLst/>
                        <a:latin typeface="+mn-lt"/>
                        <a:ea typeface="Times New Roman" panose="02020603050405020304" pitchFamily="18" charset="0"/>
                        <a:cs typeface="Times New Roman" panose="02020603050405020304" pitchFamily="18" charset="0"/>
                      </a:endParaRPr>
                    </a:p>
                  </a:txBody>
                  <a:tcPr/>
                </a:tc>
                <a:tc>
                  <a:txBody>
                    <a:bodyPr/>
                    <a:lstStyle/>
                    <a:p>
                      <a:pPr marL="0" marR="0" indent="114300" algn="ctr">
                        <a:lnSpc>
                          <a:spcPct val="150000"/>
                        </a:lnSpc>
                        <a:spcBef>
                          <a:spcPts val="0"/>
                        </a:spcBef>
                        <a:spcAft>
                          <a:spcPts val="0"/>
                        </a:spcAft>
                      </a:pPr>
                      <a:r>
                        <a:rPr lang="en-US" sz="1600" dirty="0" err="1">
                          <a:solidFill>
                            <a:srgbClr val="002060"/>
                          </a:solidFill>
                          <a:effectLst/>
                          <a:latin typeface="+mn-lt"/>
                          <a:ea typeface="Times New Roman" panose="02020603050405020304" pitchFamily="18" charset="0"/>
                          <a:cs typeface="Times New Roman" panose="02020603050405020304" pitchFamily="18" charset="0"/>
                        </a:rPr>
                        <a:t>Chưa</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hứng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thú</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tích</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cực</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sáng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tạo</a:t>
                      </a:r>
                      <a:endParaRPr lang="en-US" sz="1600" dirty="0">
                        <a:solidFill>
                          <a:srgbClr val="002060"/>
                        </a:solidFill>
                        <a:effectLst/>
                        <a:latin typeface="+mn-lt"/>
                        <a:ea typeface="Times New Roman" panose="02020603050405020304" pitchFamily="18" charset="0"/>
                        <a:cs typeface="Times New Roman" panose="02020603050405020304" pitchFamily="18" charset="0"/>
                      </a:endParaRPr>
                    </a:p>
                  </a:txBody>
                  <a:tcPr/>
                </a:tc>
                <a:tc>
                  <a:txBody>
                    <a:bodyPr/>
                    <a:lstStyle/>
                    <a:p>
                      <a:pPr marL="0" marR="0" indent="114300" algn="ctr">
                        <a:lnSpc>
                          <a:spcPct val="150000"/>
                        </a:lnSpc>
                        <a:spcBef>
                          <a:spcPts val="0"/>
                        </a:spcBef>
                        <a:spcAft>
                          <a:spcPts val="0"/>
                        </a:spcAft>
                      </a:pPr>
                      <a:r>
                        <a:rPr lang="en-US" sz="1600" dirty="0" err="1">
                          <a:solidFill>
                            <a:srgbClr val="002060"/>
                          </a:solidFill>
                          <a:effectLst/>
                          <a:latin typeface="+mn-lt"/>
                          <a:ea typeface="Times New Roman" panose="02020603050405020304" pitchFamily="18" charset="0"/>
                          <a:cs typeface="Times New Roman" panose="02020603050405020304" pitchFamily="18" charset="0"/>
                        </a:rPr>
                        <a:t>Hứng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thú</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với</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môn</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học</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tích</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cực</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sáng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tạo</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sp</a:t>
                      </a:r>
                      <a:endParaRPr lang="en-US" sz="1600" dirty="0">
                        <a:solidFill>
                          <a:srgbClr val="002060"/>
                        </a:solidFill>
                        <a:effectLst/>
                        <a:latin typeface="+mn-lt"/>
                        <a:ea typeface="Times New Roman" panose="02020603050405020304" pitchFamily="18" charset="0"/>
                        <a:cs typeface="Times New Roman" panose="02020603050405020304" pitchFamily="18" charset="0"/>
                      </a:endParaRPr>
                    </a:p>
                  </a:txBody>
                  <a:tcPr/>
                </a:tc>
                <a:tc>
                  <a:txBody>
                    <a:bodyPr/>
                    <a:lstStyle/>
                    <a:p>
                      <a:pPr marL="0" marR="0" indent="114300" algn="ctr">
                        <a:lnSpc>
                          <a:spcPct val="150000"/>
                        </a:lnSpc>
                        <a:spcBef>
                          <a:spcPts val="0"/>
                        </a:spcBef>
                        <a:spcAft>
                          <a:spcPts val="0"/>
                        </a:spcAft>
                      </a:pPr>
                      <a:r>
                        <a:rPr lang="en-US" sz="1600" dirty="0" err="1">
                          <a:solidFill>
                            <a:srgbClr val="002060"/>
                          </a:solidFill>
                          <a:effectLst/>
                          <a:latin typeface="+mn-lt"/>
                          <a:ea typeface="Times New Roman" panose="02020603050405020304" pitchFamily="18" charset="0"/>
                          <a:cs typeface="Times New Roman" panose="02020603050405020304" pitchFamily="18" charset="0"/>
                        </a:rPr>
                        <a:t>Bình</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thường</a:t>
                      </a:r>
                      <a:endParaRPr lang="en-US" sz="1600" dirty="0">
                        <a:solidFill>
                          <a:srgbClr val="002060"/>
                        </a:solidFill>
                        <a:effectLst/>
                        <a:latin typeface="+mn-lt"/>
                        <a:ea typeface="Times New Roman" panose="02020603050405020304" pitchFamily="18" charset="0"/>
                        <a:cs typeface="Times New Roman" panose="02020603050405020304" pitchFamily="18" charset="0"/>
                      </a:endParaRPr>
                    </a:p>
                  </a:txBody>
                  <a:tcPr/>
                </a:tc>
                <a:tc>
                  <a:txBody>
                    <a:bodyPr/>
                    <a:lstStyle/>
                    <a:p>
                      <a:pPr marL="0" marR="0" indent="114300" algn="ctr">
                        <a:lnSpc>
                          <a:spcPct val="150000"/>
                        </a:lnSpc>
                        <a:spcBef>
                          <a:spcPts val="0"/>
                        </a:spcBef>
                        <a:spcAft>
                          <a:spcPts val="0"/>
                        </a:spcAft>
                      </a:pPr>
                      <a:r>
                        <a:rPr lang="en-US" sz="1600" dirty="0" err="1">
                          <a:solidFill>
                            <a:srgbClr val="002060"/>
                          </a:solidFill>
                          <a:effectLst/>
                          <a:latin typeface="+mn-lt"/>
                          <a:ea typeface="Times New Roman" panose="02020603050405020304" pitchFamily="18" charset="0"/>
                          <a:cs typeface="Times New Roman" panose="02020603050405020304" pitchFamily="18" charset="0"/>
                        </a:rPr>
                        <a:t>Chưa</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hứng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thú</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tích</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cực</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sáng</a:t>
                      </a:r>
                      <a:r>
                        <a:rPr lang="en-US" sz="1600" dirty="0">
                          <a:solidFill>
                            <a:srgbClr val="002060"/>
                          </a:solidFill>
                          <a:effectLst/>
                          <a:latin typeface="+mn-lt"/>
                          <a:ea typeface="Times New Roman" panose="02020603050405020304" pitchFamily="18" charset="0"/>
                          <a:cs typeface="Times New Roman" panose="02020603050405020304" pitchFamily="18" charset="0"/>
                        </a:rPr>
                        <a:t> </a:t>
                      </a:r>
                      <a:r>
                        <a:rPr lang="en-US" sz="1600" dirty="0" err="1">
                          <a:solidFill>
                            <a:srgbClr val="002060"/>
                          </a:solidFill>
                          <a:effectLst/>
                          <a:latin typeface="+mn-lt"/>
                          <a:ea typeface="Times New Roman" panose="02020603050405020304" pitchFamily="18" charset="0"/>
                          <a:cs typeface="Times New Roman" panose="02020603050405020304" pitchFamily="18" charset="0"/>
                        </a:rPr>
                        <a:t>tạo</a:t>
                      </a:r>
                      <a:endParaRPr lang="en-US" sz="1600" dirty="0">
                        <a:solidFill>
                          <a:srgbClr val="002060"/>
                        </a:solidFill>
                        <a:effectLst/>
                        <a:latin typeface="+mn-l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83926063"/>
                  </a:ext>
                </a:extLst>
              </a:tr>
              <a:tr h="696890">
                <a:tc vMerge="1">
                  <a:txBody>
                    <a:bodyPr/>
                    <a:lstStyle/>
                    <a:p>
                      <a:endParaRPr lang="en-US" dirty="0"/>
                    </a:p>
                  </a:txBody>
                  <a:tcPr/>
                </a:tc>
                <a:tc>
                  <a:txBody>
                    <a:bodyPr/>
                    <a:lstStyle/>
                    <a:p>
                      <a:pPr marL="0" marR="0" algn="ctr">
                        <a:lnSpc>
                          <a:spcPct val="150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57</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50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50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50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50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50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9254008"/>
                  </a:ext>
                </a:extLst>
              </a:tr>
            </a:tbl>
          </a:graphicData>
        </a:graphic>
      </p:graphicFrame>
    </p:spTree>
    <p:extLst>
      <p:ext uri="{BB962C8B-B14F-4D97-AF65-F5344CB8AC3E}">
        <p14:creationId xmlns:p14="http://schemas.microsoft.com/office/powerpoint/2010/main" val="3227814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31242D-7CE0-4775-B222-68B9C895092B}"/>
              </a:ext>
            </a:extLst>
          </p:cNvPr>
          <p:cNvSpPr txBox="1"/>
          <p:nvPr/>
        </p:nvSpPr>
        <p:spPr>
          <a:xfrm>
            <a:off x="919908" y="22034"/>
            <a:ext cx="7596130" cy="539378"/>
          </a:xfrm>
          <a:prstGeom prst="rect">
            <a:avLst/>
          </a:prstGeom>
          <a:noFill/>
        </p:spPr>
        <p:txBody>
          <a:bodyPr wrap="square">
            <a:spAutoFit/>
          </a:bodyPr>
          <a:lstStyle/>
          <a:p>
            <a:pPr marL="0" marR="0" indent="457200" algn="just">
              <a:lnSpc>
                <a:spcPct val="150000"/>
              </a:lnSpc>
              <a:spcBef>
                <a:spcPts val="0"/>
              </a:spcBef>
              <a:spcAft>
                <a:spcPts val="0"/>
              </a:spcAft>
            </a:pPr>
            <a:r>
              <a:rPr lang="en-US" sz="2200" b="1" dirty="0">
                <a:solidFill>
                  <a:srgbClr val="A86206"/>
                </a:solidFill>
                <a:effectLst/>
                <a:latin typeface="Times New Roman" panose="02020603050405020304" pitchFamily="18" charset="0"/>
                <a:ea typeface="Times New Roman" panose="02020603050405020304" pitchFamily="18" charset="0"/>
              </a:rPr>
              <a:t>4.2. </a:t>
            </a:r>
            <a:r>
              <a:rPr lang="en-US" sz="2200" b="1" dirty="0" err="1">
                <a:solidFill>
                  <a:srgbClr val="A86206"/>
                </a:solidFill>
                <a:effectLst/>
                <a:latin typeface="Times New Roman" panose="02020603050405020304" pitchFamily="18" charset="0"/>
                <a:ea typeface="Times New Roman" panose="02020603050405020304" pitchFamily="18" charset="0"/>
              </a:rPr>
              <a:t>Phạm</a:t>
            </a:r>
            <a:r>
              <a:rPr lang="en-US" sz="2200" b="1" dirty="0">
                <a:solidFill>
                  <a:srgbClr val="A86206"/>
                </a:solidFill>
                <a:effectLst/>
                <a:latin typeface="Times New Roman" panose="02020603050405020304" pitchFamily="18" charset="0"/>
                <a:ea typeface="Times New Roman" panose="02020603050405020304" pitchFamily="18" charset="0"/>
              </a:rPr>
              <a:t> vi </a:t>
            </a:r>
            <a:r>
              <a:rPr lang="en-US" sz="2200" b="1" dirty="0" err="1">
                <a:solidFill>
                  <a:srgbClr val="A86206"/>
                </a:solidFill>
                <a:effectLst/>
                <a:latin typeface="Times New Roman" panose="02020603050405020304" pitchFamily="18" charset="0"/>
                <a:ea typeface="Times New Roman" panose="02020603050405020304" pitchFamily="18" charset="0"/>
              </a:rPr>
              <a:t>áp</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dụng</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khả</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năng</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phổ</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biến</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của</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biện</a:t>
            </a:r>
            <a:r>
              <a:rPr lang="en-US" sz="2200" b="1" dirty="0">
                <a:solidFill>
                  <a:srgbClr val="A86206"/>
                </a:solidFill>
                <a:effectLst/>
                <a:latin typeface="Times New Roman" panose="02020603050405020304" pitchFamily="18" charset="0"/>
                <a:ea typeface="Times New Roman" panose="02020603050405020304" pitchFamily="18" charset="0"/>
              </a:rPr>
              <a:t> </a:t>
            </a:r>
            <a:r>
              <a:rPr lang="en-US" sz="2200" b="1" dirty="0" err="1">
                <a:solidFill>
                  <a:srgbClr val="A86206"/>
                </a:solidFill>
                <a:effectLst/>
                <a:latin typeface="Times New Roman" panose="02020603050405020304" pitchFamily="18" charset="0"/>
                <a:ea typeface="Times New Roman" panose="02020603050405020304" pitchFamily="18" charset="0"/>
              </a:rPr>
              <a:t>pháp</a:t>
            </a:r>
            <a:r>
              <a:rPr lang="en-US" sz="2200" b="1" dirty="0">
                <a:solidFill>
                  <a:srgbClr val="A86206"/>
                </a:solidFill>
                <a:effectLst/>
                <a:latin typeface="Times New Roman" panose="02020603050405020304" pitchFamily="18" charset="0"/>
                <a:ea typeface="Times New Roman" panose="02020603050405020304" pitchFamily="18" charset="0"/>
              </a:rPr>
              <a:t>: </a:t>
            </a:r>
            <a:endParaRPr lang="en-US" sz="2200" dirty="0">
              <a:solidFill>
                <a:srgbClr val="A86206"/>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94E53C22-FA5A-438E-B059-66537905F31B}"/>
              </a:ext>
            </a:extLst>
          </p:cNvPr>
          <p:cNvSpPr txBox="1"/>
          <p:nvPr/>
        </p:nvSpPr>
        <p:spPr>
          <a:xfrm>
            <a:off x="1653907" y="1032434"/>
            <a:ext cx="5836186" cy="2570704"/>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pPr marL="0" marR="0" indent="457200" algn="just">
              <a:lnSpc>
                <a:spcPct val="150000"/>
              </a:lnSpc>
              <a:spcBef>
                <a:spcPts val="0"/>
              </a:spcBef>
              <a:spcAft>
                <a:spcPts val="0"/>
              </a:spcAft>
            </a:pPr>
            <a:r>
              <a:rPr lang="en-US" sz="2200" dirty="0" err="1">
                <a:solidFill>
                  <a:srgbClr val="002060"/>
                </a:solidFill>
                <a:effectLst/>
                <a:latin typeface="Times New Roman" panose="02020603050405020304" pitchFamily="18" charset="0"/>
                <a:ea typeface="Times New Roman" panose="02020603050405020304" pitchFamily="18" charset="0"/>
              </a:rPr>
              <a:t>Biện</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pháp</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trên</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không</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chỉ</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hiệu</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quả</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với</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lớp</a:t>
            </a:r>
            <a:r>
              <a:rPr lang="en-US" sz="2200" dirty="0">
                <a:solidFill>
                  <a:srgbClr val="002060"/>
                </a:solidFill>
                <a:effectLst/>
                <a:latin typeface="Times New Roman" panose="02020603050405020304" pitchFamily="18" charset="0"/>
                <a:ea typeface="Times New Roman" panose="02020603050405020304" pitchFamily="18" charset="0"/>
              </a:rPr>
              <a:t> 2 </a:t>
            </a:r>
            <a:r>
              <a:rPr lang="en-US" sz="2200" dirty="0" err="1">
                <a:solidFill>
                  <a:srgbClr val="002060"/>
                </a:solidFill>
                <a:effectLst/>
                <a:latin typeface="Times New Roman" panose="02020603050405020304" pitchFamily="18" charset="0"/>
                <a:ea typeface="Times New Roman" panose="02020603050405020304" pitchFamily="18" charset="0"/>
              </a:rPr>
              <a:t>nói</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riêng</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mà</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có</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thể</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áp</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dụng</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với</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tất</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cả</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các</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khối</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lớp</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của</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trường</a:t>
            </a:r>
            <a:r>
              <a:rPr lang="en-US" sz="2200" dirty="0">
                <a:solidFill>
                  <a:srgbClr val="002060"/>
                </a:solidFill>
                <a:effectLst/>
                <a:latin typeface="Times New Roman" panose="02020603050405020304" pitchFamily="18" charset="0"/>
                <a:ea typeface="Times New Roman" panose="02020603050405020304" pitchFamily="18" charset="0"/>
              </a:rPr>
              <a:t> Th </a:t>
            </a:r>
            <a:r>
              <a:rPr lang="en-US" sz="2200" dirty="0" err="1">
                <a:solidFill>
                  <a:srgbClr val="002060"/>
                </a:solidFill>
                <a:effectLst/>
                <a:latin typeface="Times New Roman" panose="02020603050405020304" pitchFamily="18" charset="0"/>
                <a:ea typeface="Times New Roman" panose="02020603050405020304" pitchFamily="18" charset="0"/>
              </a:rPr>
              <a:t>Nguyễn</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Bá</a:t>
            </a:r>
            <a:r>
              <a:rPr lang="en-US" sz="2200" dirty="0">
                <a:solidFill>
                  <a:srgbClr val="002060"/>
                </a:solidFill>
                <a:effectLst/>
                <a:latin typeface="Times New Roman" panose="02020603050405020304" pitchFamily="18" charset="0"/>
                <a:ea typeface="Times New Roman" panose="02020603050405020304" pitchFamily="18" charset="0"/>
              </a:rPr>
              <a:t> Ngọc </a:t>
            </a:r>
            <a:r>
              <a:rPr lang="en-US" sz="2200" dirty="0" err="1">
                <a:solidFill>
                  <a:srgbClr val="002060"/>
                </a:solidFill>
                <a:effectLst/>
                <a:latin typeface="Times New Roman" panose="02020603050405020304" pitchFamily="18" charset="0"/>
                <a:ea typeface="Times New Roman" panose="02020603050405020304" pitchFamily="18" charset="0"/>
              </a:rPr>
              <a:t>nói</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chung</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tùy</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vào</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trình</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độ</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tưng</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khối</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lớp</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mà</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thiết</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kế</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trò</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chơi</a:t>
            </a:r>
            <a:r>
              <a:rPr lang="en-US" sz="2200" dirty="0">
                <a:solidFill>
                  <a:srgbClr val="002060"/>
                </a:solidFill>
                <a:effectLst/>
                <a:latin typeface="Times New Roman" panose="02020603050405020304" pitchFamily="18" charset="0"/>
                <a:ea typeface="Times New Roman" panose="02020603050405020304" pitchFamily="18" charset="0"/>
              </a:rPr>
              <a:t> hay </a:t>
            </a:r>
            <a:r>
              <a:rPr lang="en-US" sz="2200" dirty="0" err="1">
                <a:solidFill>
                  <a:srgbClr val="002060"/>
                </a:solidFill>
                <a:effectLst/>
                <a:latin typeface="Times New Roman" panose="02020603050405020304" pitchFamily="18" charset="0"/>
                <a:ea typeface="Times New Roman" panose="02020603050405020304" pitchFamily="18" charset="0"/>
              </a:rPr>
              <a:t>lựa</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chọn</a:t>
            </a:r>
            <a:r>
              <a:rPr lang="en-US" sz="2200" dirty="0">
                <a:solidFill>
                  <a:srgbClr val="002060"/>
                </a:solidFill>
                <a:effectLst/>
                <a:latin typeface="Times New Roman" panose="02020603050405020304" pitchFamily="18" charset="0"/>
                <a:ea typeface="Times New Roman" panose="02020603050405020304" pitchFamily="18" charset="0"/>
              </a:rPr>
              <a:t> video </a:t>
            </a:r>
            <a:r>
              <a:rPr lang="en-US" sz="2200" dirty="0" err="1">
                <a:solidFill>
                  <a:srgbClr val="002060"/>
                </a:solidFill>
                <a:effectLst/>
                <a:latin typeface="Times New Roman" panose="02020603050405020304" pitchFamily="18" charset="0"/>
                <a:ea typeface="Times New Roman" panose="02020603050405020304" pitchFamily="18" charset="0"/>
              </a:rPr>
              <a:t>sao</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cho</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phù</a:t>
            </a:r>
            <a:r>
              <a:rPr lang="en-US" sz="2200" dirty="0">
                <a:solidFill>
                  <a:srgbClr val="002060"/>
                </a:solidFill>
                <a:effectLst/>
                <a:latin typeface="Times New Roman" panose="02020603050405020304" pitchFamily="18" charset="0"/>
                <a:ea typeface="Times New Roman" panose="02020603050405020304" pitchFamily="18" charset="0"/>
              </a:rPr>
              <a:t> </a:t>
            </a:r>
            <a:r>
              <a:rPr lang="en-US" sz="2200" dirty="0" err="1">
                <a:solidFill>
                  <a:srgbClr val="002060"/>
                </a:solidFill>
                <a:effectLst/>
                <a:latin typeface="Times New Roman" panose="02020603050405020304" pitchFamily="18" charset="0"/>
                <a:ea typeface="Times New Roman" panose="02020603050405020304" pitchFamily="18" charset="0"/>
              </a:rPr>
              <a:t>hợp</a:t>
            </a:r>
            <a:r>
              <a:rPr lang="en-US" sz="2200" dirty="0">
                <a:solidFill>
                  <a:srgbClr val="002060"/>
                </a:solidFill>
                <a:effectLst/>
                <a:latin typeface="Times New Roman" panose="02020603050405020304" pitchFamily="18" charset="0"/>
                <a:ea typeface="Times New Roman" panose="02020603050405020304" pitchFamily="18" charset="0"/>
              </a:rPr>
              <a:t>.</a:t>
            </a:r>
          </a:p>
        </p:txBody>
      </p:sp>
      <p:pic>
        <p:nvPicPr>
          <p:cNvPr id="6" name="PA_图片 40">
            <a:extLst>
              <a:ext uri="{FF2B5EF4-FFF2-40B4-BE49-F238E27FC236}">
                <a16:creationId xmlns:a16="http://schemas.microsoft.com/office/drawing/2014/main" id="{908FF6DA-6CE8-4049-833B-F46AD7AE4D1C}"/>
              </a:ext>
            </a:extLst>
          </p:cNvPr>
          <p:cNvPicPr>
            <a:picLocks/>
          </p:cNvPicPr>
          <p:nvPr>
            <p:custDataLst>
              <p:tags r:id="rId1"/>
            </p:custDataLst>
          </p:nvPr>
        </p:nvPicPr>
        <p:blipFill>
          <a:blip r:embed="rId3" cstate="screen">
            <a:extLst>
              <a:ext uri="{28A0092B-C50C-407E-A947-70E740481C1C}">
                <a14:useLocalDpi xmlns:a14="http://schemas.microsoft.com/office/drawing/2010/main"/>
              </a:ext>
            </a:extLst>
          </a:blip>
          <a:stretch>
            <a:fillRect/>
          </a:stretch>
        </p:blipFill>
        <p:spPr>
          <a:xfrm rot="1370491">
            <a:off x="702471" y="-71589"/>
            <a:ext cx="680514" cy="521361"/>
          </a:xfrm>
          <a:prstGeom prst="rect">
            <a:avLst/>
          </a:prstGeom>
        </p:spPr>
      </p:pic>
    </p:spTree>
    <p:extLst>
      <p:ext uri="{BB962C8B-B14F-4D97-AF65-F5344CB8AC3E}">
        <p14:creationId xmlns:p14="http://schemas.microsoft.com/office/powerpoint/2010/main" val="2768980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水彩向日花开ppt"/>
</p:tagLst>
</file>

<file path=ppt/tags/tag10.xml><?xml version="1.0" encoding="utf-8"?>
<p:tagLst xmlns:a="http://schemas.openxmlformats.org/drawingml/2006/main" xmlns:r="http://schemas.openxmlformats.org/officeDocument/2006/relationships" xmlns:p="http://schemas.openxmlformats.org/presentationml/2006/main">
  <p:tag name="PA" val="v3.2.0"/>
</p:tagLst>
</file>

<file path=ppt/tags/tag11.xml><?xml version="1.0" encoding="utf-8"?>
<p:tagLst xmlns:a="http://schemas.openxmlformats.org/drawingml/2006/main" xmlns:r="http://schemas.openxmlformats.org/officeDocument/2006/relationships" xmlns:p="http://schemas.openxmlformats.org/presentationml/2006/main">
  <p:tag name="PA" val="v3.2.0"/>
</p:tagLst>
</file>

<file path=ppt/tags/tag12.xml><?xml version="1.0" encoding="utf-8"?>
<p:tagLst xmlns:a="http://schemas.openxmlformats.org/drawingml/2006/main" xmlns:r="http://schemas.openxmlformats.org/officeDocument/2006/relationships" xmlns:p="http://schemas.openxmlformats.org/presentationml/2006/main">
  <p:tag name="PA" val="v3.2.0"/>
</p:tagLst>
</file>

<file path=ppt/tags/tag13.xml><?xml version="1.0" encoding="utf-8"?>
<p:tagLst xmlns:a="http://schemas.openxmlformats.org/drawingml/2006/main" xmlns:r="http://schemas.openxmlformats.org/officeDocument/2006/relationships" xmlns:p="http://schemas.openxmlformats.org/presentationml/2006/main">
  <p:tag name="PA" val="v3.2.0"/>
</p:tagLst>
</file>

<file path=ppt/tags/tag14.xml><?xml version="1.0" encoding="utf-8"?>
<p:tagLst xmlns:a="http://schemas.openxmlformats.org/drawingml/2006/main" xmlns:r="http://schemas.openxmlformats.org/officeDocument/2006/relationships" xmlns:p="http://schemas.openxmlformats.org/presentationml/2006/main">
  <p:tag name="PA" val="v3.2.0"/>
</p:tagLst>
</file>

<file path=ppt/tags/tag15.xml><?xml version="1.0" encoding="utf-8"?>
<p:tagLst xmlns:a="http://schemas.openxmlformats.org/drawingml/2006/main" xmlns:r="http://schemas.openxmlformats.org/officeDocument/2006/relationships" xmlns:p="http://schemas.openxmlformats.org/presentationml/2006/main">
  <p:tag name="PA" val="v3.2.0"/>
</p:tagLst>
</file>

<file path=ppt/tags/tag16.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Other"/>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Other"/>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Other"/>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Other"/>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SubTitle"/>
  <p:tag name="MH_ORDER" val="2"/>
</p:tagLst>
</file>

<file path=ppt/tags/tag22.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SubTitle"/>
  <p:tag name="MH_ORDER" val="2"/>
</p:tagLst>
</file>

<file path=ppt/tags/tag23.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Text"/>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Text"/>
  <p:tag name="MH_ORDER" val="2"/>
</p:tagLst>
</file>

<file path=ppt/tags/tag25.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Text"/>
  <p:tag name="MH_ORDER" val="3"/>
</p:tagLst>
</file>

<file path=ppt/tags/tag26.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Text"/>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Text"/>
  <p:tag name="MH_ORDER" val="3"/>
</p:tagLst>
</file>

<file path=ppt/tags/tag28.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Other"/>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MH" val="20170720150652"/>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70720150802"/>
  <p:tag name="MH_LIBRARY" val="GRAPHIC"/>
  <p:tag name="MH_TYPE" val="SubTitle"/>
  <p:tag name="MH_ORDER" val="3"/>
</p:tagLst>
</file>

<file path=ppt/tags/tag32.xml><?xml version="1.0" encoding="utf-8"?>
<p:tagLst xmlns:a="http://schemas.openxmlformats.org/drawingml/2006/main" xmlns:r="http://schemas.openxmlformats.org/officeDocument/2006/relationships" xmlns:p="http://schemas.openxmlformats.org/presentationml/2006/main">
  <p:tag name="MH" val="20170720150802"/>
  <p:tag name="MH_LIBRARY" val="GRAPHIC"/>
  <p:tag name="MH_TYPE" val="SubTitle"/>
  <p:tag name="MH_ORDER" val="3"/>
</p:tagLst>
</file>

<file path=ppt/tags/tag33.xml><?xml version="1.0" encoding="utf-8"?>
<p:tagLst xmlns:a="http://schemas.openxmlformats.org/drawingml/2006/main" xmlns:r="http://schemas.openxmlformats.org/officeDocument/2006/relationships" xmlns:p="http://schemas.openxmlformats.org/presentationml/2006/main">
  <p:tag name="MH" val="20170720150802"/>
  <p:tag name="MH_LIBRARY" val="GRAPHIC"/>
  <p:tag name="MH_TYPE" val="SubTitle"/>
  <p:tag name="MH_ORDER" val="3"/>
</p:tagLst>
</file>

<file path=ppt/tags/tag34.xml><?xml version="1.0" encoding="utf-8"?>
<p:tagLst xmlns:a="http://schemas.openxmlformats.org/drawingml/2006/main" xmlns:r="http://schemas.openxmlformats.org/officeDocument/2006/relationships" xmlns:p="http://schemas.openxmlformats.org/presentationml/2006/main">
  <p:tag name="MH" val="20170720150802"/>
  <p:tag name="MH_LIBRARY" val="GRAPHIC"/>
  <p:tag name="MH_TYPE" val="SubTitle"/>
  <p:tag name="MH_ORDER" val="3"/>
</p:tagLst>
</file>

<file path=ppt/tags/tag35.xml><?xml version="1.0" encoding="utf-8"?>
<p:tagLst xmlns:a="http://schemas.openxmlformats.org/drawingml/2006/main" xmlns:r="http://schemas.openxmlformats.org/officeDocument/2006/relationships" xmlns:p="http://schemas.openxmlformats.org/presentationml/2006/main">
  <p:tag name="MH" val="20170720150802"/>
  <p:tag name="MH_LIBRARY" val="GRAPHIC"/>
  <p:tag name="MH_TYPE" val="SubTitle"/>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70720150802"/>
  <p:tag name="MH_LIBRARY" val="GRAPHIC"/>
  <p:tag name="MH_TYPE" val="SubTitle"/>
  <p:tag name="MH_ORDER" val="3"/>
</p:tagLst>
</file>

<file path=ppt/tags/tag37.xml><?xml version="1.0" encoding="utf-8"?>
<p:tagLst xmlns:a="http://schemas.openxmlformats.org/drawingml/2006/main" xmlns:r="http://schemas.openxmlformats.org/officeDocument/2006/relationships" xmlns:p="http://schemas.openxmlformats.org/presentationml/2006/main">
  <p:tag name="PA" val="v3.2.0"/>
</p:tagLst>
</file>

<file path=ppt/tags/tag38.xml><?xml version="1.0" encoding="utf-8"?>
<p:tagLst xmlns:a="http://schemas.openxmlformats.org/drawingml/2006/main" xmlns:r="http://schemas.openxmlformats.org/officeDocument/2006/relationships" xmlns:p="http://schemas.openxmlformats.org/presentationml/2006/main">
  <p:tag name="PA" val="v3.2.0"/>
</p:tagLst>
</file>

<file path=ppt/tags/tag39.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Text"/>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70720150233"/>
  <p:tag name="MH_LIBRARY" val="GRAPHIC"/>
  <p:tag name="MH_TYPE" val="Other"/>
  <p:tag name="MH_ORDER" val="2"/>
</p:tagLst>
</file>

<file path=ppt/tags/tag40.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Other"/>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Text"/>
  <p:tag name="MH_ORDER" val="2"/>
</p:tagLst>
</file>

<file path=ppt/tags/tag42.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Other"/>
  <p:tag name="MH_ORDER" val="2"/>
</p:tagLst>
</file>

<file path=ppt/tags/tag43.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Text"/>
  <p:tag name="MH_ORDER" val="3"/>
</p:tagLst>
</file>

<file path=ppt/tags/tag44.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SubTitle"/>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SubTitle"/>
  <p:tag name="MH_ORDER" val="2"/>
</p:tagLst>
</file>

<file path=ppt/tags/tag46.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SubTitle"/>
  <p:tag name="MH_ORDER" val="3"/>
</p:tagLst>
</file>

<file path=ppt/tags/tag47.xml><?xml version="1.0" encoding="utf-8"?>
<p:tagLst xmlns:a="http://schemas.openxmlformats.org/drawingml/2006/main" xmlns:r="http://schemas.openxmlformats.org/officeDocument/2006/relationships" xmlns:p="http://schemas.openxmlformats.org/presentationml/2006/main">
  <p:tag name="PA" val="v3.2.0"/>
</p:tagLst>
</file>

<file path=ppt/tags/tag48.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Text"/>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SubTitle"/>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70720150233"/>
  <p:tag name="MH_LIBRARY" val="GRAPHIC"/>
  <p:tag name="MH_TYPE" val="Other"/>
  <p:tag name="MH_ORDER" val="2"/>
</p:tagLst>
</file>

<file path=ppt/tags/tag50.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Other"/>
  <p:tag name="MH_ORDER" val="1"/>
</p:tagLst>
</file>

<file path=ppt/tags/tag51.xml><?xml version="1.0" encoding="utf-8"?>
<p:tagLst xmlns:a="http://schemas.openxmlformats.org/drawingml/2006/main" xmlns:r="http://schemas.openxmlformats.org/officeDocument/2006/relationships" xmlns:p="http://schemas.openxmlformats.org/presentationml/2006/main">
  <p:tag name="PA" val="v3.2.0"/>
</p:tagLst>
</file>

<file path=ppt/tags/tag52.xml><?xml version="1.0" encoding="utf-8"?>
<p:tagLst xmlns:a="http://schemas.openxmlformats.org/drawingml/2006/main" xmlns:r="http://schemas.openxmlformats.org/officeDocument/2006/relationships" xmlns:p="http://schemas.openxmlformats.org/presentationml/2006/main">
  <p:tag name="PA" val="v3.2.0"/>
</p:tagLst>
</file>

<file path=ppt/tags/tag53.xml><?xml version="1.0" encoding="utf-8"?>
<p:tagLst xmlns:a="http://schemas.openxmlformats.org/drawingml/2006/main" xmlns:r="http://schemas.openxmlformats.org/officeDocument/2006/relationships" xmlns:p="http://schemas.openxmlformats.org/presentationml/2006/main">
  <p:tag name="PA" val="v3.2.0"/>
</p:tagLst>
</file>

<file path=ppt/tags/tag54.xml><?xml version="1.0" encoding="utf-8"?>
<p:tagLst xmlns:a="http://schemas.openxmlformats.org/drawingml/2006/main" xmlns:r="http://schemas.openxmlformats.org/officeDocument/2006/relationships" xmlns:p="http://schemas.openxmlformats.org/presentationml/2006/main">
  <p:tag name="PA" val="v3.2.0"/>
</p:tagLst>
</file>

<file path=ppt/tags/tag55.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Text"/>
  <p:tag name="MH_ORDER" val="1"/>
</p:tagLst>
</file>

<file path=ppt/tags/tag56.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SubTitle"/>
  <p:tag name="MH_ORDER" val="1"/>
</p:tagLst>
</file>

<file path=ppt/tags/tag57.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Text"/>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70720150945"/>
  <p:tag name="MH_LIBRARY" val="GRAPHIC"/>
  <p:tag name="MH_TYPE" val="SubTitle"/>
  <p:tag name="MH_ORDER" val="1"/>
</p:tagLst>
</file>

<file path=ppt/tags/tag59.xml><?xml version="1.0" encoding="utf-8"?>
<p:tagLst xmlns:a="http://schemas.openxmlformats.org/drawingml/2006/main" xmlns:r="http://schemas.openxmlformats.org/officeDocument/2006/relationships" xmlns:p="http://schemas.openxmlformats.org/presentationml/2006/main">
  <p:tag name="PA" val="v3.2.0"/>
</p:tagLst>
</file>

<file path=ppt/tags/tag6.xml><?xml version="1.0" encoding="utf-8"?>
<p:tagLst xmlns:a="http://schemas.openxmlformats.org/drawingml/2006/main" xmlns:r="http://schemas.openxmlformats.org/officeDocument/2006/relationships" xmlns:p="http://schemas.openxmlformats.org/presentationml/2006/main">
  <p:tag name="PA" val="v3.2.0"/>
</p:tagLst>
</file>

<file path=ppt/tags/tag60.xml><?xml version="1.0" encoding="utf-8"?>
<p:tagLst xmlns:a="http://schemas.openxmlformats.org/drawingml/2006/main" xmlns:r="http://schemas.openxmlformats.org/officeDocument/2006/relationships" xmlns:p="http://schemas.openxmlformats.org/presentationml/2006/main">
  <p:tag name="PA" val="v3.2.0"/>
</p:tagLst>
</file>

<file path=ppt/tags/tag7.xml><?xml version="1.0" encoding="utf-8"?>
<p:tagLst xmlns:a="http://schemas.openxmlformats.org/drawingml/2006/main" xmlns:r="http://schemas.openxmlformats.org/officeDocument/2006/relationships" xmlns:p="http://schemas.openxmlformats.org/presentationml/2006/main">
  <p:tag name="PA" val="v3.2.0"/>
</p:tagLst>
</file>

<file path=ppt/tags/tag8.xml><?xml version="1.0" encoding="utf-8"?>
<p:tagLst xmlns:a="http://schemas.openxmlformats.org/drawingml/2006/main" xmlns:r="http://schemas.openxmlformats.org/officeDocument/2006/relationships" xmlns:p="http://schemas.openxmlformats.org/presentationml/2006/main">
  <p:tag name="PA" val="v3.2.0"/>
</p:tagLst>
</file>

<file path=ppt/tags/tag9.xml><?xml version="1.0" encoding="utf-8"?>
<p:tagLst xmlns:a="http://schemas.openxmlformats.org/drawingml/2006/main" xmlns:r="http://schemas.openxmlformats.org/officeDocument/2006/relationships" xmlns:p="http://schemas.openxmlformats.org/presentationml/2006/main">
  <p:tag name="PA" val="v3.2.0"/>
</p:tagLst>
</file>

<file path=ppt/theme/theme1.xml><?xml version="1.0" encoding="utf-8"?>
<a:theme xmlns:a="http://schemas.openxmlformats.org/drawingml/2006/main" name="Office 主题​​">
  <a:themeElements>
    <a:clrScheme name="Office 主题​​">
      <a:dk1>
        <a:srgbClr val="000000"/>
      </a:dk1>
      <a:lt1>
        <a:srgbClr val="FFFFFF"/>
      </a:lt1>
      <a:dk2>
        <a:srgbClr val="778495"/>
      </a:dk2>
      <a:lt2>
        <a:srgbClr val="F0F0F0"/>
      </a:lt2>
      <a:accent1>
        <a:srgbClr val="CF8404"/>
      </a:accent1>
      <a:accent2>
        <a:srgbClr val="FAAA21"/>
      </a:accent2>
      <a:accent3>
        <a:srgbClr val="8A5903"/>
      </a:accent3>
      <a:accent4>
        <a:srgbClr val="9B6303"/>
      </a:accent4>
      <a:accent5>
        <a:srgbClr val="CF8404"/>
      </a:accent5>
      <a:accent6>
        <a:srgbClr val="684202"/>
      </a:accent6>
      <a:hlink>
        <a:srgbClr val="CF8404"/>
      </a:hlink>
      <a:folHlink>
        <a:srgbClr val="BFBFB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778495"/>
    </a:dk2>
    <a:lt2>
      <a:srgbClr val="F0F0F0"/>
    </a:lt2>
    <a:accent1>
      <a:srgbClr val="CF8404"/>
    </a:accent1>
    <a:accent2>
      <a:srgbClr val="FAAA21"/>
    </a:accent2>
    <a:accent3>
      <a:srgbClr val="8A5903"/>
    </a:accent3>
    <a:accent4>
      <a:srgbClr val="9B6303"/>
    </a:accent4>
    <a:accent5>
      <a:srgbClr val="CF8404"/>
    </a:accent5>
    <a:accent6>
      <a:srgbClr val="684202"/>
    </a:accent6>
    <a:hlink>
      <a:srgbClr val="CF8404"/>
    </a:hlink>
    <a:folHlink>
      <a:srgbClr val="BFBFBF"/>
    </a:folHlink>
  </a:clrScheme>
</a:themeOverride>
</file>

<file path=ppt/theme/themeOverride2.xml><?xml version="1.0" encoding="utf-8"?>
<a:themeOverride xmlns:a="http://schemas.openxmlformats.org/drawingml/2006/main">
  <a:clrScheme name="Office 主题​​">
    <a:dk1>
      <a:srgbClr val="000000"/>
    </a:dk1>
    <a:lt1>
      <a:srgbClr val="FFFFFF"/>
    </a:lt1>
    <a:dk2>
      <a:srgbClr val="778495"/>
    </a:dk2>
    <a:lt2>
      <a:srgbClr val="F0F0F0"/>
    </a:lt2>
    <a:accent1>
      <a:srgbClr val="CF8404"/>
    </a:accent1>
    <a:accent2>
      <a:srgbClr val="FAAA21"/>
    </a:accent2>
    <a:accent3>
      <a:srgbClr val="8A5903"/>
    </a:accent3>
    <a:accent4>
      <a:srgbClr val="9B6303"/>
    </a:accent4>
    <a:accent5>
      <a:srgbClr val="CF8404"/>
    </a:accent5>
    <a:accent6>
      <a:srgbClr val="684202"/>
    </a:accent6>
    <a:hlink>
      <a:srgbClr val="CF8404"/>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874</TotalTime>
  <Words>1145</Words>
  <Application>Microsoft Office PowerPoint</Application>
  <PresentationFormat>On-screen Show (16:9)</PresentationFormat>
  <Paragraphs>100</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等线</vt:lpstr>
      <vt:lpstr>Arial</vt:lpstr>
      <vt:lpstr>Calibri</vt:lpstr>
      <vt:lpstr>Impact</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水彩向日花开ppt</dc:title>
  <dc:creator>lenovo</dc:creator>
  <cp:lastModifiedBy>Đoàn Ngọc</cp:lastModifiedBy>
  <cp:revision>543</cp:revision>
  <dcterms:created xsi:type="dcterms:W3CDTF">2017-07-20T03:12:34Z</dcterms:created>
  <dcterms:modified xsi:type="dcterms:W3CDTF">2022-11-14T09:02:41Z</dcterms:modified>
</cp:coreProperties>
</file>