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81" r:id="rId5"/>
    <p:sldId id="260" r:id="rId6"/>
    <p:sldId id="265" r:id="rId7"/>
    <p:sldId id="268" r:id="rId8"/>
    <p:sldId id="275" r:id="rId9"/>
    <p:sldId id="269" r:id="rId10"/>
    <p:sldId id="270" r:id="rId11"/>
    <p:sldId id="271" r:id="rId12"/>
    <p:sldId id="276" r:id="rId13"/>
    <p:sldId id="277" r:id="rId14"/>
    <p:sldId id="272" r:id="rId15"/>
    <p:sldId id="278" r:id="rId16"/>
    <p:sldId id="282" r:id="rId17"/>
    <p:sldId id="280" r:id="rId18"/>
    <p:sldId id="27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E04"/>
    <a:srgbClr val="FBBD06"/>
    <a:srgbClr val="E94236"/>
    <a:srgbClr val="33A952"/>
    <a:srgbClr val="4084F3"/>
    <a:srgbClr val="333333"/>
    <a:srgbClr val="FFFFFF"/>
    <a:srgbClr val="262626"/>
    <a:srgbClr val="4472C4"/>
    <a:srgbClr val="343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DCD3A-636C-4195-9EBF-CF10EBDCF31E}" v="354" dt="2021-09-30T01:29:16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372" y="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17F8-4B65-4C96-8F85-9EC7909C6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77E52-8BD4-49F4-8DB6-B1A1751BC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0D8E4-E6F6-4328-A96D-6FA578FF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335CA-57A2-4061-B593-2CE5CBF2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B9600-A625-4C63-9D7E-32410146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020A-FB6B-45AF-A2A0-00CF5844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DEA38-DFB1-43CD-BE1E-50D2F5BFC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1E261-9040-4364-81EA-5FB29AC3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C439-2535-4AE8-B4F8-B5E5F221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D7BA-5630-4F6C-937B-D2C972F6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5EE1C-1603-41B3-8FEA-001362511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46783-CCA0-45F8-8B84-D7552F9C2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1F144-981C-478B-A9E9-4E714C70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26488-2D53-425D-835B-9503D775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7BBBB-F89B-4B91-B2A5-DA07A51F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2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3444-C0C8-4AD6-8A8B-B9E91F87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B19A-2559-4D82-B7BE-3A29C269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CD874-260C-44A9-8EBE-E61D2A63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1C8CB-4AE7-4960-B46C-1D5F1EEF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BFF75-2088-45C8-9145-96724FC2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2899-3A4F-4EAE-81CA-FC8DEF74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BFBB2-9C00-43C6-A7AC-D3E4BCBE7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A811C-59FD-4C79-AB8C-9B1969D1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5927-8087-40DD-A066-906C17A8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2871-F57A-4BF3-8DDE-D6D2689C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1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081A-7896-4DF3-A18D-E01E20B1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48913-911B-4ED7-841F-0E5A84471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F1D36-5908-4781-B4CA-75A43C9D1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5DAF4-47C4-4BBC-84E7-6BFECEE6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11372-97FD-4655-8232-743E14C1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732D0-CFFA-40BB-9452-C33DF5C0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6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31DC-5721-4031-B678-5A6E0E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09F89-71E4-4064-B5D7-01CD15A90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7D063-3D4E-43AB-9EE2-D389772C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86B67-F74F-4708-96A7-2F202E51D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6475E-677B-410F-9CC4-054C2FCBF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F0237-984C-4B5E-B196-3A1BAB86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BE15D-4BF7-4B22-AFD6-7E4B5737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86759-FED6-4D32-97CB-7B743E28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C109-27A3-4D85-B6A2-96E0C08C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F7E57-91B0-4067-8C88-40E4F5DC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4B726-886A-4E91-BE06-2DB15E09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F5B1E-AF4A-4E8B-B0D9-E5C8C01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F3055-D300-4927-BC5F-41B8FFD9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7F280-099F-49A3-8C89-6D1D3542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14A32-69C6-40CB-9CE3-5BBE341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CD7F-484A-4970-96DD-F8647D02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C583-52CB-4D67-B8DA-5EE0A255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95E02-FBA3-4DB7-BD97-68A2CA50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F6094-D9A4-4AF6-B4D1-742D697E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75543-8D6C-45FD-B2A2-A1B07D15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9361A-35A1-497E-9B35-7F4D7361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8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3BA5-3D29-42F2-B5A6-4258E3AF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D289B-6285-4E50-9380-C63A62775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854C3-04B9-4ABC-9520-2D17B46EF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376F8-E433-4C13-8B3E-AF520861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3EEF5-8FD9-4CBA-A9F8-7D23D551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0AAEB-829F-442E-9196-AE854329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A1A591-42FD-43E0-9CBB-176796F3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BDF8E-8EB3-43A1-B703-734943E3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FA1F4-82D1-4068-A4AC-F9DFC6189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7CEA4-2CA8-4623-84A0-A33AFB3773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FDC3-EC47-4C79-9376-243BB70A1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D7C25-C8FD-432C-91E0-B397EA2FD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6749-3C48-4FB2-90D4-C368240CA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0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1790065-1C52-47E9-ACF3-D929D3828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3"/>
          <a:stretch/>
        </p:blipFill>
        <p:spPr>
          <a:xfrm>
            <a:off x="3459997" y="464820"/>
            <a:ext cx="5272006" cy="22615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B8A6C2-CD78-4FCD-B9B0-B9853BC72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36863" r="30294" b="53072"/>
          <a:stretch/>
        </p:blipFill>
        <p:spPr>
          <a:xfrm>
            <a:off x="3093294" y="2571479"/>
            <a:ext cx="6013786" cy="8575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0435F5-2336-4A8A-812D-BE9B7D8D2394}"/>
              </a:ext>
            </a:extLst>
          </p:cNvPr>
          <p:cNvSpPr txBox="1"/>
          <p:nvPr/>
        </p:nvSpPr>
        <p:spPr>
          <a:xfrm>
            <a:off x="3625517" y="2854827"/>
            <a:ext cx="3976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7B657C-8EFC-4064-A15D-6B896331C0C6}"/>
              </a:ext>
            </a:extLst>
          </p:cNvPr>
          <p:cNvSpPr/>
          <p:nvPr/>
        </p:nvSpPr>
        <p:spPr>
          <a:xfrm>
            <a:off x="3996985" y="3518096"/>
            <a:ext cx="1951703" cy="440575"/>
          </a:xfrm>
          <a:prstGeom prst="roundRect">
            <a:avLst/>
          </a:prstGeom>
          <a:solidFill>
            <a:srgbClr val="E4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kiếm Google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C9F78C-B86F-455B-B990-3C924443AE1A}"/>
              </a:ext>
            </a:extLst>
          </p:cNvPr>
          <p:cNvSpPr/>
          <p:nvPr/>
        </p:nvSpPr>
        <p:spPr>
          <a:xfrm>
            <a:off x="6096174" y="3518095"/>
            <a:ext cx="2620295" cy="440575"/>
          </a:xfrm>
          <a:prstGeom prst="roundRect">
            <a:avLst/>
          </a:prstGeom>
          <a:solidFill>
            <a:srgbClr val="E4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Trang đầu tiên tìm được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45666343-2CCF-4C94-9F38-477B19F3BD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3" b="93899" l="6322" r="93966">
                        <a14:foregroundMark x1="6609" y1="8488" x2="6609" y2="8488"/>
                        <a14:foregroundMark x1="86207" y1="94164" x2="86207" y2="94164"/>
                        <a14:foregroundMark x1="50287" y1="41645" x2="65805" y2="57294"/>
                        <a14:foregroundMark x1="41092" y1="46950" x2="54598" y2="61804"/>
                        <a14:foregroundMark x1="93966" y1="89125" x2="93966" y2="8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192" y="7107219"/>
            <a:ext cx="320919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13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41276 -0.4712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38" y="-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-23948" y="0"/>
            <a:ext cx="12204461" cy="6856330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11639975" y="3365501"/>
            <a:ext cx="551930" cy="179069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1628583" y="5156200"/>
            <a:ext cx="587270" cy="170013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09C413C-DF86-4A1D-A357-B13D193C24AB}"/>
              </a:ext>
            </a:extLst>
          </p:cNvPr>
          <p:cNvSpPr txBox="1"/>
          <p:nvPr/>
        </p:nvSpPr>
        <p:spPr>
          <a:xfrm>
            <a:off x="500223" y="540755"/>
            <a:ext cx="1070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/>
              <a:t>Giải pháp 2: Hướng dẫn học sinh tìm góc quay trong câu lệnh.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11628583" y="0"/>
            <a:ext cx="563322" cy="1543177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66243" y="1440955"/>
                <a:ext cx="10175154" cy="426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/>
                  <a:t>Góc</a:t>
                </a:r>
                <a:r>
                  <a:rPr lang="en-US" dirty="0"/>
                  <a:t> quay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lệnh</a:t>
                </a:r>
                <a:r>
                  <a:rPr lang="en-US" dirty="0"/>
                  <a:t> </a:t>
                </a:r>
                <a:r>
                  <a:rPr lang="en-US" dirty="0" err="1"/>
                  <a:t>rất</a:t>
                </a:r>
                <a:r>
                  <a:rPr lang="en-US" dirty="0"/>
                  <a:t> </a:t>
                </a:r>
                <a:r>
                  <a:rPr lang="en-US" dirty="0" err="1"/>
                  <a:t>quan</a:t>
                </a:r>
                <a:r>
                  <a:rPr lang="en-US" dirty="0"/>
                  <a:t> </a:t>
                </a:r>
                <a:r>
                  <a:rPr lang="en-US" dirty="0" err="1"/>
                  <a:t>trọng</a:t>
                </a:r>
                <a:r>
                  <a:rPr lang="en-US" dirty="0"/>
                  <a:t>,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lệnh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 smtClean="0"/>
                  <a:t>thẳng</a:t>
                </a:r>
                <a:r>
                  <a:rPr lang="en-US" dirty="0" smtClean="0"/>
                  <a:t>(FD),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(circle)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bầu</a:t>
                </a:r>
                <a:r>
                  <a:rPr lang="en-US" dirty="0"/>
                  <a:t> </a:t>
                </a:r>
                <a:r>
                  <a:rPr lang="en-US" dirty="0" err="1"/>
                  <a:t>dục</a:t>
                </a:r>
                <a:r>
                  <a:rPr lang="en-US" dirty="0"/>
                  <a:t>(ellipse)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quay,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hầu</a:t>
                </a:r>
                <a:r>
                  <a:rPr lang="en-US" dirty="0"/>
                  <a:t> </a:t>
                </a:r>
                <a:r>
                  <a:rPr lang="en-US" dirty="0" err="1"/>
                  <a:t>hết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lệnh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tạo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bắt</a:t>
                </a:r>
                <a:r>
                  <a:rPr lang="en-US" dirty="0"/>
                  <a:t> </a:t>
                </a:r>
                <a:r>
                  <a:rPr lang="en-US" dirty="0" err="1"/>
                  <a:t>buộc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quay.</a:t>
                </a:r>
              </a:p>
              <a:p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kín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360</a:t>
                </a:r>
                <a:r>
                  <a:rPr lang="en-US" baseline="-25000" dirty="0"/>
                  <a:t>­­</a:t>
                </a:r>
                <a:r>
                  <a:rPr lang="en-US" dirty="0"/>
                  <a:t>­­­­­­</a:t>
                </a:r>
                <a:r>
                  <a:rPr lang="en-US" baseline="30000" dirty="0"/>
                  <a:t>0</a:t>
                </a:r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,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quay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 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𝟑𝟔𝟎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ố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𝒉𝒐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ố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𝒏𝒉</m:t>
                        </m:r>
                      </m:den>
                    </m:f>
                  </m:oMath>
                </a14:m>
                <a:endParaRPr lang="en-US" b="1" dirty="0"/>
              </a:p>
              <a:p>
                <a:r>
                  <a:rPr lang="en-US" dirty="0"/>
                  <a:t>VD: </a:t>
                </a:r>
                <a:r>
                  <a:rPr lang="en-US" dirty="0" err="1"/>
                  <a:t>Muốn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quay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ta </a:t>
                </a:r>
                <a:r>
                  <a:rPr lang="en-US" dirty="0" err="1"/>
                  <a:t>lấy</a:t>
                </a:r>
                <a:r>
                  <a:rPr lang="en-US" dirty="0"/>
                  <a:t> 360/3,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3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.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lệnh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FD 100 RT 120 FD 100 RT 120 FD 100 RT 120</a:t>
                </a:r>
              </a:p>
              <a:p>
                <a:r>
                  <a:rPr lang="en-US" dirty="0"/>
                  <a:t>-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dẫn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quay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+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kín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,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,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ngũ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lục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bát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….</a:t>
                </a:r>
              </a:p>
              <a:p>
                <a:r>
                  <a:rPr lang="en-US" dirty="0"/>
                  <a:t>+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họa</a:t>
                </a:r>
                <a:r>
                  <a:rPr lang="en-US" dirty="0"/>
                  <a:t> </a:t>
                </a:r>
                <a:r>
                  <a:rPr lang="en-US" dirty="0" err="1"/>
                  <a:t>tiết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lệnh</a:t>
                </a:r>
                <a:r>
                  <a:rPr lang="en-US" dirty="0"/>
                  <a:t> </a:t>
                </a:r>
                <a:r>
                  <a:rPr lang="en-US" dirty="0" err="1"/>
                  <a:t>lặp</a:t>
                </a:r>
                <a:r>
                  <a:rPr lang="en-US" dirty="0"/>
                  <a:t>,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lệnh</a:t>
                </a:r>
                <a:r>
                  <a:rPr lang="en-US" dirty="0"/>
                  <a:t> </a:t>
                </a:r>
                <a:r>
                  <a:rPr lang="en-US" dirty="0" err="1"/>
                  <a:t>lặp</a:t>
                </a:r>
                <a:r>
                  <a:rPr lang="en-US" dirty="0"/>
                  <a:t> </a:t>
                </a:r>
                <a:r>
                  <a:rPr lang="en-US" dirty="0" err="1"/>
                  <a:t>lồng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, </a:t>
                </a:r>
                <a:r>
                  <a:rPr lang="en-US" dirty="0" err="1"/>
                  <a:t>thủ</a:t>
                </a:r>
                <a:r>
                  <a:rPr lang="en-US" dirty="0"/>
                  <a:t> </a:t>
                </a:r>
                <a:r>
                  <a:rPr lang="en-US" dirty="0" err="1"/>
                  <a:t>tục</a:t>
                </a:r>
                <a:r>
                  <a:rPr lang="en-US" dirty="0"/>
                  <a:t>,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con…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3" y="1440955"/>
                <a:ext cx="10175154" cy="42672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92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35435" y="92364"/>
            <a:ext cx="12180418" cy="685632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1628583" y="5156200"/>
            <a:ext cx="587270" cy="170013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91C25B7-0243-41A6-84AB-9A1C4B9B112E}"/>
              </a:ext>
            </a:extLst>
          </p:cNvPr>
          <p:cNvSpPr txBox="1"/>
          <p:nvPr/>
        </p:nvSpPr>
        <p:spPr>
          <a:xfrm>
            <a:off x="1450434" y="670269"/>
            <a:ext cx="97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Giải</a:t>
            </a:r>
            <a:r>
              <a:rPr lang="en-US" sz="2400" b="1" i="1" dirty="0"/>
              <a:t> </a:t>
            </a:r>
            <a:r>
              <a:rPr lang="en-US" sz="2400" b="1" i="1" dirty="0" err="1"/>
              <a:t>pháp</a:t>
            </a:r>
            <a:r>
              <a:rPr lang="en-US" sz="2400" b="1" i="1" dirty="0"/>
              <a:t> 3: Cho </a:t>
            </a:r>
            <a:r>
              <a:rPr lang="en-US" sz="2400" b="1" i="1" dirty="0" err="1"/>
              <a:t>học</a:t>
            </a:r>
            <a:r>
              <a:rPr lang="en-US" sz="2400" b="1" i="1" dirty="0"/>
              <a:t> </a:t>
            </a:r>
            <a:r>
              <a:rPr lang="en-US" sz="2400" b="1" i="1" dirty="0" err="1"/>
              <a:t>sinh</a:t>
            </a:r>
            <a:r>
              <a:rPr lang="en-US" sz="2400" b="1" i="1" dirty="0"/>
              <a:t> </a:t>
            </a:r>
            <a:r>
              <a:rPr lang="en-US" sz="2400" b="1" i="1" dirty="0" err="1"/>
              <a:t>nắm</a:t>
            </a:r>
            <a:r>
              <a:rPr lang="en-US" sz="2400" b="1" i="1" dirty="0"/>
              <a:t> </a:t>
            </a:r>
            <a:r>
              <a:rPr lang="en-US" sz="2400" b="1" i="1" dirty="0" err="1"/>
              <a:t>chắc</a:t>
            </a:r>
            <a:r>
              <a:rPr lang="en-US" sz="2400" b="1" i="1" dirty="0"/>
              <a:t> </a:t>
            </a:r>
            <a:r>
              <a:rPr lang="en-US" sz="2400" b="1" i="1" dirty="0" err="1"/>
              <a:t>về</a:t>
            </a:r>
            <a:r>
              <a:rPr lang="en-US" sz="2400" b="1" i="1" dirty="0"/>
              <a:t> </a:t>
            </a:r>
            <a:r>
              <a:rPr lang="en-US" sz="2400" b="1" i="1" dirty="0" err="1"/>
              <a:t>câu</a:t>
            </a:r>
            <a:r>
              <a:rPr lang="en-US" sz="2400" b="1" i="1" dirty="0"/>
              <a:t> </a:t>
            </a:r>
            <a:r>
              <a:rPr lang="en-US" sz="2400" b="1" i="1" dirty="0" err="1"/>
              <a:t>lệnh</a:t>
            </a:r>
            <a:r>
              <a:rPr lang="en-US" sz="2400" b="1" i="1" dirty="0"/>
              <a:t> </a:t>
            </a:r>
            <a:r>
              <a:rPr lang="en-US" sz="2400" b="1" i="1" dirty="0" err="1"/>
              <a:t>lặp</a:t>
            </a:r>
            <a:r>
              <a:rPr lang="en-US" sz="2400" b="1" i="1" dirty="0"/>
              <a:t>, </a:t>
            </a:r>
            <a:r>
              <a:rPr lang="en-US" sz="2400" b="1" i="1" dirty="0" err="1"/>
              <a:t>thủ</a:t>
            </a:r>
            <a:r>
              <a:rPr lang="en-US" sz="2400" b="1" i="1" dirty="0"/>
              <a:t> </a:t>
            </a:r>
            <a:r>
              <a:rPr lang="en-US" sz="2400" b="1" i="1" dirty="0" err="1"/>
              <a:t>tục</a:t>
            </a:r>
            <a:r>
              <a:rPr lang="en-US" sz="2400" b="1" i="1" dirty="0"/>
              <a:t> </a:t>
            </a:r>
            <a:r>
              <a:rPr lang="en-US" sz="2400" b="1" i="1" dirty="0" err="1"/>
              <a:t>trong</a:t>
            </a:r>
            <a:r>
              <a:rPr lang="en-US" sz="2400" b="1" i="1" dirty="0"/>
              <a:t> Logo</a:t>
            </a:r>
            <a:endParaRPr lang="en-US" sz="2400" dirty="0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11628583" y="0"/>
            <a:ext cx="563322" cy="1543177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11639975" y="1543177"/>
            <a:ext cx="540538" cy="1822324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36374" y="1223608"/>
            <a:ext cx="10339083" cy="487056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zh-CN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n </a:t>
            </a:r>
            <a:r>
              <a:rPr lang="en-US" altLang="zh-CN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kumimoji="0" lang="en-US" altLang="zh-CN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100 RT 360/5</a:t>
            </a:r>
            <a:endParaRPr kumimoji="0" lang="en-US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100 RT 360/5</a:t>
            </a:r>
            <a:endParaRPr kumimoji="0" lang="en-US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100 RT 360/5</a:t>
            </a:r>
            <a:endParaRPr kumimoji="0" lang="en-US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100 RT 360/5</a:t>
            </a:r>
            <a:endParaRPr kumimoji="0" lang="en-US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 100 RT 360/5</a:t>
            </a:r>
            <a:endParaRPr kumimoji="0" lang="en-US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5 [ FD 100 RT 360/5]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quay (RT)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360/5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50988"/>
              </p:ext>
            </p:extLst>
          </p:nvPr>
        </p:nvGraphicFramePr>
        <p:xfrm>
          <a:off x="3254154" y="2003381"/>
          <a:ext cx="5400319" cy="536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319">
                  <a:extLst>
                    <a:ext uri="{9D8B030D-6E8A-4147-A177-3AD203B41FA5}">
                      <a16:colId xmlns:a16="http://schemas.microsoft.com/office/drawing/2014/main" val="1120985846"/>
                    </a:ext>
                  </a:extLst>
                </a:gridCol>
              </a:tblGrid>
              <a:tr h="53662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Repeat n [ câulệnh1 câulệnh2 </a:t>
                      </a:r>
                      <a:r>
                        <a:rPr lang="en-US" sz="1800" dirty="0" err="1">
                          <a:effectLst/>
                        </a:rPr>
                        <a:t>câulệnhn</a:t>
                      </a:r>
                      <a:r>
                        <a:rPr lang="en-US" sz="1800" dirty="0">
                          <a:effectLst/>
                        </a:rPr>
                        <a:t>…..]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4538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933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35435" y="92364"/>
            <a:ext cx="12180418" cy="685632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1628583" y="5156200"/>
            <a:ext cx="587270" cy="170013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91C25B7-0243-41A6-84AB-9A1C4B9B112E}"/>
              </a:ext>
            </a:extLst>
          </p:cNvPr>
          <p:cNvSpPr txBox="1"/>
          <p:nvPr/>
        </p:nvSpPr>
        <p:spPr>
          <a:xfrm>
            <a:off x="1450434" y="670269"/>
            <a:ext cx="97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Giải</a:t>
            </a:r>
            <a:r>
              <a:rPr lang="en-US" sz="2400" b="1" i="1" dirty="0"/>
              <a:t> </a:t>
            </a:r>
            <a:r>
              <a:rPr lang="en-US" sz="2400" b="1" i="1" dirty="0" err="1"/>
              <a:t>pháp</a:t>
            </a:r>
            <a:r>
              <a:rPr lang="en-US" sz="2400" b="1" i="1" dirty="0"/>
              <a:t> 3: Cho </a:t>
            </a:r>
            <a:r>
              <a:rPr lang="en-US" sz="2400" b="1" i="1" dirty="0" err="1"/>
              <a:t>học</a:t>
            </a:r>
            <a:r>
              <a:rPr lang="en-US" sz="2400" b="1" i="1" dirty="0"/>
              <a:t> </a:t>
            </a:r>
            <a:r>
              <a:rPr lang="en-US" sz="2400" b="1" i="1" dirty="0" err="1"/>
              <a:t>sinh</a:t>
            </a:r>
            <a:r>
              <a:rPr lang="en-US" sz="2400" b="1" i="1" dirty="0"/>
              <a:t> </a:t>
            </a:r>
            <a:r>
              <a:rPr lang="en-US" sz="2400" b="1" i="1" dirty="0" err="1"/>
              <a:t>nắm</a:t>
            </a:r>
            <a:r>
              <a:rPr lang="en-US" sz="2400" b="1" i="1" dirty="0"/>
              <a:t> </a:t>
            </a:r>
            <a:r>
              <a:rPr lang="en-US" sz="2400" b="1" i="1" dirty="0" err="1"/>
              <a:t>chắc</a:t>
            </a:r>
            <a:r>
              <a:rPr lang="en-US" sz="2400" b="1" i="1" dirty="0"/>
              <a:t> </a:t>
            </a:r>
            <a:r>
              <a:rPr lang="en-US" sz="2400" b="1" i="1" dirty="0" err="1"/>
              <a:t>về</a:t>
            </a:r>
            <a:r>
              <a:rPr lang="en-US" sz="2400" b="1" i="1" dirty="0"/>
              <a:t> </a:t>
            </a:r>
            <a:r>
              <a:rPr lang="en-US" sz="2400" b="1" i="1" dirty="0" err="1"/>
              <a:t>câu</a:t>
            </a:r>
            <a:r>
              <a:rPr lang="en-US" sz="2400" b="1" i="1" dirty="0"/>
              <a:t> </a:t>
            </a:r>
            <a:r>
              <a:rPr lang="en-US" sz="2400" b="1" i="1" dirty="0" err="1"/>
              <a:t>lệnh</a:t>
            </a:r>
            <a:r>
              <a:rPr lang="en-US" sz="2400" b="1" i="1" dirty="0"/>
              <a:t> </a:t>
            </a:r>
            <a:r>
              <a:rPr lang="en-US" sz="2400" b="1" i="1" dirty="0" err="1"/>
              <a:t>lặp</a:t>
            </a:r>
            <a:r>
              <a:rPr lang="en-US" sz="2400" b="1" i="1" dirty="0"/>
              <a:t>, </a:t>
            </a:r>
            <a:r>
              <a:rPr lang="en-US" sz="2400" b="1" i="1" dirty="0" err="1"/>
              <a:t>thủ</a:t>
            </a:r>
            <a:r>
              <a:rPr lang="en-US" sz="2400" b="1" i="1" dirty="0"/>
              <a:t> </a:t>
            </a:r>
            <a:r>
              <a:rPr lang="en-US" sz="2400" b="1" i="1" dirty="0" err="1"/>
              <a:t>tục</a:t>
            </a:r>
            <a:r>
              <a:rPr lang="en-US" sz="2400" b="1" i="1" dirty="0"/>
              <a:t> </a:t>
            </a:r>
            <a:r>
              <a:rPr lang="en-US" sz="2400" b="1" i="1" dirty="0" err="1"/>
              <a:t>trong</a:t>
            </a:r>
            <a:r>
              <a:rPr lang="en-US" sz="2400" b="1" i="1" dirty="0"/>
              <a:t> Logo</a:t>
            </a:r>
            <a:endParaRPr lang="en-US" sz="2400" dirty="0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11628583" y="0"/>
            <a:ext cx="563322" cy="1543177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11639975" y="1543177"/>
            <a:ext cx="540538" cy="1822324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10807" y="1442545"/>
            <a:ext cx="10339083" cy="230832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pPr lvl="0"/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phần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endParaRPr lang="en-US" dirty="0"/>
          </a:p>
          <a:p>
            <a:pPr lvl="0"/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: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ta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: </a:t>
            </a:r>
            <a:r>
              <a:rPr lang="en-US" b="1" dirty="0"/>
              <a:t>To </a:t>
            </a:r>
            <a:r>
              <a:rPr lang="en-US" b="1" dirty="0" err="1"/>
              <a:t>tênthủtục</a:t>
            </a:r>
            <a:r>
              <a:rPr lang="en-US" b="1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Mode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.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Cancle</a:t>
            </a:r>
            <a:endParaRPr lang="en-US" dirty="0"/>
          </a:p>
          <a:p>
            <a:r>
              <a:rPr lang="en-US" dirty="0"/>
              <a:t>VD: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ta </a:t>
            </a:r>
            <a:r>
              <a:rPr lang="en-US" dirty="0" err="1"/>
              <a:t>gõ</a:t>
            </a:r>
            <a:r>
              <a:rPr lang="en-US" dirty="0"/>
              <a:t>: To </a:t>
            </a:r>
            <a:r>
              <a:rPr lang="en-US" dirty="0" err="1"/>
              <a:t>tamgiac</a:t>
            </a:r>
            <a:r>
              <a:rPr lang="en-US" dirty="0"/>
              <a:t>,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991461" y="3921761"/>
            <a:ext cx="3448757" cy="241902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080348" y="4000290"/>
            <a:ext cx="4665749" cy="22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40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35435" y="13216"/>
            <a:ext cx="12180418" cy="685632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1628583" y="5156200"/>
            <a:ext cx="587270" cy="170013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91C25B7-0243-41A6-84AB-9A1C4B9B112E}"/>
              </a:ext>
            </a:extLst>
          </p:cNvPr>
          <p:cNvSpPr txBox="1"/>
          <p:nvPr/>
        </p:nvSpPr>
        <p:spPr>
          <a:xfrm>
            <a:off x="1450434" y="670269"/>
            <a:ext cx="97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Giải</a:t>
            </a:r>
            <a:r>
              <a:rPr lang="en-US" sz="2400" b="1" i="1" dirty="0"/>
              <a:t> </a:t>
            </a:r>
            <a:r>
              <a:rPr lang="en-US" sz="2400" b="1" i="1" dirty="0" err="1"/>
              <a:t>pháp</a:t>
            </a:r>
            <a:r>
              <a:rPr lang="en-US" sz="2400" b="1" i="1" dirty="0"/>
              <a:t> 3: Cho </a:t>
            </a:r>
            <a:r>
              <a:rPr lang="en-US" sz="2400" b="1" i="1" dirty="0" err="1"/>
              <a:t>học</a:t>
            </a:r>
            <a:r>
              <a:rPr lang="en-US" sz="2400" b="1" i="1" dirty="0"/>
              <a:t> </a:t>
            </a:r>
            <a:r>
              <a:rPr lang="en-US" sz="2400" b="1" i="1" dirty="0" err="1"/>
              <a:t>sinh</a:t>
            </a:r>
            <a:r>
              <a:rPr lang="en-US" sz="2400" b="1" i="1" dirty="0"/>
              <a:t> </a:t>
            </a:r>
            <a:r>
              <a:rPr lang="en-US" sz="2400" b="1" i="1" dirty="0" err="1"/>
              <a:t>nắm</a:t>
            </a:r>
            <a:r>
              <a:rPr lang="en-US" sz="2400" b="1" i="1" dirty="0"/>
              <a:t> </a:t>
            </a:r>
            <a:r>
              <a:rPr lang="en-US" sz="2400" b="1" i="1" dirty="0" err="1"/>
              <a:t>chắc</a:t>
            </a:r>
            <a:r>
              <a:rPr lang="en-US" sz="2400" b="1" i="1" dirty="0"/>
              <a:t> </a:t>
            </a:r>
            <a:r>
              <a:rPr lang="en-US" sz="2400" b="1" i="1" dirty="0" err="1"/>
              <a:t>về</a:t>
            </a:r>
            <a:r>
              <a:rPr lang="en-US" sz="2400" b="1" i="1" dirty="0"/>
              <a:t> </a:t>
            </a:r>
            <a:r>
              <a:rPr lang="en-US" sz="2400" b="1" i="1" dirty="0" err="1"/>
              <a:t>câu</a:t>
            </a:r>
            <a:r>
              <a:rPr lang="en-US" sz="2400" b="1" i="1" dirty="0"/>
              <a:t> </a:t>
            </a:r>
            <a:r>
              <a:rPr lang="en-US" sz="2400" b="1" i="1" dirty="0" err="1"/>
              <a:t>lệnh</a:t>
            </a:r>
            <a:r>
              <a:rPr lang="en-US" sz="2400" b="1" i="1" dirty="0"/>
              <a:t> </a:t>
            </a:r>
            <a:r>
              <a:rPr lang="en-US" sz="2400" b="1" i="1" dirty="0" err="1"/>
              <a:t>lặp</a:t>
            </a:r>
            <a:r>
              <a:rPr lang="en-US" sz="2400" b="1" i="1" dirty="0"/>
              <a:t>, </a:t>
            </a:r>
            <a:r>
              <a:rPr lang="en-US" sz="2400" b="1" i="1" dirty="0" err="1"/>
              <a:t>thủ</a:t>
            </a:r>
            <a:r>
              <a:rPr lang="en-US" sz="2400" b="1" i="1" dirty="0"/>
              <a:t> </a:t>
            </a:r>
            <a:r>
              <a:rPr lang="en-US" sz="2400" b="1" i="1" dirty="0" err="1"/>
              <a:t>tục</a:t>
            </a:r>
            <a:r>
              <a:rPr lang="en-US" sz="2400" b="1" i="1" dirty="0"/>
              <a:t> </a:t>
            </a:r>
            <a:r>
              <a:rPr lang="en-US" sz="2400" b="1" i="1" dirty="0" err="1"/>
              <a:t>trong</a:t>
            </a:r>
            <a:r>
              <a:rPr lang="en-US" sz="2400" b="1" i="1" dirty="0"/>
              <a:t> Logo</a:t>
            </a:r>
            <a:endParaRPr lang="en-US" sz="2400" dirty="0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11628583" y="0"/>
            <a:ext cx="563322" cy="1543177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11639975" y="1543177"/>
            <a:ext cx="540538" cy="1822324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61237" y="1477366"/>
            <a:ext cx="496440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ta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b="1" dirty="0"/>
              <a:t>Edit “</a:t>
            </a:r>
            <a:r>
              <a:rPr lang="en-US" b="1" dirty="0" err="1"/>
              <a:t>tênthủtục</a:t>
            </a:r>
            <a:endParaRPr lang="en-US" dirty="0"/>
          </a:p>
          <a:p>
            <a:r>
              <a:rPr lang="en-US" dirty="0"/>
              <a:t>VD: Edit “</a:t>
            </a:r>
            <a:r>
              <a:rPr lang="en-US" dirty="0" err="1"/>
              <a:t>tamgiac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49795" y="1292593"/>
            <a:ext cx="4390180" cy="257518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1130"/>
              </p:ext>
            </p:extLst>
          </p:nvPr>
        </p:nvGraphicFramePr>
        <p:xfrm>
          <a:off x="417633" y="2323177"/>
          <a:ext cx="6675894" cy="21195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25298">
                  <a:extLst>
                    <a:ext uri="{9D8B030D-6E8A-4147-A177-3AD203B41FA5}">
                      <a16:colId xmlns:a16="http://schemas.microsoft.com/office/drawing/2014/main" val="2697897294"/>
                    </a:ext>
                  </a:extLst>
                </a:gridCol>
                <a:gridCol w="2225298">
                  <a:extLst>
                    <a:ext uri="{9D8B030D-6E8A-4147-A177-3AD203B41FA5}">
                      <a16:colId xmlns:a16="http://schemas.microsoft.com/office/drawing/2014/main" val="3466439421"/>
                    </a:ext>
                  </a:extLst>
                </a:gridCol>
                <a:gridCol w="2225298">
                  <a:extLst>
                    <a:ext uri="{9D8B030D-6E8A-4147-A177-3AD203B41FA5}">
                      <a16:colId xmlns:a16="http://schemas.microsoft.com/office/drawing/2014/main" val="2017357244"/>
                    </a:ext>
                  </a:extLst>
                </a:gridCol>
              </a:tblGrid>
              <a:tr h="226513"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Câu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lệnh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Ý nghĩa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Cách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gọi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862682"/>
                  </a:ext>
                </a:extLst>
              </a:tr>
              <a:tr h="760436"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en-US" sz="1400" dirty="0" err="1">
                          <a:effectLst/>
                        </a:rPr>
                        <a:t>tamgiac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en-US" sz="1400" dirty="0" err="1">
                          <a:effectLst/>
                        </a:rPr>
                        <a:t>là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bắt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đầu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một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thủ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tục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 err="1">
                          <a:effectLst/>
                        </a:rPr>
                        <a:t>Sau</a:t>
                      </a:r>
                      <a:r>
                        <a:rPr lang="en-US" sz="1400" dirty="0">
                          <a:effectLst/>
                        </a:rPr>
                        <a:t> To </a:t>
                      </a:r>
                      <a:r>
                        <a:rPr lang="en-US" sz="1400" dirty="0" err="1">
                          <a:effectLst/>
                        </a:rPr>
                        <a:t>là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thủ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tục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Phần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đầu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thủ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tục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967177"/>
                  </a:ext>
                </a:extLst>
              </a:tr>
              <a:tr h="679539"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Repeat 3 [ FD 100 RT 120]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câu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lệnh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trong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thủ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tục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Phần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thủ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tục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293093"/>
                  </a:ext>
                </a:extLst>
              </a:tr>
              <a:tr h="453025"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thúc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thủ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tục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0" indent="-3556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Phần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thúc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4388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6623" y="4926047"/>
            <a:ext cx="933559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tục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Save “</a:t>
            </a:r>
            <a:r>
              <a:rPr lang="en-US" sz="2000" dirty="0" err="1"/>
              <a:t>tenthutuc.lgo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</a:t>
            </a:r>
          </a:p>
          <a:p>
            <a:pPr lvl="0"/>
            <a:r>
              <a:rPr lang="en-US" sz="2000" dirty="0" err="1"/>
              <a:t>Nạp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Load “</a:t>
            </a:r>
            <a:r>
              <a:rPr lang="en-US" sz="2000" dirty="0" err="1"/>
              <a:t>tenthutuc.lgo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</a:t>
            </a:r>
            <a:r>
              <a:rPr lang="en-US" sz="2000" dirty="0" smtClean="0"/>
              <a:t>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298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0" y="86331"/>
            <a:ext cx="12215853" cy="685633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BD1F686-8464-4510-AC0A-AF054D9756C3}"/>
              </a:ext>
            </a:extLst>
          </p:cNvPr>
          <p:cNvSpPr txBox="1"/>
          <p:nvPr/>
        </p:nvSpPr>
        <p:spPr>
          <a:xfrm>
            <a:off x="728653" y="465772"/>
            <a:ext cx="1118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Giải pháp 4: Sử dụng những câu lệnh trang trí để tăng phần sáng tạo, sinh động </a:t>
            </a:r>
            <a:endParaRPr lang="en-US" sz="2400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11628581" y="1"/>
            <a:ext cx="563323" cy="5156200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11628583" y="0"/>
            <a:ext cx="563322" cy="1543177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11639975" y="1502857"/>
            <a:ext cx="540538" cy="1862644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ình bình hành 9">
            <a:extLst>
              <a:ext uri="{FF2B5EF4-FFF2-40B4-BE49-F238E27FC236}">
                <a16:creationId xmlns:a16="http://schemas.microsoft.com/office/drawing/2014/main" id="{2A2EE563-6FA5-4F4B-941F-B4B2CBB10558}"/>
              </a:ext>
            </a:extLst>
          </p:cNvPr>
          <p:cNvSpPr/>
          <p:nvPr/>
        </p:nvSpPr>
        <p:spPr>
          <a:xfrm rot="10800000">
            <a:off x="-6795112" y="0"/>
            <a:ext cx="3672309" cy="6901255"/>
          </a:xfrm>
          <a:prstGeom prst="parallelogram">
            <a:avLst/>
          </a:prstGeom>
          <a:solidFill>
            <a:srgbClr val="E9423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ình bình hành 10">
            <a:extLst>
              <a:ext uri="{FF2B5EF4-FFF2-40B4-BE49-F238E27FC236}">
                <a16:creationId xmlns:a16="http://schemas.microsoft.com/office/drawing/2014/main" id="{3B52BEAF-DC03-40EC-9C62-062FC2581A0A}"/>
              </a:ext>
            </a:extLst>
          </p:cNvPr>
          <p:cNvSpPr/>
          <p:nvPr/>
        </p:nvSpPr>
        <p:spPr>
          <a:xfrm rot="10800000">
            <a:off x="15266955" y="-43255"/>
            <a:ext cx="3672309" cy="6901255"/>
          </a:xfrm>
          <a:prstGeom prst="parallelogram">
            <a:avLst/>
          </a:prstGeom>
          <a:solidFill>
            <a:srgbClr val="FBBD0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ình hành 11">
            <a:extLst>
              <a:ext uri="{FF2B5EF4-FFF2-40B4-BE49-F238E27FC236}">
                <a16:creationId xmlns:a16="http://schemas.microsoft.com/office/drawing/2014/main" id="{E5DFFFA1-2AB7-4EF4-8EF9-FA313D0FB5A9}"/>
              </a:ext>
            </a:extLst>
          </p:cNvPr>
          <p:cNvSpPr/>
          <p:nvPr/>
        </p:nvSpPr>
        <p:spPr>
          <a:xfrm rot="10800000">
            <a:off x="21083480" y="-43255"/>
            <a:ext cx="3672309" cy="6901255"/>
          </a:xfrm>
          <a:prstGeom prst="parallelogram">
            <a:avLst/>
          </a:prstGeom>
          <a:solidFill>
            <a:srgbClr val="33A95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ình hành 12">
            <a:extLst>
              <a:ext uri="{FF2B5EF4-FFF2-40B4-BE49-F238E27FC236}">
                <a16:creationId xmlns:a16="http://schemas.microsoft.com/office/drawing/2014/main" id="{BB327273-62EB-4E33-919E-9782FA8C9BD1}"/>
              </a:ext>
            </a:extLst>
          </p:cNvPr>
          <p:cNvSpPr/>
          <p:nvPr/>
        </p:nvSpPr>
        <p:spPr>
          <a:xfrm rot="10800000">
            <a:off x="-13983237" y="0"/>
            <a:ext cx="3672309" cy="6901255"/>
          </a:xfrm>
          <a:prstGeom prst="parallelogram">
            <a:avLst/>
          </a:prstGeom>
          <a:solidFill>
            <a:srgbClr val="4084F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C0D9024-DA9D-485B-9B71-84ABB1B2BDBD}"/>
              </a:ext>
            </a:extLst>
          </p:cNvPr>
          <p:cNvSpPr txBox="1"/>
          <p:nvPr/>
        </p:nvSpPr>
        <p:spPr>
          <a:xfrm>
            <a:off x="4386823" y="9038313"/>
            <a:ext cx="3418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4084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rgbClr val="E94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rgbClr val="FBB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Watching</a:t>
            </a:r>
            <a:r>
              <a:rPr lang="en-US" sz="4400" b="1">
                <a:solidFill>
                  <a:srgbClr val="33A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3E6B1996-E0E3-493F-A90D-B13206968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5" b="94330" l="2317" r="88417">
                        <a14:foregroundMark x1="23938" y1="34021" x2="24324" y2="53608"/>
                        <a14:foregroundMark x1="23166" y1="29897" x2="24324" y2="46907"/>
                        <a14:foregroundMark x1="27799" y1="24742" x2="55598" y2="19072"/>
                        <a14:foregroundMark x1="39382" y1="15979" x2="55598" y2="15979"/>
                        <a14:foregroundMark x1="52124" y1="13402" x2="71429" y2="38144"/>
                        <a14:foregroundMark x1="72587" y1="28351" x2="74517" y2="56701"/>
                        <a14:foregroundMark x1="75676" y1="57216" x2="64479" y2="85052"/>
                        <a14:foregroundMark x1="39768" y1="82990" x2="50965" y2="90722"/>
                        <a14:foregroundMark x1="27799" y1="77835" x2="36293" y2="84021"/>
                        <a14:foregroundMark x1="22780" y1="63402" x2="30116" y2="76289"/>
                        <a14:foregroundMark x1="16988" y1="56701" x2="23166" y2="70103"/>
                        <a14:foregroundMark x1="17761" y1="59278" x2="20077" y2="71649"/>
                        <a14:foregroundMark x1="18919" y1="40722" x2="21236" y2="61340"/>
                        <a14:foregroundMark x1="19691" y1="32474" x2="21236" y2="52062"/>
                        <a14:foregroundMark x1="21236" y1="31443" x2="29730" y2="22680"/>
                        <a14:foregroundMark x1="32819" y1="19588" x2="51737" y2="13918"/>
                        <a14:foregroundMark x1="61390" y1="14948" x2="72587" y2="29381"/>
                        <a14:foregroundMark x1="73359" y1="30412" x2="78764" y2="43814"/>
                        <a14:foregroundMark x1="78764" y1="44845" x2="79537" y2="56701"/>
                        <a14:foregroundMark x1="80695" y1="50515" x2="76448" y2="69072"/>
                        <a14:foregroundMark x1="64093" y1="79897" x2="48263" y2="84536"/>
                        <a14:foregroundMark x1="37838" y1="85567" x2="45174" y2="88660"/>
                        <a14:foregroundMark x1="40154" y1="89691" x2="49035" y2="91237"/>
                        <a14:foregroundMark x1="53668" y1="90722" x2="61390" y2="89691"/>
                        <a14:foregroundMark x1="63320" y1="86598" x2="72973" y2="77835"/>
                        <a14:foregroundMark x1="78378" y1="60309" x2="77220" y2="70619"/>
                        <a14:foregroundMark x1="82625" y1="60309" x2="80309" y2="69072"/>
                        <a14:foregroundMark x1="77992" y1="32474" x2="80695" y2="43299"/>
                        <a14:foregroundMark x1="67954" y1="18557" x2="77220" y2="24742"/>
                        <a14:foregroundMark x1="57529" y1="11856" x2="61390" y2="15979"/>
                        <a14:foregroundMark x1="48263" y1="18041" x2="49035" y2="62887"/>
                        <a14:foregroundMark x1="37452" y1="33505" x2="45946" y2="71649"/>
                        <a14:foregroundMark x1="39768" y1="34536" x2="61390" y2="51546"/>
                        <a14:foregroundMark x1="49421" y1="34536" x2="72201" y2="46907"/>
                        <a14:foregroundMark x1="57915" y1="38144" x2="75290" y2="72165"/>
                        <a14:foregroundMark x1="51351" y1="62371" x2="54826" y2="69588"/>
                        <a14:foregroundMark x1="47876" y1="52062" x2="60618" y2="65464"/>
                        <a14:foregroundMark x1="33591" y1="89175" x2="41313" y2="89175"/>
                        <a14:foregroundMark x1="50193" y1="93814" x2="52124" y2="94330"/>
                        <a14:foregroundMark x1="64093" y1="89691" x2="72201" y2="84536"/>
                        <a14:foregroundMark x1="80309" y1="39175" x2="81081" y2="51546"/>
                        <a14:foregroundMark x1="79151" y1="30412" x2="83784" y2="46392"/>
                        <a14:foregroundMark x1="54054" y1="8247" x2="63320" y2="10309"/>
                        <a14:foregroundMark x1="39382" y1="7216" x2="2317" y2="31443"/>
                        <a14:foregroundMark x1="2317" y1="31443" x2="2317" y2="31443"/>
                        <a14:foregroundMark x1="44015" y1="7732" x2="52510" y2="8763"/>
                        <a14:foregroundMark x1="61390" y1="9794" x2="71815" y2="14948"/>
                        <a14:foregroundMark x1="72973" y1="16495" x2="75290" y2="20619"/>
                        <a14:foregroundMark x1="54826" y1="6186" x2="53668" y2="6701"/>
                        <a14:foregroundMark x1="44788" y1="7216" x2="52896" y2="7216"/>
                        <a14:foregroundMark x1="45560" y1="5155" x2="53668" y2="5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55" y="-3791989"/>
            <a:ext cx="1646741" cy="1233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19" y="1382057"/>
            <a:ext cx="5684379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: + </a:t>
            </a:r>
            <a:r>
              <a:rPr lang="en-US" dirty="0" err="1"/>
              <a:t>Penup</a:t>
            </a:r>
            <a:r>
              <a:rPr lang="en-US" dirty="0"/>
              <a:t> (PU):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nhấc</a:t>
            </a:r>
            <a:r>
              <a:rPr lang="en-US" dirty="0"/>
              <a:t> </a:t>
            </a:r>
            <a:r>
              <a:rPr lang="en-US" dirty="0" err="1"/>
              <a:t>bút</a:t>
            </a:r>
            <a:endParaRPr lang="en-US" dirty="0"/>
          </a:p>
          <a:p>
            <a:r>
              <a:rPr lang="en-US" dirty="0"/>
              <a:t>	 </a:t>
            </a:r>
            <a:r>
              <a:rPr lang="en-US" dirty="0" smtClean="0"/>
              <a:t>             + </a:t>
            </a:r>
            <a:r>
              <a:rPr lang="en-US" dirty="0" err="1"/>
              <a:t>Pendown</a:t>
            </a:r>
            <a:r>
              <a:rPr lang="en-US" dirty="0"/>
              <a:t> (PD):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bút</a:t>
            </a:r>
            <a:endParaRPr lang="en-US" dirty="0"/>
          </a:p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/>
              <a:t>nhấc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, </a:t>
            </a:r>
            <a:r>
              <a:rPr lang="en-US" dirty="0" err="1"/>
              <a:t>rùa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(hay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),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.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,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rùa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25" y="1139438"/>
            <a:ext cx="4735630" cy="232235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811144"/>
              </p:ext>
            </p:extLst>
          </p:nvPr>
        </p:nvGraphicFramePr>
        <p:xfrm>
          <a:off x="4013245" y="3691695"/>
          <a:ext cx="7615335" cy="2701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846">
                  <a:extLst>
                    <a:ext uri="{9D8B030D-6E8A-4147-A177-3AD203B41FA5}">
                      <a16:colId xmlns:a16="http://schemas.microsoft.com/office/drawing/2014/main" val="1086180304"/>
                    </a:ext>
                  </a:extLst>
                </a:gridCol>
                <a:gridCol w="1627126">
                  <a:extLst>
                    <a:ext uri="{9D8B030D-6E8A-4147-A177-3AD203B41FA5}">
                      <a16:colId xmlns:a16="http://schemas.microsoft.com/office/drawing/2014/main" val="2835800992"/>
                    </a:ext>
                  </a:extLst>
                </a:gridCol>
                <a:gridCol w="1769200">
                  <a:extLst>
                    <a:ext uri="{9D8B030D-6E8A-4147-A177-3AD203B41FA5}">
                      <a16:colId xmlns:a16="http://schemas.microsoft.com/office/drawing/2014/main" val="3840145265"/>
                    </a:ext>
                  </a:extLst>
                </a:gridCol>
                <a:gridCol w="2585163">
                  <a:extLst>
                    <a:ext uri="{9D8B030D-6E8A-4147-A177-3AD203B41FA5}">
                      <a16:colId xmlns:a16="http://schemas.microsoft.com/office/drawing/2014/main" val="3221958088"/>
                    </a:ext>
                  </a:extLst>
                </a:gridCol>
              </a:tblGrid>
              <a:tr h="3001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Số hiệu màu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Màu bút vẽ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Số hiệu màu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Màu bút vẽ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436413"/>
                  </a:ext>
                </a:extLst>
              </a:tr>
              <a:tr h="3001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Đen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Nâu đậm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760386"/>
                  </a:ext>
                </a:extLst>
              </a:tr>
              <a:tr h="3001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Tím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Nâu nhạt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235605"/>
                  </a:ext>
                </a:extLst>
              </a:tr>
              <a:tr h="3001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Xanh lá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Xanh lá cây đậm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449032"/>
                  </a:ext>
                </a:extLst>
              </a:tr>
              <a:tr h="3001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Xanh da trời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Xanh da trời đậm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462680"/>
                  </a:ext>
                </a:extLst>
              </a:tr>
              <a:tr h="3001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Đỏ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Đỏ nhạt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869152"/>
                  </a:ext>
                </a:extLst>
              </a:tr>
              <a:tr h="3001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Tím hoa cà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Tím nhạt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5749"/>
                  </a:ext>
                </a:extLst>
              </a:tr>
              <a:tr h="3001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Vàng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606538"/>
                  </a:ext>
                </a:extLst>
              </a:tr>
              <a:tr h="3001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Trắng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Xám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82588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519" y="3621635"/>
            <a:ext cx="3616212" cy="15345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: </a:t>
            </a:r>
            <a:r>
              <a:rPr lang="en-US" dirty="0" err="1"/>
              <a:t>Setpencolor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 err="1"/>
              <a:t>SetPC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hiệu</a:t>
            </a:r>
            <a:r>
              <a:rPr lang="en-US" b="1" dirty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/>
              <a:t>VD: </a:t>
            </a:r>
            <a:r>
              <a:rPr lang="en-US" b="1" dirty="0" err="1"/>
              <a:t>SetPC</a:t>
            </a:r>
            <a:r>
              <a:rPr lang="en-US" b="1" dirty="0"/>
              <a:t> 4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66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0" y="20420"/>
            <a:ext cx="372533" cy="6837580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372627" y="-1669"/>
            <a:ext cx="372533" cy="6858000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726272" y="0"/>
            <a:ext cx="348680" cy="688804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090118" y="-1669"/>
            <a:ext cx="372533" cy="685800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42441"/>
              </p:ext>
            </p:extLst>
          </p:nvPr>
        </p:nvGraphicFramePr>
        <p:xfrm>
          <a:off x="2402217" y="3860900"/>
          <a:ext cx="7776255" cy="2632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950">
                  <a:extLst>
                    <a:ext uri="{9D8B030D-6E8A-4147-A177-3AD203B41FA5}">
                      <a16:colId xmlns:a16="http://schemas.microsoft.com/office/drawing/2014/main" val="1906264986"/>
                    </a:ext>
                  </a:extLst>
                </a:gridCol>
                <a:gridCol w="920549">
                  <a:extLst>
                    <a:ext uri="{9D8B030D-6E8A-4147-A177-3AD203B41FA5}">
                      <a16:colId xmlns:a16="http://schemas.microsoft.com/office/drawing/2014/main" val="496622247"/>
                    </a:ext>
                  </a:extLst>
                </a:gridCol>
                <a:gridCol w="930866">
                  <a:extLst>
                    <a:ext uri="{9D8B030D-6E8A-4147-A177-3AD203B41FA5}">
                      <a16:colId xmlns:a16="http://schemas.microsoft.com/office/drawing/2014/main" val="2382546032"/>
                    </a:ext>
                  </a:extLst>
                </a:gridCol>
                <a:gridCol w="961021">
                  <a:extLst>
                    <a:ext uri="{9D8B030D-6E8A-4147-A177-3AD203B41FA5}">
                      <a16:colId xmlns:a16="http://schemas.microsoft.com/office/drawing/2014/main" val="763849238"/>
                    </a:ext>
                  </a:extLst>
                </a:gridCol>
                <a:gridCol w="961021">
                  <a:extLst>
                    <a:ext uri="{9D8B030D-6E8A-4147-A177-3AD203B41FA5}">
                      <a16:colId xmlns:a16="http://schemas.microsoft.com/office/drawing/2014/main" val="1098953190"/>
                    </a:ext>
                  </a:extLst>
                </a:gridCol>
                <a:gridCol w="972924">
                  <a:extLst>
                    <a:ext uri="{9D8B030D-6E8A-4147-A177-3AD203B41FA5}">
                      <a16:colId xmlns:a16="http://schemas.microsoft.com/office/drawing/2014/main" val="1907852089"/>
                    </a:ext>
                  </a:extLst>
                </a:gridCol>
                <a:gridCol w="972924">
                  <a:extLst>
                    <a:ext uri="{9D8B030D-6E8A-4147-A177-3AD203B41FA5}">
                      <a16:colId xmlns:a16="http://schemas.microsoft.com/office/drawing/2014/main" val="60282088"/>
                    </a:ext>
                  </a:extLst>
                </a:gridCol>
              </a:tblGrid>
              <a:tr h="30882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SAU KHI ÁP DỤNG BIỆN PHÁP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3749"/>
                  </a:ext>
                </a:extLst>
              </a:tr>
              <a:tr h="416003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Lớp 5A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Lớp 5B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Lớp 5C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18566"/>
                  </a:ext>
                </a:extLst>
              </a:tr>
              <a:tr h="445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Tỉ lệ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Tỉ lệ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Tỉ lệ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719419"/>
                  </a:ext>
                </a:extLst>
              </a:tr>
              <a:tr h="4259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Kĩ năng tính toán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25/39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64,1%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25/40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62,5%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14/25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516451"/>
                  </a:ext>
                </a:extLst>
              </a:tr>
              <a:tr h="61038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Kĩ năng thao tác máy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28/39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71,7%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23/40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57,5%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13/25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754473"/>
                  </a:ext>
                </a:extLst>
              </a:tr>
              <a:tr h="4259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duy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sáng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11/39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12/40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7/25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73336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07609" y="393051"/>
            <a:ext cx="722235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59401"/>
              </p:ext>
            </p:extLst>
          </p:nvPr>
        </p:nvGraphicFramePr>
        <p:xfrm>
          <a:off x="2402218" y="1501761"/>
          <a:ext cx="7776255" cy="2170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826">
                  <a:extLst>
                    <a:ext uri="{9D8B030D-6E8A-4147-A177-3AD203B41FA5}">
                      <a16:colId xmlns:a16="http://schemas.microsoft.com/office/drawing/2014/main" val="320302156"/>
                    </a:ext>
                  </a:extLst>
                </a:gridCol>
                <a:gridCol w="920432">
                  <a:extLst>
                    <a:ext uri="{9D8B030D-6E8A-4147-A177-3AD203B41FA5}">
                      <a16:colId xmlns:a16="http://schemas.microsoft.com/office/drawing/2014/main" val="4293940644"/>
                    </a:ext>
                  </a:extLst>
                </a:gridCol>
                <a:gridCol w="930791">
                  <a:extLst>
                    <a:ext uri="{9D8B030D-6E8A-4147-A177-3AD203B41FA5}">
                      <a16:colId xmlns:a16="http://schemas.microsoft.com/office/drawing/2014/main" val="260385331"/>
                    </a:ext>
                  </a:extLst>
                </a:gridCol>
                <a:gridCol w="961075">
                  <a:extLst>
                    <a:ext uri="{9D8B030D-6E8A-4147-A177-3AD203B41FA5}">
                      <a16:colId xmlns:a16="http://schemas.microsoft.com/office/drawing/2014/main" val="3940724964"/>
                    </a:ext>
                  </a:extLst>
                </a:gridCol>
                <a:gridCol w="961075">
                  <a:extLst>
                    <a:ext uri="{9D8B030D-6E8A-4147-A177-3AD203B41FA5}">
                      <a16:colId xmlns:a16="http://schemas.microsoft.com/office/drawing/2014/main" val="2111153582"/>
                    </a:ext>
                  </a:extLst>
                </a:gridCol>
                <a:gridCol w="973028">
                  <a:extLst>
                    <a:ext uri="{9D8B030D-6E8A-4147-A177-3AD203B41FA5}">
                      <a16:colId xmlns:a16="http://schemas.microsoft.com/office/drawing/2014/main" val="3791572138"/>
                    </a:ext>
                  </a:extLst>
                </a:gridCol>
                <a:gridCol w="973028">
                  <a:extLst>
                    <a:ext uri="{9D8B030D-6E8A-4147-A177-3AD203B41FA5}">
                      <a16:colId xmlns:a16="http://schemas.microsoft.com/office/drawing/2014/main" val="2607323291"/>
                    </a:ext>
                  </a:extLst>
                </a:gridCol>
              </a:tblGrid>
              <a:tr h="25465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TRƯỚC KHI ÁP DỤNG BIỆN PHÁP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752342"/>
                  </a:ext>
                </a:extLst>
              </a:tr>
              <a:tr h="343033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Lớp 5A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Lớp 5B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Lớp 5C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31148"/>
                  </a:ext>
                </a:extLst>
              </a:tr>
              <a:tr h="36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Tỉ lệ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Tỉ lệ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Tỉ lệ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954259"/>
                  </a:ext>
                </a:extLst>
              </a:tr>
              <a:tr h="35127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Kĩ năng tính toán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14/39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35,9%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7/25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568106"/>
                  </a:ext>
                </a:extLst>
              </a:tr>
              <a:tr h="5033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Kĩ năng thao tác máy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16/39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14/40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6/25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246978"/>
                  </a:ext>
                </a:extLst>
              </a:tr>
              <a:tr h="35127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Tư duy sáng tạo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5/39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12,8%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4/40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3/25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2587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721153" y="198724"/>
            <a:ext cx="5904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8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851"/>
            <a:ext cx="4716746" cy="4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8" y="1093851"/>
            <a:ext cx="3833575" cy="3829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41600" y="508002"/>
            <a:ext cx="832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lệnh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bản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78" y="1460985"/>
            <a:ext cx="3805810" cy="5074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99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0" y="20420"/>
            <a:ext cx="372533" cy="6837580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372627" y="-1669"/>
            <a:ext cx="372533" cy="6858000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726272" y="0"/>
            <a:ext cx="348680" cy="688804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090118" y="-1669"/>
            <a:ext cx="372533" cy="685800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79782" y="2930620"/>
            <a:ext cx="9199418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Pascal, C++,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JavaScirpt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SQL,…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602897D-3AF0-45B7-A1FB-69AEA1DA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3"/>
          <a:stretch/>
        </p:blipFill>
        <p:spPr>
          <a:xfrm>
            <a:off x="4510666" y="150825"/>
            <a:ext cx="3792825" cy="1627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61546" y="1600261"/>
            <a:ext cx="2241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709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0" y="20420"/>
            <a:ext cx="372533" cy="6837580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372627" y="-1669"/>
            <a:ext cx="372533" cy="6858000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726272" y="0"/>
            <a:ext cx="348680" cy="688804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090118" y="-1669"/>
            <a:ext cx="372533" cy="685800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96655" y="2357200"/>
            <a:ext cx="9199418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hi </a:t>
            </a:r>
            <a:r>
              <a:rPr lang="en-US" sz="2400" dirty="0" err="1"/>
              <a:t>vọng</a:t>
            </a:r>
            <a:r>
              <a:rPr lang="en-US" sz="2400" dirty="0"/>
              <a:t>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Tin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,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Logo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nghị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  <a:p>
            <a:pPr algn="just"/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: Do </a:t>
            </a:r>
            <a:r>
              <a:rPr lang="en-US" sz="2400" dirty="0" err="1"/>
              <a:t>sĩ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5 </a:t>
            </a:r>
            <a:r>
              <a:rPr lang="en-US" sz="2400" dirty="0" err="1"/>
              <a:t>đông</a:t>
            </a:r>
            <a:r>
              <a:rPr lang="en-US" sz="2400" dirty="0"/>
              <a:t>,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,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r>
              <a:rPr lang="en-US" sz="2400" dirty="0"/>
              <a:t> </a:t>
            </a:r>
            <a:r>
              <a:rPr lang="en-US" sz="2400" dirty="0" err="1"/>
              <a:t>hóc</a:t>
            </a:r>
            <a:r>
              <a:rPr lang="en-US" sz="2400" dirty="0"/>
              <a:t>,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sửa</a:t>
            </a:r>
            <a:r>
              <a:rPr lang="en-US" sz="2400" dirty="0"/>
              <a:t> </a:t>
            </a:r>
            <a:r>
              <a:rPr lang="en-US" sz="2400" dirty="0" err="1"/>
              <a:t>chữa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.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, </a:t>
            </a:r>
            <a:r>
              <a:rPr lang="en-US" sz="2400" dirty="0" err="1"/>
              <a:t>tường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thấm</a:t>
            </a:r>
            <a:r>
              <a:rPr lang="en-US" sz="2400" dirty="0"/>
              <a:t>, </a:t>
            </a:r>
            <a:r>
              <a:rPr lang="en-US" sz="2400" dirty="0" err="1"/>
              <a:t>ẩm</a:t>
            </a:r>
            <a:r>
              <a:rPr lang="en-US" sz="2400" dirty="0"/>
              <a:t> </a:t>
            </a:r>
            <a:r>
              <a:rPr lang="en-US" sz="2400" dirty="0" err="1"/>
              <a:t>mốc</a:t>
            </a:r>
            <a:r>
              <a:rPr lang="en-US" sz="2400" dirty="0"/>
              <a:t>,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rò</a:t>
            </a:r>
            <a:r>
              <a:rPr lang="en-US" sz="2400" dirty="0"/>
              <a:t> </a:t>
            </a:r>
            <a:r>
              <a:rPr lang="en-US" sz="2400" dirty="0" err="1"/>
              <a:t>rỉ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.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nghị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.</a:t>
            </a:r>
          </a:p>
        </p:txBody>
      </p:sp>
      <p:pic>
        <p:nvPicPr>
          <p:cNvPr id="11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602897D-3AF0-45B7-A1FB-69AEA1DA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3"/>
          <a:stretch/>
        </p:blipFill>
        <p:spPr>
          <a:xfrm>
            <a:off x="4510666" y="150825"/>
            <a:ext cx="3792825" cy="1627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61546" y="1600261"/>
            <a:ext cx="2241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747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0" y="-6899585"/>
            <a:ext cx="12215853" cy="685633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BD1F686-8464-4510-AC0A-AF054D9756C3}"/>
              </a:ext>
            </a:extLst>
          </p:cNvPr>
          <p:cNvSpPr txBox="1"/>
          <p:nvPr/>
        </p:nvSpPr>
        <p:spPr>
          <a:xfrm>
            <a:off x="-185611" y="-6700201"/>
            <a:ext cx="3672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11628581" y="-6899584"/>
            <a:ext cx="563323" cy="5156200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91C25B7-0243-41A6-84AB-9A1C4B9B112E}"/>
              </a:ext>
            </a:extLst>
          </p:cNvPr>
          <p:cNvSpPr txBox="1"/>
          <p:nvPr/>
        </p:nvSpPr>
        <p:spPr>
          <a:xfrm rot="16200000">
            <a:off x="10546965" y="-2838789"/>
            <a:ext cx="271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3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11628583" y="-6899585"/>
            <a:ext cx="563322" cy="1543177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1EC2D3-3924-4E4B-B3FD-D31A6BC377D0}"/>
              </a:ext>
            </a:extLst>
          </p:cNvPr>
          <p:cNvSpPr txBox="1"/>
          <p:nvPr/>
        </p:nvSpPr>
        <p:spPr>
          <a:xfrm rot="16200000">
            <a:off x="10427808" y="-7125733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1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11639975" y="-5396728"/>
            <a:ext cx="540538" cy="1862644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09C413C-DF86-4A1D-A357-B13D193C24AB}"/>
              </a:ext>
            </a:extLst>
          </p:cNvPr>
          <p:cNvSpPr txBox="1"/>
          <p:nvPr/>
        </p:nvSpPr>
        <p:spPr>
          <a:xfrm rot="16200000">
            <a:off x="10353060" y="-4629489"/>
            <a:ext cx="3125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</a:p>
        </p:txBody>
      </p:sp>
      <p:sp>
        <p:nvSpPr>
          <p:cNvPr id="11" name="Hình bình hành 10">
            <a:extLst>
              <a:ext uri="{FF2B5EF4-FFF2-40B4-BE49-F238E27FC236}">
                <a16:creationId xmlns:a16="http://schemas.microsoft.com/office/drawing/2014/main" id="{74B96223-451B-4E02-A397-72ABF27C10D5}"/>
              </a:ext>
            </a:extLst>
          </p:cNvPr>
          <p:cNvSpPr/>
          <p:nvPr/>
        </p:nvSpPr>
        <p:spPr>
          <a:xfrm rot="10800000">
            <a:off x="520078" y="0"/>
            <a:ext cx="3672309" cy="6901255"/>
          </a:xfrm>
          <a:prstGeom prst="parallelogram">
            <a:avLst/>
          </a:prstGeom>
          <a:solidFill>
            <a:srgbClr val="E9423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ình hành 11">
            <a:extLst>
              <a:ext uri="{FF2B5EF4-FFF2-40B4-BE49-F238E27FC236}">
                <a16:creationId xmlns:a16="http://schemas.microsoft.com/office/drawing/2014/main" id="{03C7D79E-887F-4B29-932D-891AA6AF3442}"/>
              </a:ext>
            </a:extLst>
          </p:cNvPr>
          <p:cNvSpPr/>
          <p:nvPr/>
        </p:nvSpPr>
        <p:spPr>
          <a:xfrm rot="10800000">
            <a:off x="7617229" y="-43255"/>
            <a:ext cx="3672309" cy="6901255"/>
          </a:xfrm>
          <a:prstGeom prst="parallelogram">
            <a:avLst/>
          </a:prstGeom>
          <a:solidFill>
            <a:srgbClr val="FBBD0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ình hành 12">
            <a:extLst>
              <a:ext uri="{FF2B5EF4-FFF2-40B4-BE49-F238E27FC236}">
                <a16:creationId xmlns:a16="http://schemas.microsoft.com/office/drawing/2014/main" id="{B2096183-5E3A-43BF-8AAA-BC05561BA837}"/>
              </a:ext>
            </a:extLst>
          </p:cNvPr>
          <p:cNvSpPr/>
          <p:nvPr/>
        </p:nvSpPr>
        <p:spPr>
          <a:xfrm rot="10800000">
            <a:off x="9638994" y="-43255"/>
            <a:ext cx="3672309" cy="6901255"/>
          </a:xfrm>
          <a:prstGeom prst="parallelogram">
            <a:avLst/>
          </a:prstGeom>
          <a:solidFill>
            <a:srgbClr val="33A95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ình bình hành 2">
            <a:extLst>
              <a:ext uri="{FF2B5EF4-FFF2-40B4-BE49-F238E27FC236}">
                <a16:creationId xmlns:a16="http://schemas.microsoft.com/office/drawing/2014/main" id="{C937CABF-974B-4762-9499-DF57E80D39EB}"/>
              </a:ext>
            </a:extLst>
          </p:cNvPr>
          <p:cNvSpPr/>
          <p:nvPr/>
        </p:nvSpPr>
        <p:spPr>
          <a:xfrm rot="10800000">
            <a:off x="-1501687" y="0"/>
            <a:ext cx="3672309" cy="6901255"/>
          </a:xfrm>
          <a:prstGeom prst="parallelogram">
            <a:avLst/>
          </a:prstGeom>
          <a:solidFill>
            <a:srgbClr val="4084F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0ED232F-973E-4A4A-ADCD-0647194F8CD4}"/>
              </a:ext>
            </a:extLst>
          </p:cNvPr>
          <p:cNvSpPr txBox="1"/>
          <p:nvPr/>
        </p:nvSpPr>
        <p:spPr>
          <a:xfrm>
            <a:off x="4386823" y="3284291"/>
            <a:ext cx="3418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4084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b="1" dirty="0" smtClean="0">
                <a:solidFill>
                  <a:srgbClr val="4084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4084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b="1" dirty="0" smtClean="0">
                <a:solidFill>
                  <a:srgbClr val="4084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4084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400" b="1" dirty="0" smtClean="0">
                <a:solidFill>
                  <a:srgbClr val="4084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4084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400" b="1" dirty="0" smtClean="0">
                <a:solidFill>
                  <a:srgbClr val="4084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400" b="1" dirty="0">
              <a:solidFill>
                <a:srgbClr val="33A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6C83840-8F82-406F-B1AD-00FD55CD1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5" b="94330" l="2317" r="88417">
                        <a14:foregroundMark x1="23938" y1="34021" x2="24324" y2="53608"/>
                        <a14:foregroundMark x1="23166" y1="29897" x2="24324" y2="46907"/>
                        <a14:foregroundMark x1="27799" y1="24742" x2="55598" y2="19072"/>
                        <a14:foregroundMark x1="39382" y1="15979" x2="55598" y2="15979"/>
                        <a14:foregroundMark x1="52124" y1="13402" x2="71429" y2="38144"/>
                        <a14:foregroundMark x1="72587" y1="28351" x2="74517" y2="56701"/>
                        <a14:foregroundMark x1="75676" y1="57216" x2="64479" y2="85052"/>
                        <a14:foregroundMark x1="39768" y1="82990" x2="50965" y2="90722"/>
                        <a14:foregroundMark x1="27799" y1="77835" x2="36293" y2="84021"/>
                        <a14:foregroundMark x1="22780" y1="63402" x2="30116" y2="76289"/>
                        <a14:foregroundMark x1="16988" y1="56701" x2="23166" y2="70103"/>
                        <a14:foregroundMark x1="17761" y1="59278" x2="20077" y2="71649"/>
                        <a14:foregroundMark x1="18919" y1="40722" x2="21236" y2="61340"/>
                        <a14:foregroundMark x1="19691" y1="32474" x2="21236" y2="52062"/>
                        <a14:foregroundMark x1="21236" y1="31443" x2="29730" y2="22680"/>
                        <a14:foregroundMark x1="32819" y1="19588" x2="51737" y2="13918"/>
                        <a14:foregroundMark x1="61390" y1="14948" x2="72587" y2="29381"/>
                        <a14:foregroundMark x1="73359" y1="30412" x2="78764" y2="43814"/>
                        <a14:foregroundMark x1="78764" y1="44845" x2="79537" y2="56701"/>
                        <a14:foregroundMark x1="80695" y1="50515" x2="76448" y2="69072"/>
                        <a14:foregroundMark x1="64093" y1="79897" x2="48263" y2="84536"/>
                        <a14:foregroundMark x1="37838" y1="85567" x2="45174" y2="88660"/>
                        <a14:foregroundMark x1="40154" y1="89691" x2="49035" y2="91237"/>
                        <a14:foregroundMark x1="53668" y1="90722" x2="61390" y2="89691"/>
                        <a14:foregroundMark x1="63320" y1="86598" x2="72973" y2="77835"/>
                        <a14:foregroundMark x1="78378" y1="60309" x2="77220" y2="70619"/>
                        <a14:foregroundMark x1="82625" y1="60309" x2="80309" y2="69072"/>
                        <a14:foregroundMark x1="77992" y1="32474" x2="80695" y2="43299"/>
                        <a14:foregroundMark x1="67954" y1="18557" x2="77220" y2="24742"/>
                        <a14:foregroundMark x1="57529" y1="11856" x2="61390" y2="15979"/>
                        <a14:foregroundMark x1="48263" y1="18041" x2="49035" y2="62887"/>
                        <a14:foregroundMark x1="37452" y1="33505" x2="45946" y2="71649"/>
                        <a14:foregroundMark x1="39768" y1="34536" x2="61390" y2="51546"/>
                        <a14:foregroundMark x1="49421" y1="34536" x2="72201" y2="46907"/>
                        <a14:foregroundMark x1="57915" y1="38144" x2="75290" y2="72165"/>
                        <a14:foregroundMark x1="51351" y1="62371" x2="54826" y2="69588"/>
                        <a14:foregroundMark x1="47876" y1="52062" x2="60618" y2="65464"/>
                        <a14:foregroundMark x1="33591" y1="89175" x2="41313" y2="89175"/>
                        <a14:foregroundMark x1="50193" y1="93814" x2="52124" y2="94330"/>
                        <a14:foregroundMark x1="64093" y1="89691" x2="72201" y2="84536"/>
                        <a14:foregroundMark x1="80309" y1="39175" x2="81081" y2="51546"/>
                        <a14:foregroundMark x1="79151" y1="30412" x2="83784" y2="46392"/>
                        <a14:foregroundMark x1="54054" y1="8247" x2="63320" y2="10309"/>
                        <a14:foregroundMark x1="39382" y1="7216" x2="2317" y2="31443"/>
                        <a14:foregroundMark x1="2317" y1="31443" x2="2317" y2="31443"/>
                        <a14:foregroundMark x1="44015" y1="7732" x2="52510" y2="8763"/>
                        <a14:foregroundMark x1="61390" y1="9794" x2="71815" y2="14948"/>
                        <a14:foregroundMark x1="72973" y1="16495" x2="75290" y2="20619"/>
                        <a14:foregroundMark x1="54826" y1="6186" x2="53668" y2="6701"/>
                        <a14:foregroundMark x1="44788" y1="7216" x2="52896" y2="7216"/>
                        <a14:foregroundMark x1="45560" y1="5155" x2="53668" y2="5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55" y="2173906"/>
            <a:ext cx="1646741" cy="12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25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balloons&#10;&#10;Description automatically generated with medium confidence">
            <a:extLst>
              <a:ext uri="{FF2B5EF4-FFF2-40B4-BE49-F238E27FC236}">
                <a16:creationId xmlns:a16="http://schemas.microsoft.com/office/drawing/2014/main" id="{E5D4A870-0DF8-4881-A220-5F8A81E677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26" y="2367746"/>
            <a:ext cx="3773347" cy="2122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CE8C5-02F5-4F41-B0F0-83AD78B2AEB5}"/>
              </a:ext>
            </a:extLst>
          </p:cNvPr>
          <p:cNvSpPr txBox="1"/>
          <p:nvPr/>
        </p:nvSpPr>
        <p:spPr>
          <a:xfrm>
            <a:off x="3849305" y="3889796"/>
            <a:ext cx="404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sz="2400" dirty="0">
              <a:solidFill>
                <a:srgbClr val="3439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BFA28-6548-4576-B922-7BDDCB064DFE}"/>
              </a:ext>
            </a:extLst>
          </p:cNvPr>
          <p:cNvSpPr txBox="1"/>
          <p:nvPr/>
        </p:nvSpPr>
        <p:spPr>
          <a:xfrm>
            <a:off x="7561213" y="3655692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2743-4FFB-42CC-A47C-A108E3447FD5}"/>
              </a:ext>
            </a:extLst>
          </p:cNvPr>
          <p:cNvSpPr txBox="1"/>
          <p:nvPr/>
        </p:nvSpPr>
        <p:spPr>
          <a:xfrm>
            <a:off x="7739742" y="3655692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D42E7-DF23-4B8E-A367-4684BBA7A779}"/>
              </a:ext>
            </a:extLst>
          </p:cNvPr>
          <p:cNvSpPr txBox="1"/>
          <p:nvPr/>
        </p:nvSpPr>
        <p:spPr>
          <a:xfrm>
            <a:off x="7918271" y="3655692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44246B8C-7038-4FF9-95E5-DC82431A56F4}"/>
              </a:ext>
            </a:extLst>
          </p:cNvPr>
          <p:cNvSpPr/>
          <p:nvPr/>
        </p:nvSpPr>
        <p:spPr>
          <a:xfrm>
            <a:off x="336143" y="8153841"/>
            <a:ext cx="2329896" cy="6067513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39319D3F-0212-44E8-91AE-CA16D59C8F51}"/>
              </a:ext>
            </a:extLst>
          </p:cNvPr>
          <p:cNvSpPr/>
          <p:nvPr/>
        </p:nvSpPr>
        <p:spPr>
          <a:xfrm>
            <a:off x="3343576" y="8153841"/>
            <a:ext cx="2442181" cy="6067513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6B8405F6-AE3F-40AC-8AFC-62EE8E90C34F}"/>
              </a:ext>
            </a:extLst>
          </p:cNvPr>
          <p:cNvSpPr/>
          <p:nvPr/>
        </p:nvSpPr>
        <p:spPr>
          <a:xfrm>
            <a:off x="6432143" y="8153841"/>
            <a:ext cx="2329896" cy="6067513"/>
          </a:xfrm>
          <a:prstGeom prst="rect">
            <a:avLst/>
          </a:prstGeom>
          <a:solidFill>
            <a:srgbClr val="FBBD0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AAF157CC-FCE6-4FE5-B830-8DCA0C9BFC88}"/>
              </a:ext>
            </a:extLst>
          </p:cNvPr>
          <p:cNvSpPr/>
          <p:nvPr/>
        </p:nvSpPr>
        <p:spPr>
          <a:xfrm>
            <a:off x="9439576" y="8153841"/>
            <a:ext cx="2442181" cy="6067513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0A2D16B-F4D2-4946-848D-0D48B4379269}"/>
              </a:ext>
            </a:extLst>
          </p:cNvPr>
          <p:cNvSpPr txBox="1"/>
          <p:nvPr/>
        </p:nvSpPr>
        <p:spPr>
          <a:xfrm>
            <a:off x="3118954" y="-2199695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học thuyết trình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58F0978-E98A-411A-8935-5F0BAFED0774}"/>
              </a:ext>
            </a:extLst>
          </p:cNvPr>
          <p:cNvSpPr txBox="1"/>
          <p:nvPr/>
        </p:nvSpPr>
        <p:spPr>
          <a:xfrm>
            <a:off x="6238672" y="-2209905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thuyết trình 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576D10-6463-4C84-B727-AB42987C01D5}"/>
              </a:ext>
            </a:extLst>
          </p:cNvPr>
          <p:cNvSpPr txBox="1"/>
          <p:nvPr/>
        </p:nvSpPr>
        <p:spPr>
          <a:xfrm>
            <a:off x="9319098" y="-2189485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thuyết trình 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5067B0A-7E56-4C1A-BAC2-24076DB13C38}"/>
              </a:ext>
            </a:extLst>
          </p:cNvPr>
          <p:cNvSpPr txBox="1"/>
          <p:nvPr/>
        </p:nvSpPr>
        <p:spPr>
          <a:xfrm>
            <a:off x="336143" y="-2209906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Trong nhóm </a:t>
            </a:r>
          </a:p>
        </p:txBody>
      </p:sp>
    </p:spTree>
    <p:extLst>
      <p:ext uri="{BB962C8B-B14F-4D97-AF65-F5344CB8AC3E}">
        <p14:creationId xmlns:p14="http://schemas.microsoft.com/office/powerpoint/2010/main" val="12201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balloons&#10;&#10;Description automatically generated with medium confidence">
            <a:extLst>
              <a:ext uri="{FF2B5EF4-FFF2-40B4-BE49-F238E27FC236}">
                <a16:creationId xmlns:a16="http://schemas.microsoft.com/office/drawing/2014/main" id="{E5D4A870-0DF8-4881-A220-5F8A81E677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83" y="1381375"/>
            <a:ext cx="3773347" cy="2122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CE8C5-02F5-4F41-B0F0-83AD78B2AEB5}"/>
              </a:ext>
            </a:extLst>
          </p:cNvPr>
          <p:cNvSpPr txBox="1"/>
          <p:nvPr/>
        </p:nvSpPr>
        <p:spPr>
          <a:xfrm>
            <a:off x="2718187" y="2982178"/>
            <a:ext cx="8302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400" dirty="0">
              <a:solidFill>
                <a:srgbClr val="3439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BFA28-6548-4576-B922-7BDDCB064DFE}"/>
              </a:ext>
            </a:extLst>
          </p:cNvPr>
          <p:cNvSpPr txBox="1"/>
          <p:nvPr/>
        </p:nvSpPr>
        <p:spPr>
          <a:xfrm>
            <a:off x="6238672" y="3813176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2743-4FFB-42CC-A47C-A108E3447FD5}"/>
              </a:ext>
            </a:extLst>
          </p:cNvPr>
          <p:cNvSpPr txBox="1"/>
          <p:nvPr/>
        </p:nvSpPr>
        <p:spPr>
          <a:xfrm>
            <a:off x="6548915" y="3813175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D42E7-DF23-4B8E-A367-4684BBA7A779}"/>
              </a:ext>
            </a:extLst>
          </p:cNvPr>
          <p:cNvSpPr txBox="1"/>
          <p:nvPr/>
        </p:nvSpPr>
        <p:spPr>
          <a:xfrm>
            <a:off x="6859158" y="3813175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44246B8C-7038-4FF9-95E5-DC82431A56F4}"/>
              </a:ext>
            </a:extLst>
          </p:cNvPr>
          <p:cNvSpPr/>
          <p:nvPr/>
        </p:nvSpPr>
        <p:spPr>
          <a:xfrm>
            <a:off x="336143" y="8153841"/>
            <a:ext cx="2329896" cy="6067513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39319D3F-0212-44E8-91AE-CA16D59C8F51}"/>
              </a:ext>
            </a:extLst>
          </p:cNvPr>
          <p:cNvSpPr/>
          <p:nvPr/>
        </p:nvSpPr>
        <p:spPr>
          <a:xfrm>
            <a:off x="3343576" y="8153841"/>
            <a:ext cx="2442181" cy="6067513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6B8405F6-AE3F-40AC-8AFC-62EE8E90C34F}"/>
              </a:ext>
            </a:extLst>
          </p:cNvPr>
          <p:cNvSpPr/>
          <p:nvPr/>
        </p:nvSpPr>
        <p:spPr>
          <a:xfrm>
            <a:off x="6432143" y="8153841"/>
            <a:ext cx="2329896" cy="6067513"/>
          </a:xfrm>
          <a:prstGeom prst="rect">
            <a:avLst/>
          </a:prstGeom>
          <a:solidFill>
            <a:srgbClr val="FBBD0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AAF157CC-FCE6-4FE5-B830-8DCA0C9BFC88}"/>
              </a:ext>
            </a:extLst>
          </p:cNvPr>
          <p:cNvSpPr/>
          <p:nvPr/>
        </p:nvSpPr>
        <p:spPr>
          <a:xfrm>
            <a:off x="9439576" y="8153841"/>
            <a:ext cx="2442181" cy="6067513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0A2D16B-F4D2-4946-848D-0D48B4379269}"/>
              </a:ext>
            </a:extLst>
          </p:cNvPr>
          <p:cNvSpPr txBox="1"/>
          <p:nvPr/>
        </p:nvSpPr>
        <p:spPr>
          <a:xfrm>
            <a:off x="3118954" y="-2199695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học thuyết trình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58F0978-E98A-411A-8935-5F0BAFED0774}"/>
              </a:ext>
            </a:extLst>
          </p:cNvPr>
          <p:cNvSpPr txBox="1"/>
          <p:nvPr/>
        </p:nvSpPr>
        <p:spPr>
          <a:xfrm>
            <a:off x="6238672" y="-2209905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thuyết trình 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576D10-6463-4C84-B727-AB42987C01D5}"/>
              </a:ext>
            </a:extLst>
          </p:cNvPr>
          <p:cNvSpPr txBox="1"/>
          <p:nvPr/>
        </p:nvSpPr>
        <p:spPr>
          <a:xfrm>
            <a:off x="9319098" y="-2189485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thuyết trình 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5067B0A-7E56-4C1A-BAC2-24076DB13C38}"/>
              </a:ext>
            </a:extLst>
          </p:cNvPr>
          <p:cNvSpPr txBox="1"/>
          <p:nvPr/>
        </p:nvSpPr>
        <p:spPr>
          <a:xfrm>
            <a:off x="336143" y="-2209906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Trong nhóm </a:t>
            </a:r>
          </a:p>
        </p:txBody>
      </p:sp>
    </p:spTree>
    <p:extLst>
      <p:ext uri="{BB962C8B-B14F-4D97-AF65-F5344CB8AC3E}">
        <p14:creationId xmlns:p14="http://schemas.microsoft.com/office/powerpoint/2010/main" val="3370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balloons&#10;&#10;Description automatically generated with medium confidence">
            <a:extLst>
              <a:ext uri="{FF2B5EF4-FFF2-40B4-BE49-F238E27FC236}">
                <a16:creationId xmlns:a16="http://schemas.microsoft.com/office/drawing/2014/main" id="{E5D4A870-0DF8-4881-A220-5F8A81E677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3" y="297042"/>
            <a:ext cx="2688453" cy="1512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CE8C5-02F5-4F41-B0F0-83AD78B2AEB5}"/>
              </a:ext>
            </a:extLst>
          </p:cNvPr>
          <p:cNvSpPr txBox="1"/>
          <p:nvPr/>
        </p:nvSpPr>
        <p:spPr>
          <a:xfrm>
            <a:off x="-1086154" y="1347632"/>
            <a:ext cx="553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400" dirty="0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2400" dirty="0">
              <a:solidFill>
                <a:srgbClr val="3439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BFA28-6548-4576-B922-7BDDCB064DFE}"/>
              </a:ext>
            </a:extLst>
          </p:cNvPr>
          <p:cNvSpPr txBox="1"/>
          <p:nvPr/>
        </p:nvSpPr>
        <p:spPr>
          <a:xfrm>
            <a:off x="1112490" y="1494849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2743-4FFB-42CC-A47C-A108E3447FD5}"/>
              </a:ext>
            </a:extLst>
          </p:cNvPr>
          <p:cNvSpPr txBox="1"/>
          <p:nvPr/>
        </p:nvSpPr>
        <p:spPr>
          <a:xfrm>
            <a:off x="1422733" y="1494848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D42E7-DF23-4B8E-A367-4684BBA7A779}"/>
              </a:ext>
            </a:extLst>
          </p:cNvPr>
          <p:cNvSpPr txBox="1"/>
          <p:nvPr/>
        </p:nvSpPr>
        <p:spPr>
          <a:xfrm>
            <a:off x="1732976" y="1494848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44246B8C-7038-4FF9-95E5-DC82431A56F4}"/>
              </a:ext>
            </a:extLst>
          </p:cNvPr>
          <p:cNvSpPr/>
          <p:nvPr/>
        </p:nvSpPr>
        <p:spPr>
          <a:xfrm>
            <a:off x="336143" y="8153841"/>
            <a:ext cx="2329896" cy="6067513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39319D3F-0212-44E8-91AE-CA16D59C8F51}"/>
              </a:ext>
            </a:extLst>
          </p:cNvPr>
          <p:cNvSpPr/>
          <p:nvPr/>
        </p:nvSpPr>
        <p:spPr>
          <a:xfrm>
            <a:off x="3343576" y="8153841"/>
            <a:ext cx="2442181" cy="6067513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6B8405F6-AE3F-40AC-8AFC-62EE8E90C34F}"/>
              </a:ext>
            </a:extLst>
          </p:cNvPr>
          <p:cNvSpPr/>
          <p:nvPr/>
        </p:nvSpPr>
        <p:spPr>
          <a:xfrm>
            <a:off x="6432143" y="8153841"/>
            <a:ext cx="2329896" cy="6067513"/>
          </a:xfrm>
          <a:prstGeom prst="rect">
            <a:avLst/>
          </a:prstGeom>
          <a:solidFill>
            <a:srgbClr val="FBBD0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AAF157CC-FCE6-4FE5-B830-8DCA0C9BFC88}"/>
              </a:ext>
            </a:extLst>
          </p:cNvPr>
          <p:cNvSpPr/>
          <p:nvPr/>
        </p:nvSpPr>
        <p:spPr>
          <a:xfrm>
            <a:off x="9439576" y="8153841"/>
            <a:ext cx="2442181" cy="6067513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0A2D16B-F4D2-4946-848D-0D48B4379269}"/>
              </a:ext>
            </a:extLst>
          </p:cNvPr>
          <p:cNvSpPr txBox="1"/>
          <p:nvPr/>
        </p:nvSpPr>
        <p:spPr>
          <a:xfrm>
            <a:off x="3118954" y="-2199695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học thuyết trình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58F0978-E98A-411A-8935-5F0BAFED0774}"/>
              </a:ext>
            </a:extLst>
          </p:cNvPr>
          <p:cNvSpPr txBox="1"/>
          <p:nvPr/>
        </p:nvSpPr>
        <p:spPr>
          <a:xfrm>
            <a:off x="6238672" y="-2209905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thuyết trình 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576D10-6463-4C84-B727-AB42987C01D5}"/>
              </a:ext>
            </a:extLst>
          </p:cNvPr>
          <p:cNvSpPr txBox="1"/>
          <p:nvPr/>
        </p:nvSpPr>
        <p:spPr>
          <a:xfrm>
            <a:off x="9319098" y="-2189485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thuyết trình 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5067B0A-7E56-4C1A-BAC2-24076DB13C38}"/>
              </a:ext>
            </a:extLst>
          </p:cNvPr>
          <p:cNvSpPr txBox="1"/>
          <p:nvPr/>
        </p:nvSpPr>
        <p:spPr>
          <a:xfrm>
            <a:off x="336143" y="-2209906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Trong nhóm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2889" y="3441760"/>
            <a:ext cx="5403273" cy="2697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Qua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 err="1">
                <a:solidFill>
                  <a:schemeClr val="tx1"/>
                </a:solidFill>
              </a:rPr>
              <a:t>Một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số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kinh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nghiệm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trong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giảng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dạy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chương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Lập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trình</a:t>
            </a:r>
            <a:r>
              <a:rPr lang="en-US" b="1" dirty="0">
                <a:solidFill>
                  <a:schemeClr val="tx1"/>
                </a:solidFill>
              </a:rPr>
              <a:t> Logo </a:t>
            </a:r>
            <a:r>
              <a:rPr lang="en-US" b="1" dirty="0" err="1">
                <a:solidFill>
                  <a:schemeClr val="tx1"/>
                </a:solidFill>
              </a:rPr>
              <a:t>môn</a:t>
            </a:r>
            <a:r>
              <a:rPr lang="en-US" b="1" dirty="0">
                <a:solidFill>
                  <a:schemeClr val="tx1"/>
                </a:solidFill>
              </a:rPr>
              <a:t> tin </a:t>
            </a:r>
            <a:r>
              <a:rPr lang="en-US" b="1" dirty="0" err="1">
                <a:solidFill>
                  <a:schemeClr val="tx1"/>
                </a:solidFill>
              </a:rPr>
              <a:t>học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lớp</a:t>
            </a:r>
            <a:r>
              <a:rPr lang="en-US" b="1" dirty="0">
                <a:solidFill>
                  <a:schemeClr val="tx1"/>
                </a:solidFill>
              </a:rPr>
              <a:t> 5”</a:t>
            </a:r>
            <a:r>
              <a:rPr lang="en-US" dirty="0"/>
              <a:t>.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Logo.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39" y="297042"/>
            <a:ext cx="5195768" cy="2922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2" y="3170685"/>
            <a:ext cx="5678353" cy="351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53" y="367670"/>
            <a:ext cx="4084539" cy="275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4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balloons&#10;&#10;Description automatically generated with medium confidence">
            <a:extLst>
              <a:ext uri="{FF2B5EF4-FFF2-40B4-BE49-F238E27FC236}">
                <a16:creationId xmlns:a16="http://schemas.microsoft.com/office/drawing/2014/main" id="{E5D4A870-0DF8-4881-A220-5F8A81E677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26" y="-4947457"/>
            <a:ext cx="3773347" cy="2122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CE8C5-02F5-4F41-B0F0-83AD78B2AEB5}"/>
              </a:ext>
            </a:extLst>
          </p:cNvPr>
          <p:cNvSpPr txBox="1"/>
          <p:nvPr/>
        </p:nvSpPr>
        <p:spPr>
          <a:xfrm>
            <a:off x="3849305" y="-2042086"/>
            <a:ext cx="404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34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BFA28-6548-4576-B922-7BDDCB064DFE}"/>
              </a:ext>
            </a:extLst>
          </p:cNvPr>
          <p:cNvSpPr txBox="1"/>
          <p:nvPr/>
        </p:nvSpPr>
        <p:spPr>
          <a:xfrm>
            <a:off x="7561213" y="-2276190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2743-4FFB-42CC-A47C-A108E3447FD5}"/>
              </a:ext>
            </a:extLst>
          </p:cNvPr>
          <p:cNvSpPr txBox="1"/>
          <p:nvPr/>
        </p:nvSpPr>
        <p:spPr>
          <a:xfrm>
            <a:off x="7739742" y="-2276190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4393C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D42E7-DF23-4B8E-A367-4684BBA7A779}"/>
              </a:ext>
            </a:extLst>
          </p:cNvPr>
          <p:cNvSpPr txBox="1"/>
          <p:nvPr/>
        </p:nvSpPr>
        <p:spPr>
          <a:xfrm>
            <a:off x="7918271" y="-2276190"/>
            <a:ext cx="31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4393C"/>
                </a:solidFill>
              </a:rPr>
              <a:t>.</a:t>
            </a: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63CE80AF-10F1-48AD-AB7D-C9FA67EB2D0F}"/>
              </a:ext>
            </a:extLst>
          </p:cNvPr>
          <p:cNvGrpSpPr/>
          <p:nvPr/>
        </p:nvGrpSpPr>
        <p:grpSpPr>
          <a:xfrm>
            <a:off x="841585" y="8488860"/>
            <a:ext cx="2157823" cy="2847937"/>
            <a:chOff x="841585" y="1986455"/>
            <a:chExt cx="2157823" cy="2847937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5A06F7CE-452F-419A-9944-B9C761140618}"/>
                </a:ext>
              </a:extLst>
            </p:cNvPr>
            <p:cNvSpPr/>
            <p:nvPr/>
          </p:nvSpPr>
          <p:spPr>
            <a:xfrm>
              <a:off x="841585" y="1986455"/>
              <a:ext cx="2157823" cy="2847937"/>
            </a:xfrm>
            <a:prstGeom prst="roundRect">
              <a:avLst>
                <a:gd name="adj" fmla="val 8387"/>
              </a:avLst>
            </a:prstGeom>
            <a:solidFill>
              <a:srgbClr val="408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04C3961C-9DC8-4E10-B2CE-3025C2835321}"/>
                </a:ext>
              </a:extLst>
            </p:cNvPr>
            <p:cNvSpPr/>
            <p:nvPr/>
          </p:nvSpPr>
          <p:spPr>
            <a:xfrm>
              <a:off x="1175004" y="2299249"/>
              <a:ext cx="1564582" cy="1513490"/>
            </a:xfrm>
            <a:prstGeom prst="ellipse">
              <a:avLst/>
            </a:prstGeom>
            <a:blipFill dpi="0"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6767" b="-3701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0219B5D3-02E1-4F84-BE7D-1875F2554BAB}"/>
                </a:ext>
              </a:extLst>
            </p:cNvPr>
            <p:cNvSpPr txBox="1"/>
            <p:nvPr/>
          </p:nvSpPr>
          <p:spPr>
            <a:xfrm>
              <a:off x="1329524" y="3935571"/>
              <a:ext cx="124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97674E7F-2645-4C9B-AF83-E0BB77877D96}"/>
                </a:ext>
              </a:extLst>
            </p:cNvPr>
            <p:cNvSpPr txBox="1"/>
            <p:nvPr/>
          </p:nvSpPr>
          <p:spPr>
            <a:xfrm>
              <a:off x="1097369" y="4279802"/>
              <a:ext cx="166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 Sinh Viên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D729210B-A826-45B8-9741-0FEDD9A7461F}"/>
              </a:ext>
            </a:extLst>
          </p:cNvPr>
          <p:cNvGrpSpPr/>
          <p:nvPr/>
        </p:nvGrpSpPr>
        <p:grpSpPr>
          <a:xfrm>
            <a:off x="3369061" y="12586728"/>
            <a:ext cx="2157823" cy="2847937"/>
            <a:chOff x="3369061" y="1986455"/>
            <a:chExt cx="2157823" cy="2847937"/>
          </a:xfrm>
        </p:grpSpPr>
        <p:sp>
          <p:nvSpPr>
            <p:cNvPr id="23" name="Hình chữ nhật: Góc Tròn 22">
              <a:extLst>
                <a:ext uri="{FF2B5EF4-FFF2-40B4-BE49-F238E27FC236}">
                  <a16:creationId xmlns:a16="http://schemas.microsoft.com/office/drawing/2014/main" id="{FD9976E8-F8A1-454F-B664-A7ECF23FD47B}"/>
                </a:ext>
              </a:extLst>
            </p:cNvPr>
            <p:cNvSpPr/>
            <p:nvPr/>
          </p:nvSpPr>
          <p:spPr>
            <a:xfrm>
              <a:off x="3369061" y="1986455"/>
              <a:ext cx="2157823" cy="2847937"/>
            </a:xfrm>
            <a:prstGeom prst="roundRect">
              <a:avLst>
                <a:gd name="adj" fmla="val 8387"/>
              </a:avLst>
            </a:prstGeom>
            <a:solidFill>
              <a:srgbClr val="E94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21E8E5CD-1A3E-43B3-AEDE-E634366668C1}"/>
                </a:ext>
              </a:extLst>
            </p:cNvPr>
            <p:cNvSpPr/>
            <p:nvPr/>
          </p:nvSpPr>
          <p:spPr>
            <a:xfrm>
              <a:off x="3737774" y="2308274"/>
              <a:ext cx="1564582" cy="1513490"/>
            </a:xfrm>
            <a:prstGeom prst="ellipse">
              <a:avLst/>
            </a:prstGeom>
            <a:blipFill dpi="0"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4744" r="-2722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9145AFF8-D638-44F6-93F4-071158561EDB}"/>
                </a:ext>
              </a:extLst>
            </p:cNvPr>
            <p:cNvSpPr txBox="1"/>
            <p:nvPr/>
          </p:nvSpPr>
          <p:spPr>
            <a:xfrm>
              <a:off x="3878760" y="3954233"/>
              <a:ext cx="124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9C987F88-70B9-41ED-8E60-17245B8B6F7B}"/>
                </a:ext>
              </a:extLst>
            </p:cNvPr>
            <p:cNvSpPr txBox="1"/>
            <p:nvPr/>
          </p:nvSpPr>
          <p:spPr>
            <a:xfrm>
              <a:off x="3643565" y="4283717"/>
              <a:ext cx="166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 Sinh Viên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AB579A81-E967-4680-BF48-99B7D8C93EE6}"/>
              </a:ext>
            </a:extLst>
          </p:cNvPr>
          <p:cNvGrpSpPr/>
          <p:nvPr/>
        </p:nvGrpSpPr>
        <p:grpSpPr>
          <a:xfrm>
            <a:off x="5865438" y="16781961"/>
            <a:ext cx="2157823" cy="2847937"/>
            <a:chOff x="5865438" y="1986455"/>
            <a:chExt cx="2157823" cy="2847937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B5B6CAEE-2FA4-43A0-9B8A-ADE666D8A67F}"/>
                </a:ext>
              </a:extLst>
            </p:cNvPr>
            <p:cNvSpPr/>
            <p:nvPr/>
          </p:nvSpPr>
          <p:spPr>
            <a:xfrm>
              <a:off x="5865438" y="1986455"/>
              <a:ext cx="2157823" cy="2847937"/>
            </a:xfrm>
            <a:prstGeom prst="roundRect">
              <a:avLst>
                <a:gd name="adj" fmla="val 8387"/>
              </a:avLst>
            </a:prstGeom>
            <a:solidFill>
              <a:srgbClr val="EAA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6F6EC906-8C84-4467-828E-56C22297BE12}"/>
                </a:ext>
              </a:extLst>
            </p:cNvPr>
            <p:cNvSpPr/>
            <p:nvPr/>
          </p:nvSpPr>
          <p:spPr>
            <a:xfrm>
              <a:off x="6175575" y="2234458"/>
              <a:ext cx="1564582" cy="151349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573" t="-1909" r="-37213" b="-3515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56C1E5C2-676A-4CB2-BAF8-1EF9010F45CC}"/>
                </a:ext>
              </a:extLst>
            </p:cNvPr>
            <p:cNvSpPr txBox="1"/>
            <p:nvPr/>
          </p:nvSpPr>
          <p:spPr>
            <a:xfrm>
              <a:off x="6341110" y="3921838"/>
              <a:ext cx="124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3E5E71F-2E52-48F5-BA7B-8560613AF231}"/>
                </a:ext>
              </a:extLst>
            </p:cNvPr>
            <p:cNvSpPr txBox="1"/>
            <p:nvPr/>
          </p:nvSpPr>
          <p:spPr>
            <a:xfrm>
              <a:off x="6113013" y="4279802"/>
              <a:ext cx="166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 Sinh Viên</a:t>
              </a: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67D02828-FACB-4671-88DF-9B1963296E63}"/>
              </a:ext>
            </a:extLst>
          </p:cNvPr>
          <p:cNvGrpSpPr/>
          <p:nvPr/>
        </p:nvGrpSpPr>
        <p:grpSpPr>
          <a:xfrm>
            <a:off x="8361815" y="20678965"/>
            <a:ext cx="2157823" cy="2847937"/>
            <a:chOff x="8361815" y="1986455"/>
            <a:chExt cx="2157823" cy="284793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063857F2-12F7-48D2-AA06-4106F4E902B4}"/>
                </a:ext>
              </a:extLst>
            </p:cNvPr>
            <p:cNvSpPr/>
            <p:nvPr/>
          </p:nvSpPr>
          <p:spPr>
            <a:xfrm>
              <a:off x="8361815" y="1986455"/>
              <a:ext cx="2157823" cy="2847937"/>
            </a:xfrm>
            <a:prstGeom prst="roundRect">
              <a:avLst>
                <a:gd name="adj" fmla="val 8387"/>
              </a:avLst>
            </a:prstGeom>
            <a:solidFill>
              <a:srgbClr val="33A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A56800A-958E-4077-8501-E997112754FF}"/>
                </a:ext>
              </a:extLst>
            </p:cNvPr>
            <p:cNvSpPr/>
            <p:nvPr/>
          </p:nvSpPr>
          <p:spPr>
            <a:xfrm>
              <a:off x="8670123" y="2234458"/>
              <a:ext cx="1564582" cy="151349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6193" t="-42988" r="-39191" b="-589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1DEC40E-F096-4205-826C-9A1834364690}"/>
                </a:ext>
              </a:extLst>
            </p:cNvPr>
            <p:cNvSpPr txBox="1"/>
            <p:nvPr/>
          </p:nvSpPr>
          <p:spPr>
            <a:xfrm>
              <a:off x="8834610" y="3921838"/>
              <a:ext cx="124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0573EBD0-81C7-4C59-A141-27AAD69982FE}"/>
                </a:ext>
              </a:extLst>
            </p:cNvPr>
            <p:cNvSpPr txBox="1"/>
            <p:nvPr/>
          </p:nvSpPr>
          <p:spPr>
            <a:xfrm>
              <a:off x="8621078" y="4291170"/>
              <a:ext cx="166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 Sinh Viên</a:t>
              </a:r>
            </a:p>
          </p:txBody>
        </p:sp>
      </p:grp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979A646A-0AA6-490E-AF49-0F0471039B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14" y="-2503831"/>
            <a:ext cx="1501566" cy="50795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BA90237-D4A4-43C2-9590-DBF9812746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2879" y1="10130" x2="46364" y2="10130"/>
                        <a14:foregroundMark x1="71364" y1="69351" x2="71364" y2="69351"/>
                        <a14:foregroundMark x1="73636" y1="57403" x2="73636" y2="57403"/>
                        <a14:foregroundMark x1="49545" y1="41558" x2="49545" y2="41818"/>
                        <a14:foregroundMark x1="74697" y1="48571" x2="74697" y2="48571"/>
                        <a14:foregroundMark x1="73485" y1="39221" x2="73485" y2="39221"/>
                        <a14:foregroundMark x1="70909" y1="29870" x2="70909" y2="29870"/>
                        <a14:foregroundMark x1="66970" y1="22078" x2="66970" y2="22078"/>
                        <a14:foregroundMark x1="66515" y1="81039" x2="66515" y2="81039"/>
                        <a14:foregroundMark x1="54394" y1="86753" x2="54394" y2="86753"/>
                        <a14:foregroundMark x1="33788" y1="80519" x2="33788" y2="80519"/>
                        <a14:foregroundMark x1="29848" y1="68052" x2="29848" y2="68052"/>
                        <a14:foregroundMark x1="26667" y1="60000" x2="26667" y2="60000"/>
                        <a14:foregroundMark x1="23788" y1="53766" x2="23788" y2="53766"/>
                        <a14:foregroundMark x1="24545" y1="45974" x2="24545" y2="45974"/>
                        <a14:foregroundMark x1="27273" y1="39221" x2="27273" y2="39221"/>
                        <a14:foregroundMark x1="29697" y1="30390" x2="29697" y2="30390"/>
                        <a14:foregroundMark x1="32727" y1="21039" x2="32727" y2="21039"/>
                        <a14:foregroundMark x1="47727" y1="42597" x2="48788" y2="56883"/>
                        <a14:foregroundMark x1="46212" y1="37662" x2="46364" y2="41818"/>
                        <a14:foregroundMark x1="51667" y1="37662" x2="54091" y2="44935"/>
                        <a14:foregroundMark x1="47576" y1="41299" x2="47121" y2="42338"/>
                        <a14:backgroundMark x1="52273" y1="4935" x2="52273" y2="4935"/>
                        <a14:backgroundMark x1="49697" y1="10130" x2="49697" y2="10130"/>
                        <a14:backgroundMark x1="50909" y1="4675" x2="50909" y2="4675"/>
                        <a14:backgroundMark x1="47879" y1="9351" x2="47879" y2="9351"/>
                        <a14:backgroundMark x1="49697" y1="21558" x2="49697" y2="21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63" r="18597"/>
          <a:stretch/>
        </p:blipFill>
        <p:spPr>
          <a:xfrm>
            <a:off x="427391" y="7678814"/>
            <a:ext cx="927058" cy="825126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3E6FEF9F-F5D4-4C07-A6B1-4A82975DD1D5}"/>
              </a:ext>
            </a:extLst>
          </p:cNvPr>
          <p:cNvSpPr/>
          <p:nvPr/>
        </p:nvSpPr>
        <p:spPr>
          <a:xfrm>
            <a:off x="0" y="20420"/>
            <a:ext cx="2976282" cy="6837580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936259D-7815-42A0-A3F8-DC79C894DE3A}"/>
              </a:ext>
            </a:extLst>
          </p:cNvPr>
          <p:cNvSpPr/>
          <p:nvPr/>
        </p:nvSpPr>
        <p:spPr>
          <a:xfrm>
            <a:off x="2976283" y="0"/>
            <a:ext cx="3119718" cy="6878420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1CC990A7-0F70-44CE-84F0-DEE89C9EF79F}"/>
              </a:ext>
            </a:extLst>
          </p:cNvPr>
          <p:cNvSpPr/>
          <p:nvPr/>
        </p:nvSpPr>
        <p:spPr>
          <a:xfrm>
            <a:off x="6096000" y="20420"/>
            <a:ext cx="2976282" cy="6858000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5AD4FD84-4154-4854-BA73-8185D9C19F9E}"/>
              </a:ext>
            </a:extLst>
          </p:cNvPr>
          <p:cNvSpPr/>
          <p:nvPr/>
        </p:nvSpPr>
        <p:spPr>
          <a:xfrm>
            <a:off x="9072283" y="20420"/>
            <a:ext cx="3119718" cy="685800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25C6640-FAF8-420D-91E1-A3BDDE8C38C7}"/>
              </a:ext>
            </a:extLst>
          </p:cNvPr>
          <p:cNvSpPr txBox="1"/>
          <p:nvPr/>
        </p:nvSpPr>
        <p:spPr>
          <a:xfrm>
            <a:off x="142672" y="3023711"/>
            <a:ext cx="269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C13B05-84B2-451A-9E9E-20F2247A9EDD}"/>
              </a:ext>
            </a:extLst>
          </p:cNvPr>
          <p:cNvSpPr txBox="1"/>
          <p:nvPr/>
        </p:nvSpPr>
        <p:spPr>
          <a:xfrm>
            <a:off x="3118954" y="3023711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6579503-7339-43CB-9E71-0C922AFCCE17}"/>
              </a:ext>
            </a:extLst>
          </p:cNvPr>
          <p:cNvSpPr txBox="1"/>
          <p:nvPr/>
        </p:nvSpPr>
        <p:spPr>
          <a:xfrm>
            <a:off x="6238672" y="3013501"/>
            <a:ext cx="269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8B38463-ABF6-4BA7-BEC1-865E28EADA5C}"/>
              </a:ext>
            </a:extLst>
          </p:cNvPr>
          <p:cNvSpPr txBox="1"/>
          <p:nvPr/>
        </p:nvSpPr>
        <p:spPr>
          <a:xfrm>
            <a:off x="9319098" y="3033921"/>
            <a:ext cx="269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28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36CBC69-794C-458E-AB7F-86C922D70EE4}"/>
              </a:ext>
            </a:extLst>
          </p:cNvPr>
          <p:cNvSpPr txBox="1"/>
          <p:nvPr/>
        </p:nvSpPr>
        <p:spPr>
          <a:xfrm rot="16200000">
            <a:off x="-1939761" y="5261586"/>
            <a:ext cx="4229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Trong nhóm </a:t>
            </a:r>
          </a:p>
        </p:txBody>
      </p:sp>
      <p:sp>
        <p:nvSpPr>
          <p:cNvPr id="70" name="Hình chữ nhật 69">
            <a:extLst>
              <a:ext uri="{FF2B5EF4-FFF2-40B4-BE49-F238E27FC236}">
                <a16:creationId xmlns:a16="http://schemas.microsoft.com/office/drawing/2014/main" id="{0372C6A0-A848-471B-9F30-A8972C36547F}"/>
              </a:ext>
            </a:extLst>
          </p:cNvPr>
          <p:cNvSpPr/>
          <p:nvPr/>
        </p:nvSpPr>
        <p:spPr>
          <a:xfrm>
            <a:off x="7774" y="0"/>
            <a:ext cx="12176451" cy="686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18B0653-2B9D-43EC-8C49-71F632FA06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14" y="178409"/>
            <a:ext cx="1501566" cy="507951"/>
          </a:xfrm>
          <a:prstGeom prst="rect">
            <a:avLst/>
          </a:prstGeom>
        </p:spPr>
      </p:pic>
      <p:grpSp>
        <p:nvGrpSpPr>
          <p:cNvPr id="39" name="Nhóm 38">
            <a:extLst>
              <a:ext uri="{FF2B5EF4-FFF2-40B4-BE49-F238E27FC236}">
                <a16:creationId xmlns:a16="http://schemas.microsoft.com/office/drawing/2014/main" id="{3994D411-3A99-4AE7-9E0D-861A3127AEFE}"/>
              </a:ext>
            </a:extLst>
          </p:cNvPr>
          <p:cNvGrpSpPr/>
          <p:nvPr/>
        </p:nvGrpSpPr>
        <p:grpSpPr>
          <a:xfrm>
            <a:off x="841585" y="1986455"/>
            <a:ext cx="2157823" cy="2847937"/>
            <a:chOff x="841585" y="1986455"/>
            <a:chExt cx="2157823" cy="2847937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B93D4501-F93E-4EEE-B55E-6F8E44854850}"/>
                </a:ext>
              </a:extLst>
            </p:cNvPr>
            <p:cNvSpPr/>
            <p:nvPr/>
          </p:nvSpPr>
          <p:spPr>
            <a:xfrm>
              <a:off x="841585" y="1986455"/>
              <a:ext cx="2157823" cy="2847937"/>
            </a:xfrm>
            <a:prstGeom prst="roundRect">
              <a:avLst>
                <a:gd name="adj" fmla="val 8387"/>
              </a:avLst>
            </a:prstGeom>
            <a:solidFill>
              <a:srgbClr val="408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6ACD2F35-3162-4211-A069-6DD75F3C6B71}"/>
                </a:ext>
              </a:extLst>
            </p:cNvPr>
            <p:cNvSpPr/>
            <p:nvPr/>
          </p:nvSpPr>
          <p:spPr>
            <a:xfrm>
              <a:off x="1175004" y="2299249"/>
              <a:ext cx="1564582" cy="1513490"/>
            </a:xfrm>
            <a:prstGeom prst="ellipse">
              <a:avLst/>
            </a:prstGeom>
            <a:blipFill dpi="0"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6767" b="-3701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8E267F7B-60D9-4525-B781-480E95FB4664}"/>
                </a:ext>
              </a:extLst>
            </p:cNvPr>
            <p:cNvSpPr txBox="1"/>
            <p:nvPr/>
          </p:nvSpPr>
          <p:spPr>
            <a:xfrm>
              <a:off x="1329524" y="3935571"/>
              <a:ext cx="124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81305905-546F-4CB0-85AE-C55E9971024E}"/>
                </a:ext>
              </a:extLst>
            </p:cNvPr>
            <p:cNvSpPr txBox="1"/>
            <p:nvPr/>
          </p:nvSpPr>
          <p:spPr>
            <a:xfrm>
              <a:off x="1097369" y="4279802"/>
              <a:ext cx="166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 Sinh Viên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E663BCC5-80EE-4742-A148-D5542F2148BB}"/>
              </a:ext>
            </a:extLst>
          </p:cNvPr>
          <p:cNvGrpSpPr/>
          <p:nvPr/>
        </p:nvGrpSpPr>
        <p:grpSpPr>
          <a:xfrm>
            <a:off x="3369061" y="1986455"/>
            <a:ext cx="2157823" cy="2847937"/>
            <a:chOff x="3369061" y="1986455"/>
            <a:chExt cx="2157823" cy="2847937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7940CFF8-4BC2-4178-9D77-DEF91CE122F4}"/>
                </a:ext>
              </a:extLst>
            </p:cNvPr>
            <p:cNvSpPr/>
            <p:nvPr/>
          </p:nvSpPr>
          <p:spPr>
            <a:xfrm>
              <a:off x="3369061" y="1986455"/>
              <a:ext cx="2157823" cy="2847937"/>
            </a:xfrm>
            <a:prstGeom prst="roundRect">
              <a:avLst>
                <a:gd name="adj" fmla="val 8387"/>
              </a:avLst>
            </a:prstGeom>
            <a:solidFill>
              <a:srgbClr val="E94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D05CED5D-7E53-4773-9FA4-BB5B1FA73C04}"/>
                </a:ext>
              </a:extLst>
            </p:cNvPr>
            <p:cNvSpPr/>
            <p:nvPr/>
          </p:nvSpPr>
          <p:spPr>
            <a:xfrm>
              <a:off x="3737774" y="2308274"/>
              <a:ext cx="1564582" cy="1513490"/>
            </a:xfrm>
            <a:prstGeom prst="ellipse">
              <a:avLst/>
            </a:prstGeom>
            <a:blipFill dpi="0"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4744" r="-2722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B72648C9-3E6B-4AED-ADC0-ADC190ACEABE}"/>
                </a:ext>
              </a:extLst>
            </p:cNvPr>
            <p:cNvSpPr txBox="1"/>
            <p:nvPr/>
          </p:nvSpPr>
          <p:spPr>
            <a:xfrm>
              <a:off x="3878760" y="3954233"/>
              <a:ext cx="124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3C477A62-DF18-48C5-9E0C-3D8D3B687B55}"/>
                </a:ext>
              </a:extLst>
            </p:cNvPr>
            <p:cNvSpPr txBox="1"/>
            <p:nvPr/>
          </p:nvSpPr>
          <p:spPr>
            <a:xfrm>
              <a:off x="3643565" y="4283717"/>
              <a:ext cx="166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 Sinh Viên</a:t>
              </a:r>
            </a:p>
          </p:txBody>
        </p:sp>
      </p:grp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060625E5-1838-4ADB-BC3C-DF72C5959299}"/>
              </a:ext>
            </a:extLst>
          </p:cNvPr>
          <p:cNvGrpSpPr/>
          <p:nvPr/>
        </p:nvGrpSpPr>
        <p:grpSpPr>
          <a:xfrm>
            <a:off x="5865438" y="1986455"/>
            <a:ext cx="2157823" cy="2847937"/>
            <a:chOff x="5865438" y="1986455"/>
            <a:chExt cx="2157823" cy="2847937"/>
          </a:xfrm>
        </p:grpSpPr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id="{401C82EB-9DA8-4D02-BE62-713E134CD2B6}"/>
                </a:ext>
              </a:extLst>
            </p:cNvPr>
            <p:cNvSpPr/>
            <p:nvPr/>
          </p:nvSpPr>
          <p:spPr>
            <a:xfrm>
              <a:off x="5865438" y="1986455"/>
              <a:ext cx="2157823" cy="2847937"/>
            </a:xfrm>
            <a:prstGeom prst="roundRect">
              <a:avLst>
                <a:gd name="adj" fmla="val 8387"/>
              </a:avLst>
            </a:prstGeom>
            <a:solidFill>
              <a:srgbClr val="EAA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C4AFCBF8-D476-4EA8-B67B-1D6488F50E77}"/>
                </a:ext>
              </a:extLst>
            </p:cNvPr>
            <p:cNvSpPr/>
            <p:nvPr/>
          </p:nvSpPr>
          <p:spPr>
            <a:xfrm>
              <a:off x="6175575" y="2234458"/>
              <a:ext cx="1564582" cy="151349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573" t="-1909" r="-37213" b="-3515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DAEF1B47-D15D-4B83-8E44-72B7C870CA1D}"/>
                </a:ext>
              </a:extLst>
            </p:cNvPr>
            <p:cNvSpPr txBox="1"/>
            <p:nvPr/>
          </p:nvSpPr>
          <p:spPr>
            <a:xfrm>
              <a:off x="6341110" y="3921838"/>
              <a:ext cx="124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17660BE-E227-4A3E-BB88-B8E862FDABDC}"/>
                </a:ext>
              </a:extLst>
            </p:cNvPr>
            <p:cNvSpPr txBox="1"/>
            <p:nvPr/>
          </p:nvSpPr>
          <p:spPr>
            <a:xfrm>
              <a:off x="6113013" y="4279802"/>
              <a:ext cx="166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 Sinh Viên</a:t>
              </a:r>
            </a:p>
          </p:txBody>
        </p: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BC39D921-EE07-430E-B554-30EA93C6D1DA}"/>
              </a:ext>
            </a:extLst>
          </p:cNvPr>
          <p:cNvGrpSpPr/>
          <p:nvPr/>
        </p:nvGrpSpPr>
        <p:grpSpPr>
          <a:xfrm>
            <a:off x="8361815" y="1986455"/>
            <a:ext cx="2157823" cy="2847937"/>
            <a:chOff x="8361815" y="1986455"/>
            <a:chExt cx="2157823" cy="2847937"/>
          </a:xfrm>
        </p:grpSpPr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B6F138B8-E6B3-4E37-96B7-EACCBF2A3666}"/>
                </a:ext>
              </a:extLst>
            </p:cNvPr>
            <p:cNvSpPr/>
            <p:nvPr/>
          </p:nvSpPr>
          <p:spPr>
            <a:xfrm>
              <a:off x="8361815" y="1986455"/>
              <a:ext cx="2157823" cy="2847937"/>
            </a:xfrm>
            <a:prstGeom prst="roundRect">
              <a:avLst>
                <a:gd name="adj" fmla="val 8387"/>
              </a:avLst>
            </a:prstGeom>
            <a:solidFill>
              <a:srgbClr val="33A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8FB88B2B-B448-4DAB-8A11-D68185806F34}"/>
                </a:ext>
              </a:extLst>
            </p:cNvPr>
            <p:cNvSpPr/>
            <p:nvPr/>
          </p:nvSpPr>
          <p:spPr>
            <a:xfrm>
              <a:off x="8670123" y="2234458"/>
              <a:ext cx="1564582" cy="151349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6193" t="-42988" r="-39191" b="-589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7D0D47C3-1EC0-4B8C-97CB-A422BA89E2C0}"/>
                </a:ext>
              </a:extLst>
            </p:cNvPr>
            <p:cNvSpPr txBox="1"/>
            <p:nvPr/>
          </p:nvSpPr>
          <p:spPr>
            <a:xfrm>
              <a:off x="8834610" y="3921838"/>
              <a:ext cx="124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EAAAB84-2744-4927-BFB1-8D247A9A3F1E}"/>
                </a:ext>
              </a:extLst>
            </p:cNvPr>
            <p:cNvSpPr txBox="1"/>
            <p:nvPr/>
          </p:nvSpPr>
          <p:spPr>
            <a:xfrm>
              <a:off x="8621078" y="4291170"/>
              <a:ext cx="166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 Sinh Viên</a:t>
              </a:r>
            </a:p>
          </p:txBody>
        </p:sp>
      </p:grp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17057DF3-095E-4CCE-8F41-A44046BFEF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879" y1="10130" x2="46364" y2="10130"/>
                        <a14:foregroundMark x1="71364" y1="69351" x2="71364" y2="69351"/>
                        <a14:foregroundMark x1="73636" y1="57403" x2="73636" y2="57403"/>
                        <a14:foregroundMark x1="49545" y1="41558" x2="49545" y2="41818"/>
                        <a14:foregroundMark x1="74697" y1="48571" x2="74697" y2="48571"/>
                        <a14:foregroundMark x1="73485" y1="39221" x2="73485" y2="39221"/>
                        <a14:foregroundMark x1="70909" y1="29870" x2="70909" y2="29870"/>
                        <a14:foregroundMark x1="66970" y1="22078" x2="66970" y2="22078"/>
                        <a14:foregroundMark x1="66515" y1="81039" x2="66515" y2="81039"/>
                        <a14:foregroundMark x1="54394" y1="86753" x2="54394" y2="86753"/>
                        <a14:foregroundMark x1="33788" y1="80519" x2="33788" y2="80519"/>
                        <a14:foregroundMark x1="29848" y1="68052" x2="29848" y2="68052"/>
                        <a14:foregroundMark x1="26667" y1="60000" x2="26667" y2="60000"/>
                        <a14:foregroundMark x1="23788" y1="53766" x2="23788" y2="53766"/>
                        <a14:foregroundMark x1="24545" y1="45974" x2="24545" y2="45974"/>
                        <a14:foregroundMark x1="27273" y1="39221" x2="27273" y2="39221"/>
                        <a14:foregroundMark x1="29697" y1="30390" x2="29697" y2="30390"/>
                        <a14:foregroundMark x1="32727" y1="21039" x2="32727" y2="21039"/>
                        <a14:foregroundMark x1="47727" y1="42597" x2="48788" y2="56883"/>
                        <a14:foregroundMark x1="46212" y1="37662" x2="46364" y2="41818"/>
                        <a14:foregroundMark x1="51667" y1="37662" x2="54091" y2="44935"/>
                        <a14:foregroundMark x1="47576" y1="41299" x2="47121" y2="42338"/>
                        <a14:backgroundMark x1="52273" y1="4935" x2="52273" y2="4935"/>
                        <a14:backgroundMark x1="49697" y1="10130" x2="49697" y2="10130"/>
                        <a14:backgroundMark x1="50909" y1="4675" x2="50909" y2="4675"/>
                        <a14:backgroundMark x1="47879" y1="9351" x2="47879" y2="9351"/>
                        <a14:backgroundMark x1="49697" y1="21558" x2="49697" y2="21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63" r="18597"/>
          <a:stretch/>
        </p:blipFill>
        <p:spPr>
          <a:xfrm>
            <a:off x="427391" y="6002414"/>
            <a:ext cx="927058" cy="825126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3E6FEF9F-F5D4-4C07-A6B1-4A82975DD1D5}"/>
              </a:ext>
            </a:extLst>
          </p:cNvPr>
          <p:cNvSpPr/>
          <p:nvPr/>
        </p:nvSpPr>
        <p:spPr>
          <a:xfrm>
            <a:off x="0" y="20420"/>
            <a:ext cx="372533" cy="6837580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73A3767B-B9D5-4303-BB2F-2FBF9F768AE3}"/>
              </a:ext>
            </a:extLst>
          </p:cNvPr>
          <p:cNvSpPr/>
          <p:nvPr/>
        </p:nvSpPr>
        <p:spPr>
          <a:xfrm>
            <a:off x="743812" y="40840"/>
            <a:ext cx="107852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ình Bầu dục 58">
            <a:extLst>
              <a:ext uri="{FF2B5EF4-FFF2-40B4-BE49-F238E27FC236}">
                <a16:creationId xmlns:a16="http://schemas.microsoft.com/office/drawing/2014/main" id="{37508D9B-B442-4033-B990-63E6CDF89B62}"/>
              </a:ext>
            </a:extLst>
          </p:cNvPr>
          <p:cNvSpPr/>
          <p:nvPr/>
        </p:nvSpPr>
        <p:spPr>
          <a:xfrm>
            <a:off x="8160324" y="5627460"/>
            <a:ext cx="900908" cy="898717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2DEEB864-D387-41A0-B900-E208164119B3}"/>
              </a:ext>
            </a:extLst>
          </p:cNvPr>
          <p:cNvSpPr/>
          <p:nvPr/>
        </p:nvSpPr>
        <p:spPr>
          <a:xfrm>
            <a:off x="2409516" y="5875528"/>
            <a:ext cx="900908" cy="898717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ình Bầu dục 67">
            <a:extLst>
              <a:ext uri="{FF2B5EF4-FFF2-40B4-BE49-F238E27FC236}">
                <a16:creationId xmlns:a16="http://schemas.microsoft.com/office/drawing/2014/main" id="{0A8A6A40-BAE9-4C0B-9755-93EB5AAB948B}"/>
              </a:ext>
            </a:extLst>
          </p:cNvPr>
          <p:cNvSpPr/>
          <p:nvPr/>
        </p:nvSpPr>
        <p:spPr>
          <a:xfrm>
            <a:off x="5197279" y="6226609"/>
            <a:ext cx="355405" cy="348537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90726A9-DDE2-4C30-92BB-0D24A7E00C24}"/>
              </a:ext>
            </a:extLst>
          </p:cNvPr>
          <p:cNvSpPr txBox="1"/>
          <p:nvPr/>
        </p:nvSpPr>
        <p:spPr>
          <a:xfrm>
            <a:off x="5764804" y="3671217"/>
            <a:ext cx="467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Chủ đề thuyết trình 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102DB73-E65B-4AFE-A1AE-2E28CD31EE1E}"/>
              </a:ext>
            </a:extLst>
          </p:cNvPr>
          <p:cNvSpPr/>
          <p:nvPr/>
        </p:nvSpPr>
        <p:spPr>
          <a:xfrm>
            <a:off x="2542156" y="1145640"/>
            <a:ext cx="1147935" cy="1108511"/>
          </a:xfrm>
          <a:prstGeom prst="ellipse">
            <a:avLst/>
          </a:prstGeom>
          <a:solidFill>
            <a:srgbClr val="408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C0218183-0DF3-4752-80CE-885E548D5729}"/>
              </a:ext>
            </a:extLst>
          </p:cNvPr>
          <p:cNvSpPr/>
          <p:nvPr/>
        </p:nvSpPr>
        <p:spPr>
          <a:xfrm>
            <a:off x="5496124" y="5283181"/>
            <a:ext cx="900908" cy="898717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ình Bầu dục 44">
            <a:extLst>
              <a:ext uri="{FF2B5EF4-FFF2-40B4-BE49-F238E27FC236}">
                <a16:creationId xmlns:a16="http://schemas.microsoft.com/office/drawing/2014/main" id="{9BA7B7B3-6BDE-47D2-8BC6-02AE07D24E51}"/>
              </a:ext>
            </a:extLst>
          </p:cNvPr>
          <p:cNvSpPr/>
          <p:nvPr/>
        </p:nvSpPr>
        <p:spPr>
          <a:xfrm>
            <a:off x="9752743" y="795079"/>
            <a:ext cx="900908" cy="898717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1E6A8C85-ED9D-402A-AC78-C6E1EDCAD9A6}"/>
              </a:ext>
            </a:extLst>
          </p:cNvPr>
          <p:cNvGrpSpPr/>
          <p:nvPr/>
        </p:nvGrpSpPr>
        <p:grpSpPr>
          <a:xfrm>
            <a:off x="5996874" y="493842"/>
            <a:ext cx="3025976" cy="2898882"/>
            <a:chOff x="5977647" y="546470"/>
            <a:chExt cx="3025976" cy="289888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CC91D28F-879A-4827-A410-A6D567FF9F54}"/>
                </a:ext>
              </a:extLst>
            </p:cNvPr>
            <p:cNvSpPr/>
            <p:nvPr/>
          </p:nvSpPr>
          <p:spPr>
            <a:xfrm>
              <a:off x="5977647" y="546470"/>
              <a:ext cx="2828048" cy="2745209"/>
            </a:xfrm>
            <a:prstGeom prst="ellipse">
              <a:avLst/>
            </a:prstGeom>
            <a:solidFill>
              <a:srgbClr val="33A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ình Bầu dục 45">
              <a:extLst>
                <a:ext uri="{FF2B5EF4-FFF2-40B4-BE49-F238E27FC236}">
                  <a16:creationId xmlns:a16="http://schemas.microsoft.com/office/drawing/2014/main" id="{A74FD91D-0D74-44AF-8611-5DB13F8302CB}"/>
                </a:ext>
              </a:extLst>
            </p:cNvPr>
            <p:cNvSpPr/>
            <p:nvPr/>
          </p:nvSpPr>
          <p:spPr>
            <a:xfrm>
              <a:off x="6175575" y="700143"/>
              <a:ext cx="2828048" cy="2745209"/>
            </a:xfrm>
            <a:prstGeom prst="ellipse">
              <a:avLst/>
            </a:prstGeom>
            <a:solidFill>
              <a:srgbClr val="E94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id="{DBD2D60C-87C1-4010-8D59-CDEFA9F08CF8}"/>
                </a:ext>
              </a:extLst>
            </p:cNvPr>
            <p:cNvSpPr/>
            <p:nvPr/>
          </p:nvSpPr>
          <p:spPr>
            <a:xfrm>
              <a:off x="6040053" y="625433"/>
              <a:ext cx="2828048" cy="2745209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B087C14D-C226-4353-8B91-D003DFE3DAB4}"/>
              </a:ext>
            </a:extLst>
          </p:cNvPr>
          <p:cNvGrpSpPr/>
          <p:nvPr/>
        </p:nvGrpSpPr>
        <p:grpSpPr>
          <a:xfrm>
            <a:off x="2224027" y="2782232"/>
            <a:ext cx="2961576" cy="2966770"/>
            <a:chOff x="2825308" y="2766294"/>
            <a:chExt cx="2961576" cy="2966770"/>
          </a:xfrm>
        </p:grpSpPr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83362701-5402-4A76-AAB0-B2B3B9BE700D}"/>
                </a:ext>
              </a:extLst>
            </p:cNvPr>
            <p:cNvSpPr/>
            <p:nvPr/>
          </p:nvSpPr>
          <p:spPr>
            <a:xfrm>
              <a:off x="2825308" y="2766294"/>
              <a:ext cx="2828048" cy="2745209"/>
            </a:xfrm>
            <a:prstGeom prst="ellipse">
              <a:avLst/>
            </a:prstGeom>
            <a:solidFill>
              <a:srgbClr val="408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id="{36F25733-0B89-460E-8F61-0778493C036B}"/>
                </a:ext>
              </a:extLst>
            </p:cNvPr>
            <p:cNvSpPr/>
            <p:nvPr/>
          </p:nvSpPr>
          <p:spPr>
            <a:xfrm>
              <a:off x="2958836" y="2987855"/>
              <a:ext cx="2828048" cy="2745209"/>
            </a:xfrm>
            <a:prstGeom prst="ellipse">
              <a:avLst/>
            </a:prstGeom>
            <a:solidFill>
              <a:srgbClr val="FBB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ình Bầu dục 48">
              <a:extLst>
                <a:ext uri="{FF2B5EF4-FFF2-40B4-BE49-F238E27FC236}">
                  <a16:creationId xmlns:a16="http://schemas.microsoft.com/office/drawing/2014/main" id="{8FB825FD-0C7A-4905-8891-52083A3139EE}"/>
                </a:ext>
              </a:extLst>
            </p:cNvPr>
            <p:cNvSpPr/>
            <p:nvPr/>
          </p:nvSpPr>
          <p:spPr>
            <a:xfrm>
              <a:off x="2929608" y="2859687"/>
              <a:ext cx="2828048" cy="2745209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349" t="-19127" r="-349" b="-6275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033E5B0-F8BD-475B-AC09-7E8584B5D580}"/>
              </a:ext>
            </a:extLst>
          </p:cNvPr>
          <p:cNvSpPr txBox="1"/>
          <p:nvPr/>
        </p:nvSpPr>
        <p:spPr>
          <a:xfrm>
            <a:off x="6197355" y="4233314"/>
            <a:ext cx="449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Giáo viên bộ môn: Cô Nguyễn Văn A</a:t>
            </a:r>
          </a:p>
        </p:txBody>
      </p:sp>
      <p:sp>
        <p:nvSpPr>
          <p:cNvPr id="51" name="Hình Bầu dục 50">
            <a:extLst>
              <a:ext uri="{FF2B5EF4-FFF2-40B4-BE49-F238E27FC236}">
                <a16:creationId xmlns:a16="http://schemas.microsoft.com/office/drawing/2014/main" id="{11BD3BA1-D2B8-4D12-B0C1-BBACC92EE19B}"/>
              </a:ext>
            </a:extLst>
          </p:cNvPr>
          <p:cNvSpPr/>
          <p:nvPr/>
        </p:nvSpPr>
        <p:spPr>
          <a:xfrm>
            <a:off x="3344646" y="1162567"/>
            <a:ext cx="373774" cy="363339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ình Bầu dục 51">
            <a:extLst>
              <a:ext uri="{FF2B5EF4-FFF2-40B4-BE49-F238E27FC236}">
                <a16:creationId xmlns:a16="http://schemas.microsoft.com/office/drawing/2014/main" id="{C1FD3D8F-18B8-4AD8-898A-40F00D71F8D5}"/>
              </a:ext>
            </a:extLst>
          </p:cNvPr>
          <p:cNvSpPr/>
          <p:nvPr/>
        </p:nvSpPr>
        <p:spPr>
          <a:xfrm>
            <a:off x="6470680" y="4888127"/>
            <a:ext cx="373774" cy="363339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F7559523-36E2-4E1D-BB8E-4B6B80BD5B54}"/>
              </a:ext>
            </a:extLst>
          </p:cNvPr>
          <p:cNvSpPr/>
          <p:nvPr/>
        </p:nvSpPr>
        <p:spPr>
          <a:xfrm>
            <a:off x="1105467" y="4792450"/>
            <a:ext cx="667023" cy="653983"/>
          </a:xfrm>
          <a:prstGeom prst="ellipse">
            <a:avLst/>
          </a:prstGeom>
          <a:solidFill>
            <a:srgbClr val="408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ình Bầu dục 53">
            <a:extLst>
              <a:ext uri="{FF2B5EF4-FFF2-40B4-BE49-F238E27FC236}">
                <a16:creationId xmlns:a16="http://schemas.microsoft.com/office/drawing/2014/main" id="{33E06111-D8EB-4C25-9F67-16378F755A80}"/>
              </a:ext>
            </a:extLst>
          </p:cNvPr>
          <p:cNvSpPr/>
          <p:nvPr/>
        </p:nvSpPr>
        <p:spPr>
          <a:xfrm>
            <a:off x="1523389" y="3525195"/>
            <a:ext cx="373774" cy="329304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ình Bầu dục 56">
            <a:extLst>
              <a:ext uri="{FF2B5EF4-FFF2-40B4-BE49-F238E27FC236}">
                <a16:creationId xmlns:a16="http://schemas.microsoft.com/office/drawing/2014/main" id="{886E48C0-C1FC-4E68-A43D-56906C48538C}"/>
              </a:ext>
            </a:extLst>
          </p:cNvPr>
          <p:cNvSpPr/>
          <p:nvPr/>
        </p:nvSpPr>
        <p:spPr>
          <a:xfrm>
            <a:off x="5513422" y="4860001"/>
            <a:ext cx="306115" cy="280334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ình Bầu dục 54">
            <a:extLst>
              <a:ext uri="{FF2B5EF4-FFF2-40B4-BE49-F238E27FC236}">
                <a16:creationId xmlns:a16="http://schemas.microsoft.com/office/drawing/2014/main" id="{0EB9A876-FA90-4B4D-AA05-57A7395B4AB9}"/>
              </a:ext>
            </a:extLst>
          </p:cNvPr>
          <p:cNvSpPr/>
          <p:nvPr/>
        </p:nvSpPr>
        <p:spPr>
          <a:xfrm>
            <a:off x="4480441" y="1608298"/>
            <a:ext cx="1305853" cy="1279864"/>
          </a:xfrm>
          <a:prstGeom prst="ellipse">
            <a:avLst/>
          </a:prstGeom>
          <a:solidFill>
            <a:srgbClr val="EAA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ình Bầu dục 55">
            <a:extLst>
              <a:ext uri="{FF2B5EF4-FFF2-40B4-BE49-F238E27FC236}">
                <a16:creationId xmlns:a16="http://schemas.microsoft.com/office/drawing/2014/main" id="{41FF8500-7E92-45C7-885D-6FA5B577F4D9}"/>
              </a:ext>
            </a:extLst>
          </p:cNvPr>
          <p:cNvSpPr/>
          <p:nvPr/>
        </p:nvSpPr>
        <p:spPr>
          <a:xfrm>
            <a:off x="4433151" y="5783442"/>
            <a:ext cx="373774" cy="363339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0F6B4055-B323-4886-8518-1983E242040D}"/>
              </a:ext>
            </a:extLst>
          </p:cNvPr>
          <p:cNvSpPr/>
          <p:nvPr/>
        </p:nvSpPr>
        <p:spPr>
          <a:xfrm>
            <a:off x="9446877" y="2273052"/>
            <a:ext cx="373774" cy="363339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ình Bầu dục 59">
            <a:extLst>
              <a:ext uri="{FF2B5EF4-FFF2-40B4-BE49-F238E27FC236}">
                <a16:creationId xmlns:a16="http://schemas.microsoft.com/office/drawing/2014/main" id="{3664C789-27AF-4D71-8960-B03BEB37B4E9}"/>
              </a:ext>
            </a:extLst>
          </p:cNvPr>
          <p:cNvSpPr/>
          <p:nvPr/>
        </p:nvSpPr>
        <p:spPr>
          <a:xfrm>
            <a:off x="8473440" y="328485"/>
            <a:ext cx="301536" cy="305002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CECCFB46-94DF-4AD4-954B-84AC9447CE03}"/>
              </a:ext>
            </a:extLst>
          </p:cNvPr>
          <p:cNvSpPr/>
          <p:nvPr/>
        </p:nvSpPr>
        <p:spPr>
          <a:xfrm>
            <a:off x="10641501" y="5174196"/>
            <a:ext cx="373774" cy="363339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0CEDC534-3959-44FD-A0CB-C32927F20D34}"/>
              </a:ext>
            </a:extLst>
          </p:cNvPr>
          <p:cNvSpPr/>
          <p:nvPr/>
        </p:nvSpPr>
        <p:spPr>
          <a:xfrm>
            <a:off x="10585526" y="2554435"/>
            <a:ext cx="485725" cy="507950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ình Bầu dục 63">
            <a:extLst>
              <a:ext uri="{FF2B5EF4-FFF2-40B4-BE49-F238E27FC236}">
                <a16:creationId xmlns:a16="http://schemas.microsoft.com/office/drawing/2014/main" id="{76EAA69E-9241-45C8-B39F-35518E476387}"/>
              </a:ext>
            </a:extLst>
          </p:cNvPr>
          <p:cNvSpPr/>
          <p:nvPr/>
        </p:nvSpPr>
        <p:spPr>
          <a:xfrm>
            <a:off x="1003937" y="2162430"/>
            <a:ext cx="494955" cy="480340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FE4D90AC-018D-415B-87AC-2C9EF5279494}"/>
              </a:ext>
            </a:extLst>
          </p:cNvPr>
          <p:cNvSpPr/>
          <p:nvPr/>
        </p:nvSpPr>
        <p:spPr>
          <a:xfrm>
            <a:off x="8928991" y="176740"/>
            <a:ext cx="573370" cy="608800"/>
          </a:xfrm>
          <a:prstGeom prst="ellipse">
            <a:avLst/>
          </a:prstGeom>
          <a:solidFill>
            <a:srgbClr val="408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ình Bầu dục 66">
            <a:extLst>
              <a:ext uri="{FF2B5EF4-FFF2-40B4-BE49-F238E27FC236}">
                <a16:creationId xmlns:a16="http://schemas.microsoft.com/office/drawing/2014/main" id="{6EEC4C7A-2330-4096-B4EE-B48216C0AB28}"/>
              </a:ext>
            </a:extLst>
          </p:cNvPr>
          <p:cNvSpPr/>
          <p:nvPr/>
        </p:nvSpPr>
        <p:spPr>
          <a:xfrm>
            <a:off x="1968868" y="5812834"/>
            <a:ext cx="373774" cy="363339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ình Bầu dục 68">
            <a:extLst>
              <a:ext uri="{FF2B5EF4-FFF2-40B4-BE49-F238E27FC236}">
                <a16:creationId xmlns:a16="http://schemas.microsoft.com/office/drawing/2014/main" id="{C3FC1915-1015-463C-BDB1-6D647F242BD7}"/>
              </a:ext>
            </a:extLst>
          </p:cNvPr>
          <p:cNvSpPr/>
          <p:nvPr/>
        </p:nvSpPr>
        <p:spPr>
          <a:xfrm>
            <a:off x="8541928" y="5459582"/>
            <a:ext cx="373774" cy="363339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E9D9B3F-019C-4C59-98C0-0CC77623D0D5}"/>
              </a:ext>
            </a:extLst>
          </p:cNvPr>
          <p:cNvSpPr/>
          <p:nvPr/>
        </p:nvSpPr>
        <p:spPr>
          <a:xfrm>
            <a:off x="10049894" y="4498740"/>
            <a:ext cx="900908" cy="898717"/>
          </a:xfrm>
          <a:prstGeom prst="ellipse">
            <a:avLst/>
          </a:prstGeom>
          <a:solidFill>
            <a:srgbClr val="EAA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936259D-7815-42A0-A3F8-DC79C894DE3A}"/>
              </a:ext>
            </a:extLst>
          </p:cNvPr>
          <p:cNvSpPr/>
          <p:nvPr/>
        </p:nvSpPr>
        <p:spPr>
          <a:xfrm>
            <a:off x="372627" y="-1669"/>
            <a:ext cx="372533" cy="6858000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06406AD0-13AC-4155-AC51-F6A5A82FB1C1}"/>
              </a:ext>
            </a:extLst>
          </p:cNvPr>
          <p:cNvGrpSpPr/>
          <p:nvPr/>
        </p:nvGrpSpPr>
        <p:grpSpPr>
          <a:xfrm>
            <a:off x="715990" y="-124445"/>
            <a:ext cx="11445359" cy="6898690"/>
            <a:chOff x="737432" y="-12310"/>
            <a:chExt cx="11641482" cy="6898690"/>
          </a:xfrm>
        </p:grpSpPr>
        <p:sp>
          <p:nvSpPr>
            <p:cNvPr id="50" name="Hình chữ nhật 49">
              <a:extLst>
                <a:ext uri="{FF2B5EF4-FFF2-40B4-BE49-F238E27FC236}">
                  <a16:creationId xmlns:a16="http://schemas.microsoft.com/office/drawing/2014/main" id="{359FACCE-8043-41BD-980A-159DB58B5440}"/>
                </a:ext>
              </a:extLst>
            </p:cNvPr>
            <p:cNvSpPr/>
            <p:nvPr/>
          </p:nvSpPr>
          <p:spPr>
            <a:xfrm>
              <a:off x="991947" y="-12310"/>
              <a:ext cx="113869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1CC990A7-0F70-44CE-84F0-DEE89C9EF79F}"/>
                </a:ext>
              </a:extLst>
            </p:cNvPr>
            <p:cNvSpPr/>
            <p:nvPr/>
          </p:nvSpPr>
          <p:spPr>
            <a:xfrm>
              <a:off x="737432" y="-1669"/>
              <a:ext cx="354655" cy="6888049"/>
            </a:xfrm>
            <a:prstGeom prst="rect">
              <a:avLst/>
            </a:prstGeom>
            <a:solidFill>
              <a:srgbClr val="EAAE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6579503-7339-43CB-9E71-0C922AFCCE17}"/>
              </a:ext>
            </a:extLst>
          </p:cNvPr>
          <p:cNvSpPr txBox="1"/>
          <p:nvPr/>
        </p:nvSpPr>
        <p:spPr>
          <a:xfrm>
            <a:off x="1089520" y="316433"/>
            <a:ext cx="475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D2975195-954D-40D7-8B40-68FC2E91054C}"/>
              </a:ext>
            </a:extLst>
          </p:cNvPr>
          <p:cNvSpPr/>
          <p:nvPr/>
        </p:nvSpPr>
        <p:spPr>
          <a:xfrm>
            <a:off x="6435080" y="921131"/>
            <a:ext cx="4643945" cy="5255041"/>
          </a:xfrm>
          <a:prstGeom prst="rect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ình chữ nhật 72">
            <a:extLst>
              <a:ext uri="{FF2B5EF4-FFF2-40B4-BE49-F238E27FC236}">
                <a16:creationId xmlns:a16="http://schemas.microsoft.com/office/drawing/2014/main" id="{137AEEA4-BA98-4FE0-93A4-91D166ED1AAC}"/>
              </a:ext>
            </a:extLst>
          </p:cNvPr>
          <p:cNvSpPr/>
          <p:nvPr/>
        </p:nvSpPr>
        <p:spPr>
          <a:xfrm>
            <a:off x="5990710" y="631723"/>
            <a:ext cx="1139408" cy="1119720"/>
          </a:xfrm>
          <a:prstGeom prst="rect">
            <a:avLst/>
          </a:prstGeom>
          <a:solidFill>
            <a:srgbClr val="408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ình chữ nhật 73">
            <a:extLst>
              <a:ext uri="{FF2B5EF4-FFF2-40B4-BE49-F238E27FC236}">
                <a16:creationId xmlns:a16="http://schemas.microsoft.com/office/drawing/2014/main" id="{53E59BF9-01EC-4FE9-A5B8-7BB527736B64}"/>
              </a:ext>
            </a:extLst>
          </p:cNvPr>
          <p:cNvSpPr/>
          <p:nvPr/>
        </p:nvSpPr>
        <p:spPr>
          <a:xfrm>
            <a:off x="10168253" y="5504516"/>
            <a:ext cx="1139408" cy="1119720"/>
          </a:xfrm>
          <a:prstGeom prst="rect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ình chữ nhật 71">
            <a:extLst>
              <a:ext uri="{FF2B5EF4-FFF2-40B4-BE49-F238E27FC236}">
                <a16:creationId xmlns:a16="http://schemas.microsoft.com/office/drawing/2014/main" id="{ABD87511-80B7-4D6E-8031-4D8D9C503F78}"/>
              </a:ext>
            </a:extLst>
          </p:cNvPr>
          <p:cNvSpPr/>
          <p:nvPr/>
        </p:nvSpPr>
        <p:spPr>
          <a:xfrm>
            <a:off x="6803400" y="1264420"/>
            <a:ext cx="3815509" cy="4545740"/>
          </a:xfrm>
          <a:prstGeom prst="rect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99D2CB73-C496-4066-9DB0-60B14D16DC5A}"/>
              </a:ext>
            </a:extLst>
          </p:cNvPr>
          <p:cNvGrpSpPr/>
          <p:nvPr/>
        </p:nvGrpSpPr>
        <p:grpSpPr>
          <a:xfrm>
            <a:off x="1227783" y="1230490"/>
            <a:ext cx="4805074" cy="1084679"/>
            <a:chOff x="1329078" y="1230698"/>
            <a:chExt cx="4331855" cy="1084679"/>
          </a:xfrm>
        </p:grpSpPr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6B01D64F-8708-42B0-A66E-B65E82E906DB}"/>
                </a:ext>
              </a:extLst>
            </p:cNvPr>
            <p:cNvSpPr/>
            <p:nvPr/>
          </p:nvSpPr>
          <p:spPr>
            <a:xfrm>
              <a:off x="1329078" y="1230698"/>
              <a:ext cx="4331855" cy="1084679"/>
            </a:xfrm>
            <a:prstGeom prst="roundRect">
              <a:avLst/>
            </a:prstGeom>
            <a:solidFill>
              <a:srgbClr val="408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ộp Văn bản 77">
              <a:extLst>
                <a:ext uri="{FF2B5EF4-FFF2-40B4-BE49-F238E27FC236}">
                  <a16:creationId xmlns:a16="http://schemas.microsoft.com/office/drawing/2014/main" id="{C6076DE4-4E20-4790-861E-5DA9490CD4C4}"/>
                </a:ext>
              </a:extLst>
            </p:cNvPr>
            <p:cNvSpPr txBox="1"/>
            <p:nvPr/>
          </p:nvSpPr>
          <p:spPr>
            <a:xfrm>
              <a:off x="1798750" y="1333704"/>
              <a:ext cx="3688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DC81C4AD-F7AD-42FF-B6E1-565C98EFDFF4}"/>
              </a:ext>
            </a:extLst>
          </p:cNvPr>
          <p:cNvGrpSpPr/>
          <p:nvPr/>
        </p:nvGrpSpPr>
        <p:grpSpPr>
          <a:xfrm>
            <a:off x="1275279" y="2476167"/>
            <a:ext cx="4721595" cy="1163773"/>
            <a:chOff x="1278019" y="2485530"/>
            <a:chExt cx="4386047" cy="1084679"/>
          </a:xfrm>
        </p:grpSpPr>
        <p:sp>
          <p:nvSpPr>
            <p:cNvPr id="79" name="Hình chữ nhật: Góc Tròn 78">
              <a:extLst>
                <a:ext uri="{FF2B5EF4-FFF2-40B4-BE49-F238E27FC236}">
                  <a16:creationId xmlns:a16="http://schemas.microsoft.com/office/drawing/2014/main" id="{63A40CD6-FE9F-43A9-ACE9-C4BA853BEE79}"/>
                </a:ext>
              </a:extLst>
            </p:cNvPr>
            <p:cNvSpPr/>
            <p:nvPr/>
          </p:nvSpPr>
          <p:spPr>
            <a:xfrm>
              <a:off x="1278019" y="2485530"/>
              <a:ext cx="4331855" cy="1084679"/>
            </a:xfrm>
            <a:prstGeom prst="roundRect">
              <a:avLst/>
            </a:prstGeom>
            <a:solidFill>
              <a:srgbClr val="E94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61CEE29C-0505-4D03-8523-A0109064F2BB}"/>
                </a:ext>
              </a:extLst>
            </p:cNvPr>
            <p:cNvSpPr txBox="1"/>
            <p:nvPr/>
          </p:nvSpPr>
          <p:spPr>
            <a:xfrm>
              <a:off x="1514716" y="2607323"/>
              <a:ext cx="4149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ngại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Nhóm 94">
            <a:extLst>
              <a:ext uri="{FF2B5EF4-FFF2-40B4-BE49-F238E27FC236}">
                <a16:creationId xmlns:a16="http://schemas.microsoft.com/office/drawing/2014/main" id="{B75E6682-831D-4B3A-88EB-B045F40B1447}"/>
              </a:ext>
            </a:extLst>
          </p:cNvPr>
          <p:cNvGrpSpPr/>
          <p:nvPr/>
        </p:nvGrpSpPr>
        <p:grpSpPr>
          <a:xfrm>
            <a:off x="1312677" y="3785650"/>
            <a:ext cx="4730991" cy="1435062"/>
            <a:chOff x="1322671" y="3999222"/>
            <a:chExt cx="4366087" cy="1200329"/>
          </a:xfrm>
        </p:grpSpPr>
        <p:sp>
          <p:nvSpPr>
            <p:cNvPr id="80" name="Hình chữ nhật: Góc Tròn 79">
              <a:extLst>
                <a:ext uri="{FF2B5EF4-FFF2-40B4-BE49-F238E27FC236}">
                  <a16:creationId xmlns:a16="http://schemas.microsoft.com/office/drawing/2014/main" id="{F3C7B800-BF86-44B6-B40F-C81A7386039D}"/>
                </a:ext>
              </a:extLst>
            </p:cNvPr>
            <p:cNvSpPr/>
            <p:nvPr/>
          </p:nvSpPr>
          <p:spPr>
            <a:xfrm>
              <a:off x="1322671" y="4016664"/>
              <a:ext cx="4331855" cy="1084679"/>
            </a:xfrm>
            <a:prstGeom prst="roundRect">
              <a:avLst/>
            </a:prstGeom>
            <a:solidFill>
              <a:srgbClr val="EAA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ộp Văn bản 91">
              <a:extLst>
                <a:ext uri="{FF2B5EF4-FFF2-40B4-BE49-F238E27FC236}">
                  <a16:creationId xmlns:a16="http://schemas.microsoft.com/office/drawing/2014/main" id="{12BC98BF-653A-465B-82BF-F2CCA2710E2B}"/>
                </a:ext>
              </a:extLst>
            </p:cNvPr>
            <p:cNvSpPr txBox="1"/>
            <p:nvPr/>
          </p:nvSpPr>
          <p:spPr>
            <a:xfrm>
              <a:off x="1364274" y="3999222"/>
              <a:ext cx="43244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F02E1F4E-F884-4462-986E-A837816BBC91}"/>
              </a:ext>
            </a:extLst>
          </p:cNvPr>
          <p:cNvGrpSpPr/>
          <p:nvPr/>
        </p:nvGrpSpPr>
        <p:grpSpPr>
          <a:xfrm>
            <a:off x="1334456" y="5339131"/>
            <a:ext cx="4724824" cy="1223136"/>
            <a:chOff x="1316325" y="5283181"/>
            <a:chExt cx="4331855" cy="1084679"/>
          </a:xfrm>
        </p:grpSpPr>
        <p:sp>
          <p:nvSpPr>
            <p:cNvPr id="81" name="Hình chữ nhật: Góc Tròn 80">
              <a:extLst>
                <a:ext uri="{FF2B5EF4-FFF2-40B4-BE49-F238E27FC236}">
                  <a16:creationId xmlns:a16="http://schemas.microsoft.com/office/drawing/2014/main" id="{115DD9E9-6192-46BE-B37D-101477C9F0C7}"/>
                </a:ext>
              </a:extLst>
            </p:cNvPr>
            <p:cNvSpPr/>
            <p:nvPr/>
          </p:nvSpPr>
          <p:spPr>
            <a:xfrm>
              <a:off x="1316325" y="5283181"/>
              <a:ext cx="4331855" cy="108467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03EA1DB0-D32F-468A-9EFD-84F72373EE95}"/>
                </a:ext>
              </a:extLst>
            </p:cNvPr>
            <p:cNvSpPr txBox="1"/>
            <p:nvPr/>
          </p:nvSpPr>
          <p:spPr>
            <a:xfrm>
              <a:off x="1323126" y="5403658"/>
              <a:ext cx="4306890" cy="736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huynh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kèm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cặp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5AD4FD84-4154-4854-BA73-8185D9C19F9E}"/>
              </a:ext>
            </a:extLst>
          </p:cNvPr>
          <p:cNvSpPr/>
          <p:nvPr/>
        </p:nvSpPr>
        <p:spPr>
          <a:xfrm>
            <a:off x="11820213" y="0"/>
            <a:ext cx="372533" cy="685800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62" y="1248456"/>
            <a:ext cx="4054351" cy="45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9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0" y="20420"/>
            <a:ext cx="372533" cy="6837580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372627" y="-1669"/>
            <a:ext cx="372533" cy="6858000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726272" y="0"/>
            <a:ext cx="348680" cy="688804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602897D-3AF0-45B7-A1FB-69AEA1DA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3"/>
          <a:stretch/>
        </p:blipFill>
        <p:spPr>
          <a:xfrm>
            <a:off x="4510666" y="150825"/>
            <a:ext cx="3792825" cy="162704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8197F37-1D9A-4AAD-8CFF-6CD62DE25E27}"/>
              </a:ext>
            </a:extLst>
          </p:cNvPr>
          <p:cNvSpPr txBox="1"/>
          <p:nvPr/>
        </p:nvSpPr>
        <p:spPr>
          <a:xfrm>
            <a:off x="3539301" y="1551648"/>
            <a:ext cx="611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090118" y="-1669"/>
            <a:ext cx="372533" cy="685800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09199" y="2504629"/>
            <a:ext cx="8346727" cy="1491672"/>
          </a:xfrm>
          <a:prstGeom prst="roundRect">
            <a:avLst/>
          </a:prstGeom>
          <a:solidFill>
            <a:srgbClr val="EAA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33963" y="2752865"/>
            <a:ext cx="80818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22678" y="4293763"/>
            <a:ext cx="8704387" cy="1420312"/>
          </a:xfrm>
          <a:prstGeom prst="roundRect">
            <a:avLst/>
          </a:prstGeom>
          <a:solidFill>
            <a:srgbClr val="E94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49238" y="4354528"/>
            <a:ext cx="8506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0" y="20420"/>
            <a:ext cx="372533" cy="6837580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372627" y="-1669"/>
            <a:ext cx="372533" cy="6858000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726272" y="0"/>
            <a:ext cx="348680" cy="688804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602897D-3AF0-45B7-A1FB-69AEA1DA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3"/>
          <a:stretch/>
        </p:blipFill>
        <p:spPr>
          <a:xfrm>
            <a:off x="3910302" y="-426542"/>
            <a:ext cx="5272006" cy="226158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8197F37-1D9A-4AAD-8CFF-6CD62DE25E27}"/>
              </a:ext>
            </a:extLst>
          </p:cNvPr>
          <p:cNvSpPr txBox="1"/>
          <p:nvPr/>
        </p:nvSpPr>
        <p:spPr>
          <a:xfrm>
            <a:off x="3694083" y="1835040"/>
            <a:ext cx="5944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090118" y="-1669"/>
            <a:ext cx="372533" cy="685800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95051" y="2854036"/>
            <a:ext cx="9827493" cy="23083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919A483-5A4E-4EC9-B7B7-520120F1F8B5}"/>
              </a:ext>
            </a:extLst>
          </p:cNvPr>
          <p:cNvSpPr/>
          <p:nvPr/>
        </p:nvSpPr>
        <p:spPr>
          <a:xfrm>
            <a:off x="0" y="20420"/>
            <a:ext cx="12191905" cy="6837580"/>
          </a:xfrm>
          <a:prstGeom prst="rect">
            <a:avLst/>
          </a:prstGeom>
          <a:solidFill>
            <a:srgbClr val="4084F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2D57CDC-04D2-40FD-979D-9CD218723264}"/>
              </a:ext>
            </a:extLst>
          </p:cNvPr>
          <p:cNvSpPr/>
          <p:nvPr/>
        </p:nvSpPr>
        <p:spPr>
          <a:xfrm>
            <a:off x="11628583" y="1458830"/>
            <a:ext cx="551930" cy="1905001"/>
          </a:xfrm>
          <a:prstGeom prst="rect">
            <a:avLst/>
          </a:prstGeom>
          <a:solidFill>
            <a:srgbClr val="E9423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DB8C300-3DC3-411E-86B6-D25DFB5CF252}"/>
              </a:ext>
            </a:extLst>
          </p:cNvPr>
          <p:cNvSpPr/>
          <p:nvPr/>
        </p:nvSpPr>
        <p:spPr>
          <a:xfrm>
            <a:off x="11639975" y="3365501"/>
            <a:ext cx="551930" cy="1790699"/>
          </a:xfrm>
          <a:prstGeom prst="rect">
            <a:avLst/>
          </a:prstGeom>
          <a:solidFill>
            <a:srgbClr val="EAAE0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3E3E4F-C4AB-4AF4-8ADD-463D71946B4D}"/>
              </a:ext>
            </a:extLst>
          </p:cNvPr>
          <p:cNvSpPr/>
          <p:nvPr/>
        </p:nvSpPr>
        <p:spPr>
          <a:xfrm>
            <a:off x="11628583" y="5156200"/>
            <a:ext cx="587270" cy="1700130"/>
          </a:xfrm>
          <a:prstGeom prst="rect">
            <a:avLst/>
          </a:prstGeom>
          <a:solidFill>
            <a:srgbClr val="33A9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1EC2D3-3924-4E4B-B3FD-D31A6BC377D0}"/>
              </a:ext>
            </a:extLst>
          </p:cNvPr>
          <p:cNvSpPr txBox="1"/>
          <p:nvPr/>
        </p:nvSpPr>
        <p:spPr>
          <a:xfrm>
            <a:off x="785090" y="566779"/>
            <a:ext cx="1097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Giải pháp 1: Hướng dẫn học sinh nhận biết, phân biệt các câu lệnh trong phần mềm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655780" y="1281328"/>
            <a:ext cx="10621819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Logo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Logo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cũ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…</a:t>
            </a:r>
          </a:p>
          <a:p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cú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: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cú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,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</a:t>
            </a:r>
          </a:p>
          <a:p>
            <a:r>
              <a:rPr lang="en-US" dirty="0"/>
              <a:t>-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(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rùa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: +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gõ</a:t>
            </a:r>
            <a:endParaRPr lang="en-US" dirty="0"/>
          </a:p>
          <a:p>
            <a:r>
              <a:rPr lang="en-US" dirty="0"/>
              <a:t>		   +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lệnh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: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,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33556"/>
              </p:ext>
            </p:extLst>
          </p:nvPr>
        </p:nvGraphicFramePr>
        <p:xfrm>
          <a:off x="655781" y="4673534"/>
          <a:ext cx="10621819" cy="1787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72472">
                  <a:extLst>
                    <a:ext uri="{9D8B030D-6E8A-4147-A177-3AD203B41FA5}">
                      <a16:colId xmlns:a16="http://schemas.microsoft.com/office/drawing/2014/main" val="3654879366"/>
                    </a:ext>
                  </a:extLst>
                </a:gridCol>
                <a:gridCol w="1932480">
                  <a:extLst>
                    <a:ext uri="{9D8B030D-6E8A-4147-A177-3AD203B41FA5}">
                      <a16:colId xmlns:a16="http://schemas.microsoft.com/office/drawing/2014/main" val="611946839"/>
                    </a:ext>
                  </a:extLst>
                </a:gridCol>
                <a:gridCol w="6116867">
                  <a:extLst>
                    <a:ext uri="{9D8B030D-6E8A-4147-A177-3AD203B41FA5}">
                      <a16:colId xmlns:a16="http://schemas.microsoft.com/office/drawing/2014/main" val="1656528472"/>
                    </a:ext>
                  </a:extLst>
                </a:gridCol>
              </a:tblGrid>
              <a:tr h="2979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Lệnh đầy đủ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Tên viết tắt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Hành động của rùa(bút vẽ)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506479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ClearScreen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Xóa toàn bộ sân chơi, rùa về vị trí xuất phát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319430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Forward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Rùa đi thẳng về phía trước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279818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Back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Rùa đi thẳng lùi về phía sau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223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Right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Rùa quay phải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953009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Left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Rùa</a:t>
                      </a:r>
                      <a:r>
                        <a:rPr lang="en-US" sz="1400" dirty="0">
                          <a:effectLst/>
                        </a:rPr>
                        <a:t> quay </a:t>
                      </a:r>
                      <a:r>
                        <a:rPr lang="en-US" sz="1400" dirty="0" err="1">
                          <a:effectLst/>
                        </a:rPr>
                        <a:t>trái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60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46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1757</Words>
  <Application>Microsoft Office PowerPoint</Application>
  <PresentationFormat>Widescreen</PresentationFormat>
  <Paragraphs>263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Cambria Math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 Nguyễn</dc:creator>
  <cp:lastModifiedBy>ADMIN</cp:lastModifiedBy>
  <cp:revision>23</cp:revision>
  <dcterms:created xsi:type="dcterms:W3CDTF">2021-09-29T12:28:40Z</dcterms:created>
  <dcterms:modified xsi:type="dcterms:W3CDTF">2022-11-15T04:29:17Z</dcterms:modified>
</cp:coreProperties>
</file>