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69" r:id="rId4"/>
    <p:sldId id="268" r:id="rId5"/>
    <p:sldId id="258" r:id="rId6"/>
    <p:sldId id="259" r:id="rId7"/>
    <p:sldId id="260" r:id="rId8"/>
    <p:sldId id="261" r:id="rId9"/>
    <p:sldId id="262" r:id="rId10"/>
    <p:sldId id="267" r:id="rId11"/>
    <p:sldId id="264" r:id="rId12"/>
    <p:sldId id="265"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2321C-2D1C-4B99-A7A3-FE4F59BD535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18D953D-3514-4CCA-899C-4903EFED3D75}">
      <dgm:prSet phldrT="[Text]"/>
      <dgm:spPr/>
      <dgm:t>
        <a:bodyPr/>
        <a:lstStyle/>
        <a:p>
          <a:r>
            <a:rPr lang="en-US" b="1" dirty="0" err="1" smtClean="0">
              <a:latin typeface="Times New Roman" panose="02020603050405020304" pitchFamily="18" charset="0"/>
              <a:cs typeface="Times New Roman" panose="02020603050405020304" pitchFamily="18" charset="0"/>
            </a:rPr>
            <a:t>Đặt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vấn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đề</a:t>
          </a:r>
          <a:endParaRPr lang="en-US" dirty="0">
            <a:latin typeface="Times New Roman" panose="02020603050405020304" pitchFamily="18" charset="0"/>
            <a:cs typeface="Times New Roman" panose="02020603050405020304" pitchFamily="18" charset="0"/>
          </a:endParaRPr>
        </a:p>
      </dgm:t>
    </dgm:pt>
    <dgm:pt modelId="{DB6F5F5D-4EB9-4C0A-BEB0-E5BE1CCA493D}" type="parTrans" cxnId="{6C66C435-70D1-417A-9F19-0A3FDF4CF12F}">
      <dgm:prSet/>
      <dgm:spPr/>
      <dgm:t>
        <a:bodyPr/>
        <a:lstStyle/>
        <a:p>
          <a:endParaRPr lang="en-US"/>
        </a:p>
      </dgm:t>
    </dgm:pt>
    <dgm:pt modelId="{F33056D6-6F46-4CFF-AE21-4B7993AC2C01}" type="sibTrans" cxnId="{6C66C435-70D1-417A-9F19-0A3FDF4CF12F}">
      <dgm:prSet/>
      <dgm:spPr/>
      <dgm:t>
        <a:bodyPr/>
        <a:lstStyle/>
        <a:p>
          <a:endParaRPr lang="en-US"/>
        </a:p>
      </dgm:t>
    </dgm:pt>
    <dgm:pt modelId="{2FF29D5A-A76C-4E7E-B69A-62C31E40D21C}">
      <dgm:prSet phldrT="[Text]"/>
      <dgm:spPr/>
      <dgm:t>
        <a:bodyPr/>
        <a:lstStyle/>
        <a:p>
          <a:r>
            <a:rPr lang="en-US" b="1" i="1" dirty="0" err="1" smtClean="0">
              <a:latin typeface="Times New Roman" panose="02020603050405020304" pitchFamily="18" charset="0"/>
              <a:cs typeface="Times New Roman" panose="02020603050405020304" pitchFamily="18" charset="0"/>
            </a:rPr>
            <a:t>Làm</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thế</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nào</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để</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các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em</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học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sinh</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của</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mình</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phát</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triển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được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toàn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diện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về</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trí</a:t>
          </a:r>
          <a:r>
            <a:rPr lang="en-US" b="1" i="1" dirty="0" smtClean="0">
              <a:latin typeface="Times New Roman" panose="02020603050405020304" pitchFamily="18" charset="0"/>
              <a:cs typeface="Times New Roman" panose="02020603050405020304" pitchFamily="18" charset="0"/>
            </a:rPr>
            <a:t> - </a:t>
          </a:r>
          <a:r>
            <a:rPr lang="en-US" b="1" i="1" dirty="0" err="1" smtClean="0">
              <a:latin typeface="Times New Roman" panose="02020603050405020304" pitchFamily="18" charset="0"/>
              <a:cs typeface="Times New Roman" panose="02020603050405020304" pitchFamily="18" charset="0"/>
            </a:rPr>
            <a:t>đức</a:t>
          </a:r>
          <a:r>
            <a:rPr lang="en-US" b="1" i="1" dirty="0" smtClean="0">
              <a:latin typeface="Times New Roman" panose="02020603050405020304" pitchFamily="18" charset="0"/>
              <a:cs typeface="Times New Roman" panose="02020603050405020304" pitchFamily="18" charset="0"/>
            </a:rPr>
            <a:t> - </a:t>
          </a:r>
          <a:r>
            <a:rPr lang="en-US" b="1" i="1" dirty="0" err="1" smtClean="0">
              <a:latin typeface="Times New Roman" panose="02020603050405020304" pitchFamily="18" charset="0"/>
              <a:cs typeface="Times New Roman" panose="02020603050405020304" pitchFamily="18" charset="0"/>
            </a:rPr>
            <a:t>thể</a:t>
          </a:r>
          <a:r>
            <a:rPr lang="en-US" b="1" i="1" dirty="0" smtClean="0">
              <a:latin typeface="Times New Roman" panose="02020603050405020304" pitchFamily="18" charset="0"/>
              <a:cs typeface="Times New Roman" panose="02020603050405020304" pitchFamily="18" charset="0"/>
            </a:rPr>
            <a:t> - </a:t>
          </a:r>
          <a:r>
            <a:rPr lang="en-US" b="1" i="1" dirty="0" err="1" smtClean="0">
              <a:latin typeface="Times New Roman" panose="02020603050405020304" pitchFamily="18" charset="0"/>
              <a:cs typeface="Times New Roman" panose="02020603050405020304" pitchFamily="18" charset="0"/>
            </a:rPr>
            <a:t>mĩ</a:t>
          </a:r>
          <a:r>
            <a:rPr lang="en-US" b="1" i="1" dirty="0" smtClean="0">
              <a:latin typeface="Times New Roman" panose="02020603050405020304" pitchFamily="18" charset="0"/>
              <a:cs typeface="Times New Roman" panose="02020603050405020304" pitchFamily="18" charset="0"/>
            </a:rPr>
            <a:t> ? </a:t>
          </a:r>
          <a:endParaRPr lang="en-US" b="1" dirty="0">
            <a:latin typeface="Times New Roman" panose="02020603050405020304" pitchFamily="18" charset="0"/>
            <a:cs typeface="Times New Roman" panose="02020603050405020304" pitchFamily="18" charset="0"/>
          </a:endParaRPr>
        </a:p>
      </dgm:t>
    </dgm:pt>
    <dgm:pt modelId="{52D3DBAC-6863-4846-ABED-91CF5D1750FD}" type="parTrans" cxnId="{7496B451-C767-4131-BB8E-D391FF97FA69}">
      <dgm:prSet/>
      <dgm:spPr/>
      <dgm:t>
        <a:bodyPr/>
        <a:lstStyle/>
        <a:p>
          <a:endParaRPr lang="en-US"/>
        </a:p>
      </dgm:t>
    </dgm:pt>
    <dgm:pt modelId="{9E0B624C-F0B6-4AC0-91D6-E96D4838DA1B}" type="sibTrans" cxnId="{7496B451-C767-4131-BB8E-D391FF97FA69}">
      <dgm:prSet/>
      <dgm:spPr/>
      <dgm:t>
        <a:bodyPr/>
        <a:lstStyle/>
        <a:p>
          <a:endParaRPr lang="en-US"/>
        </a:p>
      </dgm:t>
    </dgm:pt>
    <dgm:pt modelId="{86B4CAAC-118F-48D1-BA48-8673DCD9AC05}">
      <dgm:prSet phldrT="[Text]"/>
      <dgm:spPr/>
      <dgm:t>
        <a:bodyPr/>
        <a:lstStyle/>
        <a:p>
          <a:r>
            <a:rPr lang="en-US" b="1" i="1" dirty="0" err="1" smtClean="0">
              <a:latin typeface="Times New Roman" panose="02020603050405020304" pitchFamily="18" charset="0"/>
              <a:cs typeface="Times New Roman" panose="02020603050405020304" pitchFamily="18" charset="0"/>
            </a:rPr>
            <a:t>Làm</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thế</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nào</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để</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dạy</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tốt</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môn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giáo</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dục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thể</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chất</a:t>
          </a:r>
          <a:r>
            <a:rPr lang="en-US" b="1" i="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dgm:t>
    </dgm:pt>
    <dgm:pt modelId="{ED29E034-343F-4B56-92BF-57E81E69607B}" type="parTrans" cxnId="{4E87C5B0-C801-4D17-B39E-EB501D7354B6}">
      <dgm:prSet/>
      <dgm:spPr/>
      <dgm:t>
        <a:bodyPr/>
        <a:lstStyle/>
        <a:p>
          <a:endParaRPr lang="en-US"/>
        </a:p>
      </dgm:t>
    </dgm:pt>
    <dgm:pt modelId="{1040D8BC-67B1-4A97-BB65-9C6CF06893FB}" type="sibTrans" cxnId="{4E87C5B0-C801-4D17-B39E-EB501D7354B6}">
      <dgm:prSet/>
      <dgm:spPr/>
      <dgm:t>
        <a:bodyPr/>
        <a:lstStyle/>
        <a:p>
          <a:endParaRPr lang="en-US"/>
        </a:p>
      </dgm:t>
    </dgm:pt>
    <dgm:pt modelId="{F2302052-DFBF-4481-B97E-CBE38725BAA2}">
      <dgm:prSet phldrT="[Text]"/>
      <dgm:spPr/>
      <dgm:t>
        <a:bodyPr/>
        <a:lstStyle/>
        <a:p>
          <a:r>
            <a:rPr lang="en-US" b="1" dirty="0" err="1" smtClean="0">
              <a:latin typeface="Times New Roman" panose="02020603050405020304" pitchFamily="18" charset="0"/>
              <a:cs typeface="Times New Roman" panose="02020603050405020304" pitchFamily="18" charset="0"/>
            </a:rPr>
            <a:t>Thực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trạng</a:t>
          </a:r>
          <a:endParaRPr lang="en-US" dirty="0">
            <a:latin typeface="Times New Roman" panose="02020603050405020304" pitchFamily="18" charset="0"/>
            <a:cs typeface="Times New Roman" panose="02020603050405020304" pitchFamily="18" charset="0"/>
          </a:endParaRPr>
        </a:p>
      </dgm:t>
    </dgm:pt>
    <dgm:pt modelId="{076B191E-85D9-4E4D-B1A0-BDEF6E786EA9}" type="parTrans" cxnId="{DF8522BF-B6A8-4F22-BE6C-DDA9A43C1333}">
      <dgm:prSet/>
      <dgm:spPr/>
      <dgm:t>
        <a:bodyPr/>
        <a:lstStyle/>
        <a:p>
          <a:endParaRPr lang="en-US"/>
        </a:p>
      </dgm:t>
    </dgm:pt>
    <dgm:pt modelId="{D40229EF-A403-41CB-9E7C-150BB3E17C3A}" type="sibTrans" cxnId="{DF8522BF-B6A8-4F22-BE6C-DDA9A43C1333}">
      <dgm:prSet/>
      <dgm:spPr/>
      <dgm:t>
        <a:bodyPr/>
        <a:lstStyle/>
        <a:p>
          <a:endParaRPr lang="en-US"/>
        </a:p>
      </dgm:t>
    </dgm:pt>
    <dgm:pt modelId="{4D66B050-4329-41AD-8665-B02037A1EFA6}">
      <dgm:prSet phldrT="[Text]"/>
      <dgm:spPr/>
      <dgm:t>
        <a:bodyPr/>
        <a:lstStyle/>
        <a:p>
          <a:r>
            <a:rPr lang="en-US" b="1" i="1" dirty="0" err="1" smtClean="0">
              <a:latin typeface="Times New Roman" panose="02020603050405020304" pitchFamily="18" charset="0"/>
              <a:cs typeface="Times New Roman" panose="02020603050405020304" pitchFamily="18" charset="0"/>
            </a:rPr>
            <a:t>Thực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tế</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tại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đơn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vị</a:t>
          </a:r>
          <a:r>
            <a:rPr lang="en-US" b="1" i="1" dirty="0" smtClean="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dgm:t>
    </dgm:pt>
    <dgm:pt modelId="{4ED23C61-375A-4E1C-BB8B-6C8394D2E4B1}" type="parTrans" cxnId="{93477B35-D619-46EC-9B8A-35449676C335}">
      <dgm:prSet/>
      <dgm:spPr/>
      <dgm:t>
        <a:bodyPr/>
        <a:lstStyle/>
        <a:p>
          <a:endParaRPr lang="en-US"/>
        </a:p>
      </dgm:t>
    </dgm:pt>
    <dgm:pt modelId="{EF15D01E-7680-44C1-B72A-8F45A7EF329E}" type="sibTrans" cxnId="{93477B35-D619-46EC-9B8A-35449676C335}">
      <dgm:prSet/>
      <dgm:spPr/>
      <dgm:t>
        <a:bodyPr/>
        <a:lstStyle/>
        <a:p>
          <a:endParaRPr lang="en-US"/>
        </a:p>
      </dgm:t>
    </dgm:pt>
    <dgm:pt modelId="{F73303ED-82FA-4134-AAA8-404775AADC1D}">
      <dgm:prSet phldrT="[Text]"/>
      <dgm:spPr/>
      <dgm:t>
        <a:bodyPr/>
        <a:lstStyle/>
        <a:p>
          <a:r>
            <a:rPr lang="en-US" b="1" i="1" dirty="0" err="1" smtClean="0">
              <a:latin typeface="Times New Roman" panose="02020603050405020304" pitchFamily="18" charset="0"/>
              <a:cs typeface="Times New Roman" panose="02020603050405020304" pitchFamily="18" charset="0"/>
            </a:rPr>
            <a:t>Vai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trò</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của</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Biện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pháp</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Hình</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thành</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thói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quen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tập</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luyện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góp</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phần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nâng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cao</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chất</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lượng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trong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công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tác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giảng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dạy</a:t>
          </a:r>
          <a:endParaRPr lang="en-US" i="1" dirty="0">
            <a:latin typeface="Times New Roman" panose="02020603050405020304" pitchFamily="18" charset="0"/>
            <a:cs typeface="Times New Roman" panose="02020603050405020304" pitchFamily="18" charset="0"/>
          </a:endParaRPr>
        </a:p>
      </dgm:t>
    </dgm:pt>
    <dgm:pt modelId="{0AF732BF-E356-4013-9975-C18DAABC0F50}" type="parTrans" cxnId="{E537BA4D-8172-4C1C-8963-B74F48EA7B58}">
      <dgm:prSet/>
      <dgm:spPr/>
      <dgm:t>
        <a:bodyPr/>
        <a:lstStyle/>
        <a:p>
          <a:endParaRPr lang="en-US"/>
        </a:p>
      </dgm:t>
    </dgm:pt>
    <dgm:pt modelId="{9BAE9E0B-B34B-4F8F-9F73-B6F92E7901EB}" type="sibTrans" cxnId="{E537BA4D-8172-4C1C-8963-B74F48EA7B58}">
      <dgm:prSet/>
      <dgm:spPr/>
      <dgm:t>
        <a:bodyPr/>
        <a:lstStyle/>
        <a:p>
          <a:endParaRPr lang="en-US"/>
        </a:p>
      </dgm:t>
    </dgm:pt>
    <dgm:pt modelId="{9E81D94B-5F44-46F5-9347-FE59EF3BBCF6}" type="pres">
      <dgm:prSet presAssocID="{5312321C-2D1C-4B99-A7A3-FE4F59BD5359}" presName="Name0" presStyleCnt="0">
        <dgm:presLayoutVars>
          <dgm:dir/>
          <dgm:animLvl val="lvl"/>
          <dgm:resizeHandles/>
        </dgm:presLayoutVars>
      </dgm:prSet>
      <dgm:spPr/>
      <dgm:t>
        <a:bodyPr/>
        <a:lstStyle/>
        <a:p>
          <a:endParaRPr lang="en-US"/>
        </a:p>
      </dgm:t>
    </dgm:pt>
    <dgm:pt modelId="{CA72839D-D5F6-4FB8-9181-4ABBBE0067B1}" type="pres">
      <dgm:prSet presAssocID="{918D953D-3514-4CCA-899C-4903EFED3D75}" presName="linNode" presStyleCnt="0"/>
      <dgm:spPr/>
    </dgm:pt>
    <dgm:pt modelId="{FCA55AFB-7D5A-4805-BC46-422BEB0E484B}" type="pres">
      <dgm:prSet presAssocID="{918D953D-3514-4CCA-899C-4903EFED3D75}" presName="parentShp" presStyleLbl="node1" presStyleIdx="0" presStyleCnt="2">
        <dgm:presLayoutVars>
          <dgm:bulletEnabled val="1"/>
        </dgm:presLayoutVars>
      </dgm:prSet>
      <dgm:spPr/>
      <dgm:t>
        <a:bodyPr/>
        <a:lstStyle/>
        <a:p>
          <a:endParaRPr lang="en-US"/>
        </a:p>
      </dgm:t>
    </dgm:pt>
    <dgm:pt modelId="{422190B8-89D4-41C2-8C3E-0DCA2F1A6D97}" type="pres">
      <dgm:prSet presAssocID="{918D953D-3514-4CCA-899C-4903EFED3D75}" presName="childShp" presStyleLbl="bgAccFollowNode1" presStyleIdx="0" presStyleCnt="2" custScaleX="105774" custScaleY="127540">
        <dgm:presLayoutVars>
          <dgm:bulletEnabled val="1"/>
        </dgm:presLayoutVars>
      </dgm:prSet>
      <dgm:spPr/>
      <dgm:t>
        <a:bodyPr/>
        <a:lstStyle/>
        <a:p>
          <a:endParaRPr lang="en-US"/>
        </a:p>
      </dgm:t>
    </dgm:pt>
    <dgm:pt modelId="{88170D3D-260A-4B40-830B-1F56C2252E51}" type="pres">
      <dgm:prSet presAssocID="{F33056D6-6F46-4CFF-AE21-4B7993AC2C01}" presName="spacing" presStyleCnt="0"/>
      <dgm:spPr/>
    </dgm:pt>
    <dgm:pt modelId="{6135FB44-64C2-43C9-9586-D5A359CC8DE4}" type="pres">
      <dgm:prSet presAssocID="{F2302052-DFBF-4481-B97E-CBE38725BAA2}" presName="linNode" presStyleCnt="0"/>
      <dgm:spPr/>
    </dgm:pt>
    <dgm:pt modelId="{5BC4CB2D-72E2-4FC9-A76D-4FDF11D8953F}" type="pres">
      <dgm:prSet presAssocID="{F2302052-DFBF-4481-B97E-CBE38725BAA2}" presName="parentShp" presStyleLbl="node1" presStyleIdx="1" presStyleCnt="2">
        <dgm:presLayoutVars>
          <dgm:bulletEnabled val="1"/>
        </dgm:presLayoutVars>
      </dgm:prSet>
      <dgm:spPr/>
      <dgm:t>
        <a:bodyPr/>
        <a:lstStyle/>
        <a:p>
          <a:endParaRPr lang="en-US"/>
        </a:p>
      </dgm:t>
    </dgm:pt>
    <dgm:pt modelId="{8A097B9F-184B-4EA7-B6CC-5BCBA239504B}" type="pres">
      <dgm:prSet presAssocID="{F2302052-DFBF-4481-B97E-CBE38725BAA2}" presName="childShp" presStyleLbl="bgAccFollowNode1" presStyleIdx="1" presStyleCnt="2" custScaleY="162500">
        <dgm:presLayoutVars>
          <dgm:bulletEnabled val="1"/>
        </dgm:presLayoutVars>
      </dgm:prSet>
      <dgm:spPr/>
      <dgm:t>
        <a:bodyPr/>
        <a:lstStyle/>
        <a:p>
          <a:endParaRPr lang="en-US"/>
        </a:p>
      </dgm:t>
    </dgm:pt>
  </dgm:ptLst>
  <dgm:cxnLst>
    <dgm:cxn modelId="{257E829B-A90F-410E-A3CB-C1CE3A4D84A8}" type="presOf" srcId="{4D66B050-4329-41AD-8665-B02037A1EFA6}" destId="{8A097B9F-184B-4EA7-B6CC-5BCBA239504B}" srcOrd="0" destOrd="0" presId="urn:microsoft.com/office/officeart/2005/8/layout/vList6"/>
    <dgm:cxn modelId="{7496B451-C767-4131-BB8E-D391FF97FA69}" srcId="{918D953D-3514-4CCA-899C-4903EFED3D75}" destId="{2FF29D5A-A76C-4E7E-B69A-62C31E40D21C}" srcOrd="0" destOrd="0" parTransId="{52D3DBAC-6863-4846-ABED-91CF5D1750FD}" sibTransId="{9E0B624C-F0B6-4AC0-91D6-E96D4838DA1B}"/>
    <dgm:cxn modelId="{DF8522BF-B6A8-4F22-BE6C-DDA9A43C1333}" srcId="{5312321C-2D1C-4B99-A7A3-FE4F59BD5359}" destId="{F2302052-DFBF-4481-B97E-CBE38725BAA2}" srcOrd="1" destOrd="0" parTransId="{076B191E-85D9-4E4D-B1A0-BDEF6E786EA9}" sibTransId="{D40229EF-A403-41CB-9E7C-150BB3E17C3A}"/>
    <dgm:cxn modelId="{93477B35-D619-46EC-9B8A-35449676C335}" srcId="{F2302052-DFBF-4481-B97E-CBE38725BAA2}" destId="{4D66B050-4329-41AD-8665-B02037A1EFA6}" srcOrd="0" destOrd="0" parTransId="{4ED23C61-375A-4E1C-BB8B-6C8394D2E4B1}" sibTransId="{EF15D01E-7680-44C1-B72A-8F45A7EF329E}"/>
    <dgm:cxn modelId="{E3C5A712-9658-4881-9A30-5C187153FE26}" type="presOf" srcId="{2FF29D5A-A76C-4E7E-B69A-62C31E40D21C}" destId="{422190B8-89D4-41C2-8C3E-0DCA2F1A6D97}" srcOrd="0" destOrd="0" presId="urn:microsoft.com/office/officeart/2005/8/layout/vList6"/>
    <dgm:cxn modelId="{A71CE7E2-953C-42B0-B58C-CDD9B25EBA63}" type="presOf" srcId="{F2302052-DFBF-4481-B97E-CBE38725BAA2}" destId="{5BC4CB2D-72E2-4FC9-A76D-4FDF11D8953F}" srcOrd="0" destOrd="0" presId="urn:microsoft.com/office/officeart/2005/8/layout/vList6"/>
    <dgm:cxn modelId="{4E87C5B0-C801-4D17-B39E-EB501D7354B6}" srcId="{918D953D-3514-4CCA-899C-4903EFED3D75}" destId="{86B4CAAC-118F-48D1-BA48-8673DCD9AC05}" srcOrd="1" destOrd="0" parTransId="{ED29E034-343F-4B56-92BF-57E81E69607B}" sibTransId="{1040D8BC-67B1-4A97-BB65-9C6CF06893FB}"/>
    <dgm:cxn modelId="{6C66C435-70D1-417A-9F19-0A3FDF4CF12F}" srcId="{5312321C-2D1C-4B99-A7A3-FE4F59BD5359}" destId="{918D953D-3514-4CCA-899C-4903EFED3D75}" srcOrd="0" destOrd="0" parTransId="{DB6F5F5D-4EB9-4C0A-BEB0-E5BE1CCA493D}" sibTransId="{F33056D6-6F46-4CFF-AE21-4B7993AC2C01}"/>
    <dgm:cxn modelId="{E9F1405D-A3C3-4232-BE63-2ED6B4EAA7A7}" type="presOf" srcId="{5312321C-2D1C-4B99-A7A3-FE4F59BD5359}" destId="{9E81D94B-5F44-46F5-9347-FE59EF3BBCF6}" srcOrd="0" destOrd="0" presId="urn:microsoft.com/office/officeart/2005/8/layout/vList6"/>
    <dgm:cxn modelId="{5B58F404-3289-4A3F-A670-EA1A160415A5}" type="presOf" srcId="{86B4CAAC-118F-48D1-BA48-8673DCD9AC05}" destId="{422190B8-89D4-41C2-8C3E-0DCA2F1A6D97}" srcOrd="0" destOrd="1" presId="urn:microsoft.com/office/officeart/2005/8/layout/vList6"/>
    <dgm:cxn modelId="{ABA23DFA-CF3F-4704-B836-2D25417D20C9}" type="presOf" srcId="{918D953D-3514-4CCA-899C-4903EFED3D75}" destId="{FCA55AFB-7D5A-4805-BC46-422BEB0E484B}" srcOrd="0" destOrd="0" presId="urn:microsoft.com/office/officeart/2005/8/layout/vList6"/>
    <dgm:cxn modelId="{C177A1E2-3CD0-4496-8139-C6A14828510D}" type="presOf" srcId="{F73303ED-82FA-4134-AAA8-404775AADC1D}" destId="{8A097B9F-184B-4EA7-B6CC-5BCBA239504B}" srcOrd="0" destOrd="1" presId="urn:microsoft.com/office/officeart/2005/8/layout/vList6"/>
    <dgm:cxn modelId="{E537BA4D-8172-4C1C-8963-B74F48EA7B58}" srcId="{F2302052-DFBF-4481-B97E-CBE38725BAA2}" destId="{F73303ED-82FA-4134-AAA8-404775AADC1D}" srcOrd="1" destOrd="0" parTransId="{0AF732BF-E356-4013-9975-C18DAABC0F50}" sibTransId="{9BAE9E0B-B34B-4F8F-9F73-B6F92E7901EB}"/>
    <dgm:cxn modelId="{345F83F6-BB00-4403-B94D-53523DAF2D72}" type="presParOf" srcId="{9E81D94B-5F44-46F5-9347-FE59EF3BBCF6}" destId="{CA72839D-D5F6-4FB8-9181-4ABBBE0067B1}" srcOrd="0" destOrd="0" presId="urn:microsoft.com/office/officeart/2005/8/layout/vList6"/>
    <dgm:cxn modelId="{914E85F2-B9D0-4849-9945-E3BF745B5725}" type="presParOf" srcId="{CA72839D-D5F6-4FB8-9181-4ABBBE0067B1}" destId="{FCA55AFB-7D5A-4805-BC46-422BEB0E484B}" srcOrd="0" destOrd="0" presId="urn:microsoft.com/office/officeart/2005/8/layout/vList6"/>
    <dgm:cxn modelId="{48A724C9-BE40-43F7-B50A-EA6E368BAB26}" type="presParOf" srcId="{CA72839D-D5F6-4FB8-9181-4ABBBE0067B1}" destId="{422190B8-89D4-41C2-8C3E-0DCA2F1A6D97}" srcOrd="1" destOrd="0" presId="urn:microsoft.com/office/officeart/2005/8/layout/vList6"/>
    <dgm:cxn modelId="{FD3D8E4B-9A69-4068-8855-2F8648D207BB}" type="presParOf" srcId="{9E81D94B-5F44-46F5-9347-FE59EF3BBCF6}" destId="{88170D3D-260A-4B40-830B-1F56C2252E51}" srcOrd="1" destOrd="0" presId="urn:microsoft.com/office/officeart/2005/8/layout/vList6"/>
    <dgm:cxn modelId="{4DA42F9C-D7D2-4CC3-B5FA-492DC88F5C8A}" type="presParOf" srcId="{9E81D94B-5F44-46F5-9347-FE59EF3BBCF6}" destId="{6135FB44-64C2-43C9-9586-D5A359CC8DE4}" srcOrd="2" destOrd="0" presId="urn:microsoft.com/office/officeart/2005/8/layout/vList6"/>
    <dgm:cxn modelId="{CE9117DB-8096-4BC4-BB78-37E871DCB002}" type="presParOf" srcId="{6135FB44-64C2-43C9-9586-D5A359CC8DE4}" destId="{5BC4CB2D-72E2-4FC9-A76D-4FDF11D8953F}" srcOrd="0" destOrd="0" presId="urn:microsoft.com/office/officeart/2005/8/layout/vList6"/>
    <dgm:cxn modelId="{BDA45983-D297-4C40-958A-F76EB263D4FA}" type="presParOf" srcId="{6135FB44-64C2-43C9-9586-D5A359CC8DE4}" destId="{8A097B9F-184B-4EA7-B6CC-5BCBA239504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190B8-89D4-41C2-8C3E-0DCA2F1A6D97}">
      <dsp:nvSpPr>
        <dsp:cNvPr id="0" name=""/>
        <dsp:cNvSpPr/>
      </dsp:nvSpPr>
      <dsp:spPr>
        <a:xfrm>
          <a:off x="3831627" y="1475"/>
          <a:ext cx="6065973" cy="1486576"/>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b="1" i="1" kern="1200" dirty="0" err="1" smtClean="0">
              <a:latin typeface="Times New Roman" panose="02020603050405020304" pitchFamily="18" charset="0"/>
              <a:cs typeface="Times New Roman" panose="02020603050405020304" pitchFamily="18" charset="0"/>
            </a:rPr>
            <a:t>Làm</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thế</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nào</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để</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các</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em</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học</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sinh</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của</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mình</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phát</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triển</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được</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toàn</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diện</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về</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trí</a:t>
          </a:r>
          <a:r>
            <a:rPr lang="en-US" sz="2100" b="1" i="1" kern="1200" dirty="0" smtClean="0">
              <a:latin typeface="Times New Roman" panose="02020603050405020304" pitchFamily="18" charset="0"/>
              <a:cs typeface="Times New Roman" panose="02020603050405020304" pitchFamily="18" charset="0"/>
            </a:rPr>
            <a:t> - </a:t>
          </a:r>
          <a:r>
            <a:rPr lang="en-US" sz="2100" b="1" i="1" kern="1200" dirty="0" err="1" smtClean="0">
              <a:latin typeface="Times New Roman" panose="02020603050405020304" pitchFamily="18" charset="0"/>
              <a:cs typeface="Times New Roman" panose="02020603050405020304" pitchFamily="18" charset="0"/>
            </a:rPr>
            <a:t>đức</a:t>
          </a:r>
          <a:r>
            <a:rPr lang="en-US" sz="2100" b="1" i="1" kern="1200" dirty="0" smtClean="0">
              <a:latin typeface="Times New Roman" panose="02020603050405020304" pitchFamily="18" charset="0"/>
              <a:cs typeface="Times New Roman" panose="02020603050405020304" pitchFamily="18" charset="0"/>
            </a:rPr>
            <a:t> - </a:t>
          </a:r>
          <a:r>
            <a:rPr lang="en-US" sz="2100" b="1" i="1" kern="1200" dirty="0" err="1" smtClean="0">
              <a:latin typeface="Times New Roman" panose="02020603050405020304" pitchFamily="18" charset="0"/>
              <a:cs typeface="Times New Roman" panose="02020603050405020304" pitchFamily="18" charset="0"/>
            </a:rPr>
            <a:t>thể</a:t>
          </a:r>
          <a:r>
            <a:rPr lang="en-US" sz="2100" b="1" i="1" kern="1200" dirty="0" smtClean="0">
              <a:latin typeface="Times New Roman" panose="02020603050405020304" pitchFamily="18" charset="0"/>
              <a:cs typeface="Times New Roman" panose="02020603050405020304" pitchFamily="18" charset="0"/>
            </a:rPr>
            <a:t> - </a:t>
          </a:r>
          <a:r>
            <a:rPr lang="en-US" sz="2100" b="1" i="1" kern="1200" dirty="0" err="1" smtClean="0">
              <a:latin typeface="Times New Roman" panose="02020603050405020304" pitchFamily="18" charset="0"/>
              <a:cs typeface="Times New Roman" panose="02020603050405020304" pitchFamily="18" charset="0"/>
            </a:rPr>
            <a:t>mĩ</a:t>
          </a:r>
          <a:r>
            <a:rPr lang="en-US" sz="2100" b="1" i="1" kern="1200" dirty="0" smtClean="0">
              <a:latin typeface="Times New Roman" panose="02020603050405020304" pitchFamily="18" charset="0"/>
              <a:cs typeface="Times New Roman" panose="02020603050405020304" pitchFamily="18" charset="0"/>
            </a:rPr>
            <a:t> ? </a:t>
          </a:r>
          <a:endParaRPr lang="en-US" sz="2100" b="1" kern="1200" dirty="0">
            <a:latin typeface="Times New Roman" panose="02020603050405020304" pitchFamily="18" charset="0"/>
            <a:cs typeface="Times New Roman" panose="02020603050405020304" pitchFamily="18" charset="0"/>
          </a:endParaRPr>
        </a:p>
        <a:p>
          <a:pPr marL="228600" lvl="1" indent="-228600" algn="l" defTabSz="933450">
            <a:lnSpc>
              <a:spcPct val="90000"/>
            </a:lnSpc>
            <a:spcBef>
              <a:spcPct val="0"/>
            </a:spcBef>
            <a:spcAft>
              <a:spcPct val="15000"/>
            </a:spcAft>
            <a:buChar char="••"/>
          </a:pPr>
          <a:r>
            <a:rPr lang="en-US" sz="2100" b="1" i="1" kern="1200" dirty="0" err="1" smtClean="0">
              <a:latin typeface="Times New Roman" panose="02020603050405020304" pitchFamily="18" charset="0"/>
              <a:cs typeface="Times New Roman" panose="02020603050405020304" pitchFamily="18" charset="0"/>
            </a:rPr>
            <a:t>Làm</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thế</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nào</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để</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dạy</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tốt</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môn</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giáo</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dục</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thể</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chất</a:t>
          </a:r>
          <a:r>
            <a:rPr lang="en-US" sz="2100" b="1" i="1" kern="1200" dirty="0" smtClean="0">
              <a:latin typeface="Times New Roman" panose="02020603050405020304" pitchFamily="18" charset="0"/>
              <a:cs typeface="Times New Roman" panose="02020603050405020304" pitchFamily="18" charset="0"/>
            </a:rPr>
            <a:t> ?</a:t>
          </a:r>
          <a:endParaRPr lang="en-US" sz="2100" b="1" kern="1200" dirty="0">
            <a:latin typeface="Times New Roman" panose="02020603050405020304" pitchFamily="18" charset="0"/>
            <a:cs typeface="Times New Roman" panose="02020603050405020304" pitchFamily="18" charset="0"/>
          </a:endParaRPr>
        </a:p>
      </dsp:txBody>
      <dsp:txXfrm>
        <a:off x="3831627" y="187297"/>
        <a:ext cx="5508507" cy="1114932"/>
      </dsp:txXfrm>
    </dsp:sp>
    <dsp:sp modelId="{FCA55AFB-7D5A-4805-BC46-422BEB0E484B}">
      <dsp:nvSpPr>
        <dsp:cNvPr id="0" name=""/>
        <dsp:cNvSpPr/>
      </dsp:nvSpPr>
      <dsp:spPr>
        <a:xfrm>
          <a:off x="8398" y="161975"/>
          <a:ext cx="3823229" cy="116557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en-US" sz="5500" b="1" kern="1200" dirty="0" err="1" smtClean="0">
              <a:latin typeface="Times New Roman" panose="02020603050405020304" pitchFamily="18" charset="0"/>
              <a:cs typeface="Times New Roman" panose="02020603050405020304" pitchFamily="18" charset="0"/>
            </a:rPr>
            <a:t>Đặt</a:t>
          </a:r>
          <a:r>
            <a:rPr lang="en-US" sz="5500" b="1" kern="1200" dirty="0" smtClean="0">
              <a:latin typeface="Times New Roman" panose="02020603050405020304" pitchFamily="18" charset="0"/>
              <a:cs typeface="Times New Roman" panose="02020603050405020304" pitchFamily="18" charset="0"/>
            </a:rPr>
            <a:t> </a:t>
          </a:r>
          <a:r>
            <a:rPr lang="en-US" sz="5500" b="1" kern="1200" dirty="0" err="1" smtClean="0">
              <a:latin typeface="Times New Roman" panose="02020603050405020304" pitchFamily="18" charset="0"/>
              <a:cs typeface="Times New Roman" panose="02020603050405020304" pitchFamily="18" charset="0"/>
            </a:rPr>
            <a:t>vấn</a:t>
          </a:r>
          <a:r>
            <a:rPr lang="en-US" sz="5500" b="1" kern="1200" dirty="0" smtClean="0">
              <a:latin typeface="Times New Roman" panose="02020603050405020304" pitchFamily="18" charset="0"/>
              <a:cs typeface="Times New Roman" panose="02020603050405020304" pitchFamily="18" charset="0"/>
            </a:rPr>
            <a:t> </a:t>
          </a:r>
          <a:r>
            <a:rPr lang="en-US" sz="5500" b="1" kern="1200" dirty="0" err="1" smtClean="0">
              <a:latin typeface="Times New Roman" panose="02020603050405020304" pitchFamily="18" charset="0"/>
              <a:cs typeface="Times New Roman" panose="02020603050405020304" pitchFamily="18" charset="0"/>
            </a:rPr>
            <a:t>đề</a:t>
          </a:r>
          <a:endParaRPr lang="en-US" sz="5500" kern="1200" dirty="0">
            <a:latin typeface="Times New Roman" panose="02020603050405020304" pitchFamily="18" charset="0"/>
            <a:cs typeface="Times New Roman" panose="02020603050405020304" pitchFamily="18" charset="0"/>
          </a:endParaRPr>
        </a:p>
      </dsp:txBody>
      <dsp:txXfrm>
        <a:off x="65297" y="218874"/>
        <a:ext cx="3709431" cy="1051778"/>
      </dsp:txXfrm>
    </dsp:sp>
    <dsp:sp modelId="{8A097B9F-184B-4EA7-B6CC-5BCBA239504B}">
      <dsp:nvSpPr>
        <dsp:cNvPr id="0" name=""/>
        <dsp:cNvSpPr/>
      </dsp:nvSpPr>
      <dsp:spPr>
        <a:xfrm>
          <a:off x="3963367" y="1604610"/>
          <a:ext cx="5937795" cy="1894062"/>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b="1" i="1" kern="1200" dirty="0" err="1" smtClean="0">
              <a:latin typeface="Times New Roman" panose="02020603050405020304" pitchFamily="18" charset="0"/>
              <a:cs typeface="Times New Roman" panose="02020603050405020304" pitchFamily="18" charset="0"/>
            </a:rPr>
            <a:t>Thực</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tế</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tại</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đơn</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vị</a:t>
          </a:r>
          <a:r>
            <a:rPr lang="en-US" sz="2100" b="1" i="1" kern="1200" dirty="0" smtClean="0">
              <a:latin typeface="Times New Roman" panose="02020603050405020304" pitchFamily="18" charset="0"/>
              <a:cs typeface="Times New Roman" panose="02020603050405020304" pitchFamily="18" charset="0"/>
            </a:rPr>
            <a:t>:</a:t>
          </a:r>
          <a:endParaRPr lang="en-US" sz="2100" i="1" kern="1200" dirty="0">
            <a:latin typeface="Times New Roman" panose="02020603050405020304" pitchFamily="18" charset="0"/>
            <a:cs typeface="Times New Roman" panose="02020603050405020304" pitchFamily="18" charset="0"/>
          </a:endParaRPr>
        </a:p>
        <a:p>
          <a:pPr marL="228600" lvl="1" indent="-228600" algn="l" defTabSz="933450">
            <a:lnSpc>
              <a:spcPct val="90000"/>
            </a:lnSpc>
            <a:spcBef>
              <a:spcPct val="0"/>
            </a:spcBef>
            <a:spcAft>
              <a:spcPct val="15000"/>
            </a:spcAft>
            <a:buChar char="••"/>
          </a:pPr>
          <a:r>
            <a:rPr lang="en-US" sz="2100" b="1" i="1" kern="1200" dirty="0" err="1" smtClean="0">
              <a:latin typeface="Times New Roman" panose="02020603050405020304" pitchFamily="18" charset="0"/>
              <a:cs typeface="Times New Roman" panose="02020603050405020304" pitchFamily="18" charset="0"/>
            </a:rPr>
            <a:t>Vai</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trò</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của</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Biện</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pháp</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Hình</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thành</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thói</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quen</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tập</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luyện</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góp</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phần</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nâng</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cao</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chất</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lượng</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trong</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công</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tác</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giảng</a:t>
          </a:r>
          <a:r>
            <a:rPr lang="en-US" sz="2100" b="1" i="1" kern="1200" dirty="0" smtClean="0">
              <a:latin typeface="Times New Roman" panose="02020603050405020304" pitchFamily="18" charset="0"/>
              <a:cs typeface="Times New Roman" panose="02020603050405020304" pitchFamily="18" charset="0"/>
            </a:rPr>
            <a:t> </a:t>
          </a:r>
          <a:r>
            <a:rPr lang="en-US" sz="2100" b="1" i="1" kern="1200" dirty="0" err="1" smtClean="0">
              <a:latin typeface="Times New Roman" panose="02020603050405020304" pitchFamily="18" charset="0"/>
              <a:cs typeface="Times New Roman" panose="02020603050405020304" pitchFamily="18" charset="0"/>
            </a:rPr>
            <a:t>dạy</a:t>
          </a:r>
          <a:endParaRPr lang="en-US" sz="2100" i="1" kern="1200" dirty="0">
            <a:latin typeface="Times New Roman" panose="02020603050405020304" pitchFamily="18" charset="0"/>
            <a:cs typeface="Times New Roman" panose="02020603050405020304" pitchFamily="18" charset="0"/>
          </a:endParaRPr>
        </a:p>
      </dsp:txBody>
      <dsp:txXfrm>
        <a:off x="3963367" y="1841368"/>
        <a:ext cx="5227522" cy="1420546"/>
      </dsp:txXfrm>
    </dsp:sp>
    <dsp:sp modelId="{5BC4CB2D-72E2-4FC9-A76D-4FDF11D8953F}">
      <dsp:nvSpPr>
        <dsp:cNvPr id="0" name=""/>
        <dsp:cNvSpPr/>
      </dsp:nvSpPr>
      <dsp:spPr>
        <a:xfrm>
          <a:off x="4836" y="1968853"/>
          <a:ext cx="3958530" cy="116557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en-US" sz="5500" b="1" kern="1200" dirty="0" err="1" smtClean="0">
              <a:latin typeface="Times New Roman" panose="02020603050405020304" pitchFamily="18" charset="0"/>
              <a:cs typeface="Times New Roman" panose="02020603050405020304" pitchFamily="18" charset="0"/>
            </a:rPr>
            <a:t>Thực</a:t>
          </a:r>
          <a:r>
            <a:rPr lang="en-US" sz="5500" b="1" kern="1200" dirty="0" smtClean="0">
              <a:latin typeface="Times New Roman" panose="02020603050405020304" pitchFamily="18" charset="0"/>
              <a:cs typeface="Times New Roman" panose="02020603050405020304" pitchFamily="18" charset="0"/>
            </a:rPr>
            <a:t> </a:t>
          </a:r>
          <a:r>
            <a:rPr lang="en-US" sz="5500" b="1" kern="1200" dirty="0" err="1" smtClean="0">
              <a:latin typeface="Times New Roman" panose="02020603050405020304" pitchFamily="18" charset="0"/>
              <a:cs typeface="Times New Roman" panose="02020603050405020304" pitchFamily="18" charset="0"/>
            </a:rPr>
            <a:t>trạng</a:t>
          </a:r>
          <a:endParaRPr lang="en-US" sz="5500" kern="1200" dirty="0">
            <a:latin typeface="Times New Roman" panose="02020603050405020304" pitchFamily="18" charset="0"/>
            <a:cs typeface="Times New Roman" panose="02020603050405020304" pitchFamily="18" charset="0"/>
          </a:endParaRPr>
        </a:p>
      </dsp:txBody>
      <dsp:txXfrm>
        <a:off x="61735" y="2025752"/>
        <a:ext cx="3844732" cy="105177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11/15/2022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471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679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7615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42613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555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8351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8086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0294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764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67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098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0184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6852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675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170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6526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270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11/15/2022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33161467"/>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2145" y="2008909"/>
            <a:ext cx="8395854" cy="3399114"/>
          </a:xfrm>
        </p:spPr>
        <p:txBody>
          <a:bodyPr>
            <a:normAutofit fontScale="90000"/>
          </a:bodyPr>
          <a:lstStyle/>
          <a:p>
            <a:pPr algn="ctr"/>
            <a:r>
              <a:rPr lang="en-US" sz="3600" b="1" i="1" dirty="0" smtClean="0"/>
              <a:t/>
            </a:r>
            <a:br>
              <a:rPr lang="en-US" sz="3600" b="1" i="1" dirty="0" smtClean="0"/>
            </a:br>
            <a:r>
              <a:rPr lang="en-US" sz="3600" b="1" i="1" dirty="0"/>
              <a:t/>
            </a:r>
            <a:br>
              <a:rPr lang="en-US" sz="3600" b="1" i="1" dirty="0"/>
            </a:br>
            <a:r>
              <a:rPr lang="en-US" sz="3600" b="1" i="1" dirty="0" smtClean="0"/>
              <a:t/>
            </a:r>
            <a:br>
              <a:rPr lang="en-US" sz="3600" b="1" i="1" dirty="0" smtClean="0"/>
            </a:br>
            <a:r>
              <a:rPr lang="en-US" sz="2700" b="1" i="1" dirty="0" err="1" smtClean="0">
                <a:latin typeface="Times New Roman" panose="02020603050405020304" pitchFamily="18" charset="0"/>
                <a:cs typeface="Times New Roman" panose="02020603050405020304" pitchFamily="18" charset="0"/>
              </a:rPr>
              <a:t>Biện</a:t>
            </a:r>
            <a:r>
              <a:rPr lang="en-US" sz="2700" b="1" i="1" dirty="0" smtClean="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pháp</a:t>
            </a:r>
            <a:r>
              <a:rPr lang="en-US" sz="2700" b="1" dirty="0">
                <a:latin typeface="Times New Roman" panose="02020603050405020304" pitchFamily="18" charset="0"/>
                <a:cs typeface="Times New Roman" panose="02020603050405020304" pitchFamily="18" charset="0"/>
              </a:rPr>
              <a:t> </a:t>
            </a:r>
            <a:r>
              <a:rPr lang="en-US" sz="2700" b="1" dirty="0" smtClean="0">
                <a:latin typeface="Times New Roman" panose="02020603050405020304" pitchFamily="18" charset="0"/>
                <a:cs typeface="Times New Roman" panose="02020603050405020304" pitchFamily="18" charset="0"/>
              </a:rPr>
              <a:t/>
            </a:r>
            <a:br>
              <a:rPr lang="en-US" sz="2700" b="1" dirty="0" smtClean="0">
                <a:latin typeface="Times New Roman" panose="02020603050405020304" pitchFamily="18" charset="0"/>
                <a:cs typeface="Times New Roman" panose="02020603050405020304" pitchFamily="18" charset="0"/>
              </a:rPr>
            </a:br>
            <a:r>
              <a:rPr lang="en-US" sz="2700" b="1" i="1" dirty="0" err="1" smtClean="0">
                <a:latin typeface="Times New Roman" panose="02020603050405020304" pitchFamily="18" charset="0"/>
                <a:cs typeface="Times New Roman" panose="02020603050405020304" pitchFamily="18" charset="0"/>
              </a:rPr>
              <a:t>hình</a:t>
            </a:r>
            <a:r>
              <a:rPr lang="en-US" sz="2700" b="1" i="1" dirty="0" smtClean="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thành</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thói</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quen</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tập</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luyện</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cho</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học</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sinh</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lớp</a:t>
            </a:r>
            <a:r>
              <a:rPr lang="en-US" sz="2700" b="1" i="1" dirty="0">
                <a:latin typeface="Times New Roman" panose="02020603050405020304" pitchFamily="18" charset="0"/>
                <a:cs typeface="Times New Roman" panose="02020603050405020304" pitchFamily="18" charset="0"/>
              </a:rPr>
              <a:t> 1 </a:t>
            </a:r>
            <a:r>
              <a:rPr lang="en-US" sz="2700" b="1" i="1" dirty="0" err="1">
                <a:latin typeface="Times New Roman" panose="02020603050405020304" pitchFamily="18" charset="0"/>
                <a:cs typeface="Times New Roman" panose="02020603050405020304" pitchFamily="18" charset="0"/>
              </a:rPr>
              <a:t>học</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tốt</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môn</a:t>
            </a:r>
            <a:r>
              <a:rPr lang="en-US" sz="2700" b="1" i="1" dirty="0">
                <a:latin typeface="Times New Roman" panose="02020603050405020304" pitchFamily="18" charset="0"/>
                <a:cs typeface="Times New Roman" panose="02020603050405020304" pitchFamily="18" charset="0"/>
              </a:rPr>
              <a:t> GDTC </a:t>
            </a:r>
            <a:r>
              <a:rPr lang="en-US" sz="2700" b="1" i="1" dirty="0" err="1">
                <a:latin typeface="Times New Roman" panose="02020603050405020304" pitchFamily="18" charset="0"/>
                <a:cs typeface="Times New Roman" panose="02020603050405020304" pitchFamily="18" charset="0"/>
              </a:rPr>
              <a:t>tại</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trường</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tiểu</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học</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Nguyễn</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Bá</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Ngọc</a:t>
            </a:r>
            <a:r>
              <a:rPr lang="en-US" sz="2700" b="1" i="1" dirty="0" smtClean="0">
                <a:latin typeface="Times New Roman" panose="02020603050405020304" pitchFamily="18" charset="0"/>
                <a:cs typeface="Times New Roman" panose="02020603050405020304" pitchFamily="18" charset="0"/>
              </a:rPr>
              <a:t>.</a:t>
            </a:r>
            <a:br>
              <a:rPr lang="en-US" sz="2700" b="1" i="1" dirty="0" smtClean="0">
                <a:latin typeface="Times New Roman" panose="02020603050405020304" pitchFamily="18" charset="0"/>
                <a:cs typeface="Times New Roman" panose="02020603050405020304" pitchFamily="18" charset="0"/>
              </a:rPr>
            </a:br>
            <a:r>
              <a:rPr lang="en-US" sz="2400" b="1" i="1" dirty="0">
                <a:latin typeface="Times New Roman" panose="02020603050405020304" pitchFamily="18" charset="0"/>
                <a:cs typeface="Times New Roman" panose="02020603050405020304" pitchFamily="18" charset="0"/>
              </a:rPr>
              <a:t/>
            </a:r>
            <a:br>
              <a:rPr lang="en-US" sz="2400" b="1" i="1" dirty="0">
                <a:latin typeface="Times New Roman" panose="02020603050405020304" pitchFamily="18" charset="0"/>
                <a:cs typeface="Times New Roman" panose="02020603050405020304" pitchFamily="18" charset="0"/>
              </a:rPr>
            </a:br>
            <a:r>
              <a:rPr lang="en-US" sz="2400" b="1" i="1" dirty="0" smtClean="0">
                <a:latin typeface="Times New Roman" panose="02020603050405020304" pitchFamily="18" charset="0"/>
                <a:cs typeface="Times New Roman" panose="02020603050405020304" pitchFamily="18" charset="0"/>
              </a:rPr>
              <a:t/>
            </a:r>
            <a:br>
              <a:rPr lang="en-US" sz="2400" b="1" i="1" dirty="0" smtClean="0">
                <a:latin typeface="Times New Roman" panose="02020603050405020304" pitchFamily="18" charset="0"/>
                <a:cs typeface="Times New Roman" panose="02020603050405020304" pitchFamily="18" charset="0"/>
              </a:rPr>
            </a:br>
            <a:r>
              <a:rPr lang="en-US" sz="2400" b="1" i="1" dirty="0">
                <a:latin typeface="Times New Roman" panose="02020603050405020304" pitchFamily="18" charset="0"/>
                <a:cs typeface="Times New Roman" panose="02020603050405020304" pitchFamily="18" charset="0"/>
              </a:rPr>
              <a:t/>
            </a:r>
            <a:br>
              <a:rPr lang="en-US" sz="2400" b="1" i="1" dirty="0">
                <a:latin typeface="Times New Roman" panose="02020603050405020304" pitchFamily="18" charset="0"/>
                <a:cs typeface="Times New Roman" panose="02020603050405020304" pitchFamily="18" charset="0"/>
              </a:rPr>
            </a:br>
            <a:r>
              <a:rPr lang="en-US" sz="2400" b="1" i="1" dirty="0" smtClean="0">
                <a:latin typeface="Times New Roman" panose="02020603050405020304" pitchFamily="18" charset="0"/>
                <a:cs typeface="Times New Roman" panose="02020603050405020304" pitchFamily="18" charset="0"/>
              </a:rPr>
              <a:t/>
            </a:r>
            <a:br>
              <a:rPr lang="en-US" sz="2400" b="1" i="1" dirty="0" smtClean="0">
                <a:latin typeface="Times New Roman" panose="02020603050405020304" pitchFamily="18" charset="0"/>
                <a:cs typeface="Times New Roman" panose="02020603050405020304" pitchFamily="18" charset="0"/>
              </a:rPr>
            </a:br>
            <a:r>
              <a:rPr lang="en-US" sz="2400" b="1" i="1" dirty="0" smtClean="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NgƯỜI</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thực</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hiện</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NguyễN</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Thị</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Vân</a:t>
            </a:r>
            <a:r>
              <a:rPr lang="en-US" sz="2200" dirty="0">
                <a:latin typeface="Times New Roman" panose="02020603050405020304" pitchFamily="18" charset="0"/>
                <a:cs typeface="Times New Roman" panose="02020603050405020304" pitchFamily="18" charset="0"/>
              </a:rPr>
              <a:t/>
            </a:r>
            <a:br>
              <a:rPr lang="en-US" sz="2200" dirty="0">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807527" y="1496291"/>
            <a:ext cx="3588328" cy="761999"/>
          </a:xfrm>
        </p:spPr>
        <p:txBody>
          <a:bodyPr>
            <a:normAutofit/>
          </a:bodyPr>
          <a:lstStyle/>
          <a:p>
            <a:pPr algn="ctr"/>
            <a:r>
              <a:rPr lang="en-US" sz="3200" b="1" dirty="0" err="1" smtClean="0">
                <a:latin typeface="Times New Roman" panose="02020603050405020304" pitchFamily="18" charset="0"/>
                <a:cs typeface="Times New Roman" panose="02020603050405020304" pitchFamily="18" charset="0"/>
              </a:rPr>
              <a:t>Báo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cáo</a:t>
            </a:r>
            <a:endParaRPr lang="en-US" sz="3200" b="1"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25174592"/>
              </p:ext>
            </p:extLst>
          </p:nvPr>
        </p:nvGraphicFramePr>
        <p:xfrm>
          <a:off x="1972491" y="391886"/>
          <a:ext cx="8695508" cy="966651"/>
        </p:xfrm>
        <a:graphic>
          <a:graphicData uri="http://schemas.openxmlformats.org/drawingml/2006/table">
            <a:tbl>
              <a:tblPr firstRow="1" firstCol="1" bandRow="1">
                <a:tableStyleId>{5C22544A-7EE6-4342-B048-85BDC9FD1C3A}</a:tableStyleId>
              </a:tblPr>
              <a:tblGrid>
                <a:gridCol w="8695508">
                  <a:extLst>
                    <a:ext uri="{9D8B030D-6E8A-4147-A177-3AD203B41FA5}">
                      <a16:colId xmlns:a16="http://schemas.microsoft.com/office/drawing/2014/main" val="912469893"/>
                    </a:ext>
                  </a:extLst>
                </a:gridCol>
              </a:tblGrid>
              <a:tr h="966651">
                <a:tc>
                  <a:txBody>
                    <a:bodyPr/>
                    <a:lstStyle/>
                    <a:p>
                      <a:pPr marL="0" marR="0" algn="ctr">
                        <a:lnSpc>
                          <a:spcPct val="115000"/>
                        </a:lnSpc>
                        <a:spcBef>
                          <a:spcPts val="0"/>
                        </a:spcBef>
                        <a:spcAft>
                          <a:spcPts val="0"/>
                        </a:spcAft>
                      </a:pPr>
                      <a:r>
                        <a:rPr lang="en-US" sz="2400" b="0" dirty="0">
                          <a:effectLst/>
                          <a:latin typeface="Times New Roman" panose="02020603050405020304" pitchFamily="18" charset="0"/>
                          <a:cs typeface="Times New Roman" panose="02020603050405020304" pitchFamily="18" charset="0"/>
                        </a:rPr>
                        <a:t>PHÒNG GD &amp; ĐT TX BUÔN HỒ</a:t>
                      </a:r>
                    </a:p>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TRƯỜNG TH NGUYỄN BÁ NGỌC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5244543"/>
                  </a:ext>
                </a:extLst>
              </a:tr>
            </a:tbl>
          </a:graphicData>
        </a:graphic>
      </p:graphicFrame>
      <p:cxnSp>
        <p:nvCxnSpPr>
          <p:cNvPr id="5" name="Straight Connector 4"/>
          <p:cNvCxnSpPr>
            <a:cxnSpLocks noChangeShapeType="1"/>
          </p:cNvCxnSpPr>
          <p:nvPr/>
        </p:nvCxnSpPr>
        <p:spPr bwMode="auto">
          <a:xfrm>
            <a:off x="1527850" y="1663700"/>
            <a:ext cx="456002" cy="0"/>
          </a:xfrm>
          <a:prstGeom prst="line">
            <a:avLst/>
          </a:prstGeom>
          <a:noFill/>
          <a:ln w="9525">
            <a:solidFill>
              <a:srgbClr val="000000"/>
            </a:solidFill>
            <a:round/>
          </a:ln>
          <a:effectLst/>
        </p:spPr>
      </p:cxnSp>
    </p:spTree>
    <p:extLst>
      <p:ext uri="{BB962C8B-B14F-4D97-AF65-F5344CB8AC3E}">
        <p14:creationId xmlns:p14="http://schemas.microsoft.com/office/powerpoint/2010/main" val="27216168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72973"/>
          </a:xfrm>
        </p:spPr>
        <p:txBody>
          <a:bodyPr>
            <a:normAutofit fontScale="90000"/>
          </a:bodyPr>
          <a:lstStyle/>
          <a:p>
            <a:pPr algn="ctr"/>
            <a:r>
              <a:rPr lang="en-US" dirty="0" err="1" smtClean="0"/>
              <a:t>Kết</a:t>
            </a:r>
            <a:r>
              <a:rPr lang="en-US" dirty="0" smtClean="0"/>
              <a:t> </a:t>
            </a:r>
            <a:r>
              <a:rPr lang="en-US" dirty="0" err="1" smtClean="0"/>
              <a:t>quả</a:t>
            </a:r>
            <a:r>
              <a:rPr lang="en-US" dirty="0" smtClean="0"/>
              <a:t> </a:t>
            </a:r>
            <a:r>
              <a:rPr lang="en-US" dirty="0" err="1" smtClean="0"/>
              <a:t>khảo</a:t>
            </a:r>
            <a:r>
              <a:rPr lang="en-US" dirty="0" smtClean="0"/>
              <a:t> </a:t>
            </a:r>
            <a:r>
              <a:rPr lang="en-US" dirty="0" err="1" smtClean="0"/>
              <a:t>sát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04714980"/>
              </p:ext>
            </p:extLst>
          </p:nvPr>
        </p:nvGraphicFramePr>
        <p:xfrm>
          <a:off x="2092038" y="1602585"/>
          <a:ext cx="8298870" cy="1643334"/>
        </p:xfrm>
        <a:graphic>
          <a:graphicData uri="http://schemas.openxmlformats.org/drawingml/2006/table">
            <a:tbl>
              <a:tblPr firstRow="1" firstCol="1" bandRow="1">
                <a:tableStyleId>{5C22544A-7EE6-4342-B048-85BDC9FD1C3A}</a:tableStyleId>
              </a:tblPr>
              <a:tblGrid>
                <a:gridCol w="1352903">
                  <a:extLst>
                    <a:ext uri="{9D8B030D-6E8A-4147-A177-3AD203B41FA5}">
                      <a16:colId xmlns:a16="http://schemas.microsoft.com/office/drawing/2014/main" val="2739849490"/>
                    </a:ext>
                  </a:extLst>
                </a:gridCol>
                <a:gridCol w="1430288">
                  <a:extLst>
                    <a:ext uri="{9D8B030D-6E8A-4147-A177-3AD203B41FA5}">
                      <a16:colId xmlns:a16="http://schemas.microsoft.com/office/drawing/2014/main" val="3844689846"/>
                    </a:ext>
                  </a:extLst>
                </a:gridCol>
                <a:gridCol w="1487213">
                  <a:extLst>
                    <a:ext uri="{9D8B030D-6E8A-4147-A177-3AD203B41FA5}">
                      <a16:colId xmlns:a16="http://schemas.microsoft.com/office/drawing/2014/main" val="3606502950"/>
                    </a:ext>
                  </a:extLst>
                </a:gridCol>
                <a:gridCol w="1412498">
                  <a:extLst>
                    <a:ext uri="{9D8B030D-6E8A-4147-A177-3AD203B41FA5}">
                      <a16:colId xmlns:a16="http://schemas.microsoft.com/office/drawing/2014/main" val="3823527604"/>
                    </a:ext>
                  </a:extLst>
                </a:gridCol>
                <a:gridCol w="1401824">
                  <a:extLst>
                    <a:ext uri="{9D8B030D-6E8A-4147-A177-3AD203B41FA5}">
                      <a16:colId xmlns:a16="http://schemas.microsoft.com/office/drawing/2014/main" val="2638756823"/>
                    </a:ext>
                  </a:extLst>
                </a:gridCol>
                <a:gridCol w="1214144">
                  <a:extLst>
                    <a:ext uri="{9D8B030D-6E8A-4147-A177-3AD203B41FA5}">
                      <a16:colId xmlns:a16="http://schemas.microsoft.com/office/drawing/2014/main" val="904546913"/>
                    </a:ext>
                  </a:extLst>
                </a:gridCol>
              </a:tblGrid>
              <a:tr h="234762">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TT</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Lớp</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Tổng số</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HHT (T)</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HT (H)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CHT (C)</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4316651"/>
                  </a:ext>
                </a:extLst>
              </a:tr>
              <a:tr h="234762">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1A</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29</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latin typeface="Times New Roman" panose="02020603050405020304" pitchFamily="18" charset="0"/>
                          <a:cs typeface="Times New Roman" panose="02020603050405020304" pitchFamily="18" charset="0"/>
                        </a:rPr>
                        <a:t>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20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latin typeface="Times New Roman" panose="02020603050405020304" pitchFamily="18" charset="0"/>
                          <a:cs typeface="Times New Roman" panose="02020603050405020304" pitchFamily="18" charset="0"/>
                        </a:rPr>
                        <a:t>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5989073"/>
                  </a:ext>
                </a:extLst>
              </a:tr>
              <a:tr h="234762">
                <a:tc>
                  <a:txBody>
                    <a:bodyPr/>
                    <a:lstStyle/>
                    <a:p>
                      <a:pPr marL="0" marR="0" algn="ctr">
                        <a:lnSpc>
                          <a:spcPct val="115000"/>
                        </a:lnSpc>
                        <a:spcBef>
                          <a:spcPts val="0"/>
                        </a:spcBef>
                        <a:spcAft>
                          <a:spcPts val="1000"/>
                        </a:spcAft>
                      </a:pPr>
                      <a:r>
                        <a:rPr lang="en-US" sz="1400" dirty="0">
                          <a:effectLst/>
                          <a:latin typeface="Times New Roman" panose="02020603050405020304" pitchFamily="18" charset="0"/>
                          <a:cs typeface="Times New Roman" panose="02020603050405020304" pitchFamily="18" charset="0"/>
                        </a:rPr>
                        <a:t>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1B</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29</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7</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21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latin typeface="Times New Roman" panose="02020603050405020304" pitchFamily="18" charset="0"/>
                          <a:cs typeface="Times New Roman" panose="02020603050405020304" pitchFamily="18" charset="0"/>
                        </a:rPr>
                        <a:t>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2097385"/>
                  </a:ext>
                </a:extLst>
              </a:tr>
              <a:tr h="234762">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1C</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30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9</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19</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8986765"/>
                  </a:ext>
                </a:extLst>
              </a:tr>
              <a:tr h="234762">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1D</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latin typeface="Times New Roman" panose="02020603050405020304" pitchFamily="18" charset="0"/>
                          <a:cs typeface="Times New Roman" panose="02020603050405020304" pitchFamily="18" charset="0"/>
                        </a:rPr>
                        <a:t>24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6</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15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5921381"/>
                  </a:ext>
                </a:extLst>
              </a:tr>
              <a:tr h="234762">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Tổng</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latin typeface="Times New Roman" panose="02020603050405020304" pitchFamily="18" charset="0"/>
                          <a:cs typeface="Times New Roman" panose="02020603050405020304" pitchFamily="18" charset="0"/>
                        </a:rPr>
                        <a:t>112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30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75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7</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9284082"/>
                  </a:ext>
                </a:extLst>
              </a:tr>
              <a:tr h="234762">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Đạt tỉ lệ</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26,8%</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latin typeface="Times New Roman" panose="02020603050405020304" pitchFamily="18" charset="0"/>
                          <a:cs typeface="Times New Roman" panose="02020603050405020304" pitchFamily="18" charset="0"/>
                        </a:rPr>
                        <a:t>66,95%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latin typeface="Times New Roman" panose="02020603050405020304" pitchFamily="18" charset="0"/>
                          <a:cs typeface="Times New Roman" panose="02020603050405020304" pitchFamily="18" charset="0"/>
                        </a:rPr>
                        <a:t>6,25%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437185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0294841"/>
              </p:ext>
            </p:extLst>
          </p:nvPr>
        </p:nvGraphicFramePr>
        <p:xfrm>
          <a:off x="2050473" y="4146861"/>
          <a:ext cx="8229600" cy="1879864"/>
        </p:xfrm>
        <a:graphic>
          <a:graphicData uri="http://schemas.openxmlformats.org/drawingml/2006/table">
            <a:tbl>
              <a:tblPr firstRow="1" firstCol="1" bandRow="1">
                <a:tableStyleId>{5C22544A-7EE6-4342-B048-85BDC9FD1C3A}</a:tableStyleId>
              </a:tblPr>
              <a:tblGrid>
                <a:gridCol w="1253568">
                  <a:extLst>
                    <a:ext uri="{9D8B030D-6E8A-4147-A177-3AD203B41FA5}">
                      <a16:colId xmlns:a16="http://schemas.microsoft.com/office/drawing/2014/main" val="844952172"/>
                    </a:ext>
                  </a:extLst>
                </a:gridCol>
                <a:gridCol w="1325107">
                  <a:extLst>
                    <a:ext uri="{9D8B030D-6E8A-4147-A177-3AD203B41FA5}">
                      <a16:colId xmlns:a16="http://schemas.microsoft.com/office/drawing/2014/main" val="2016754287"/>
                    </a:ext>
                  </a:extLst>
                </a:gridCol>
                <a:gridCol w="1377513">
                  <a:extLst>
                    <a:ext uri="{9D8B030D-6E8A-4147-A177-3AD203B41FA5}">
                      <a16:colId xmlns:a16="http://schemas.microsoft.com/office/drawing/2014/main" val="835537082"/>
                    </a:ext>
                  </a:extLst>
                </a:gridCol>
                <a:gridCol w="1308470">
                  <a:extLst>
                    <a:ext uri="{9D8B030D-6E8A-4147-A177-3AD203B41FA5}">
                      <a16:colId xmlns:a16="http://schemas.microsoft.com/office/drawing/2014/main" val="1367471716"/>
                    </a:ext>
                  </a:extLst>
                </a:gridCol>
                <a:gridCol w="1298488">
                  <a:extLst>
                    <a:ext uri="{9D8B030D-6E8A-4147-A177-3AD203B41FA5}">
                      <a16:colId xmlns:a16="http://schemas.microsoft.com/office/drawing/2014/main" val="647131255"/>
                    </a:ext>
                  </a:extLst>
                </a:gridCol>
                <a:gridCol w="1666454">
                  <a:extLst>
                    <a:ext uri="{9D8B030D-6E8A-4147-A177-3AD203B41FA5}">
                      <a16:colId xmlns:a16="http://schemas.microsoft.com/office/drawing/2014/main" val="691024423"/>
                    </a:ext>
                  </a:extLst>
                </a:gridCol>
              </a:tblGrid>
              <a:tr h="268552">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TT</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Lớp</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Tổng số</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HHT (T)</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HT (H)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CHT (C)</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0123631"/>
                  </a:ext>
                </a:extLst>
              </a:tr>
              <a:tr h="268552">
                <a:tc>
                  <a:txBody>
                    <a:bodyPr/>
                    <a:lstStyle/>
                    <a:p>
                      <a:pPr marL="0" marR="0" algn="ctr">
                        <a:lnSpc>
                          <a:spcPct val="115000"/>
                        </a:lnSpc>
                        <a:spcBef>
                          <a:spcPts val="0"/>
                        </a:spcBef>
                        <a:spcAft>
                          <a:spcPts val="1000"/>
                        </a:spcAft>
                      </a:pPr>
                      <a:r>
                        <a:rPr lang="en-US" sz="1400" dirty="0">
                          <a:effectLst/>
                          <a:latin typeface="Times New Roman" panose="02020603050405020304" pitchFamily="18" charset="0"/>
                          <a:cs typeface="Times New Roman" panose="02020603050405020304" pitchFamily="18" charset="0"/>
                        </a:rPr>
                        <a:t>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1A</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29</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10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19</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9187272"/>
                  </a:ext>
                </a:extLst>
              </a:tr>
              <a:tr h="268552">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1B</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29</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latin typeface="Times New Roman" panose="02020603050405020304" pitchFamily="18" charset="0"/>
                          <a:cs typeface="Times New Roman" panose="02020603050405020304" pitchFamily="18" charset="0"/>
                        </a:rPr>
                        <a:t>11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18</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6187200"/>
                  </a:ext>
                </a:extLst>
              </a:tr>
              <a:tr h="268552">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1C</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30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latin typeface="Times New Roman" panose="02020603050405020304" pitchFamily="18" charset="0"/>
                          <a:cs typeface="Times New Roman" panose="02020603050405020304" pitchFamily="18" charset="0"/>
                        </a:rPr>
                        <a:t>12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18</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latin typeface="Times New Roman" panose="02020603050405020304" pitchFamily="18" charset="0"/>
                          <a:cs typeface="Times New Roman" panose="02020603050405020304" pitchFamily="18" charset="0"/>
                        </a:rPr>
                        <a:t>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1142354"/>
                  </a:ext>
                </a:extLst>
              </a:tr>
              <a:tr h="268552">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1D</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24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latin typeface="Times New Roman" panose="02020603050405020304" pitchFamily="18" charset="0"/>
                          <a:cs typeface="Times New Roman" panose="02020603050405020304" pitchFamily="18" charset="0"/>
                        </a:rPr>
                        <a:t>9</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15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166414"/>
                  </a:ext>
                </a:extLst>
              </a:tr>
              <a:tr h="268552">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Tổng</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112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42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70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0690465"/>
                  </a:ext>
                </a:extLst>
              </a:tr>
              <a:tr h="268552">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Đạt tỉ lệ</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37,5%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latin typeface="Times New Roman" panose="02020603050405020304" pitchFamily="18" charset="0"/>
                          <a:cs typeface="Times New Roman" panose="02020603050405020304" pitchFamily="18" charset="0"/>
                        </a:rPr>
                        <a:t>62,5%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latin typeface="Times New Roman" panose="02020603050405020304" pitchFamily="18" charset="0"/>
                          <a:cs typeface="Times New Roman" panose="02020603050405020304" pitchFamily="18" charset="0"/>
                        </a:rPr>
                        <a:t>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3387778"/>
                  </a:ext>
                </a:extLst>
              </a:tr>
            </a:tbl>
          </a:graphicData>
        </a:graphic>
      </p:graphicFrame>
      <p:sp>
        <p:nvSpPr>
          <p:cNvPr id="9" name="TextBox 8"/>
          <p:cNvSpPr txBox="1"/>
          <p:nvPr/>
        </p:nvSpPr>
        <p:spPr>
          <a:xfrm>
            <a:off x="2092038" y="1191491"/>
            <a:ext cx="6386944" cy="461665"/>
          </a:xfrm>
          <a:prstGeom prst="rect">
            <a:avLst/>
          </a:prstGeom>
          <a:noFill/>
        </p:spPr>
        <p:txBody>
          <a:bodyPr wrap="square" rtlCol="0">
            <a:spAutoFit/>
          </a:bodyPr>
          <a:lstStyle/>
          <a:p>
            <a:r>
              <a:rPr lang="en-US" dirty="0" err="1" smtClean="0">
                <a:solidFill>
                  <a:srgbClr val="FF0000"/>
                </a:solidFill>
              </a:rPr>
              <a:t>Tổng</a:t>
            </a:r>
            <a:r>
              <a:rPr lang="en-US" dirty="0" smtClean="0">
                <a:solidFill>
                  <a:srgbClr val="FF0000"/>
                </a:solidFill>
              </a:rPr>
              <a:t> </a:t>
            </a:r>
            <a:r>
              <a:rPr lang="en-US" sz="2400" dirty="0" err="1" smtClean="0">
                <a:solidFill>
                  <a:srgbClr val="FF0000"/>
                </a:solidFill>
                <a:latin typeface="Times New Roman" panose="02020603050405020304" pitchFamily="18" charset="0"/>
                <a:cs typeface="Times New Roman" panose="02020603050405020304" pitchFamily="18" charset="0"/>
              </a:rPr>
              <a:t>hợp</a:t>
            </a:r>
            <a:r>
              <a:rPr lang="en-US" dirty="0" smtClean="0">
                <a:solidFill>
                  <a:srgbClr val="FF0000"/>
                </a:solidFill>
              </a:rPr>
              <a:t> </a:t>
            </a:r>
            <a:r>
              <a:rPr lang="en-US" dirty="0" err="1" smtClean="0">
                <a:solidFill>
                  <a:srgbClr val="FF0000"/>
                </a:solidFill>
              </a:rPr>
              <a:t>kết</a:t>
            </a:r>
            <a:r>
              <a:rPr lang="en-US" dirty="0" smtClean="0">
                <a:solidFill>
                  <a:srgbClr val="FF0000"/>
                </a:solidFill>
              </a:rPr>
              <a:t> </a:t>
            </a:r>
            <a:r>
              <a:rPr lang="en-US" dirty="0" err="1" smtClean="0">
                <a:solidFill>
                  <a:srgbClr val="FF0000"/>
                </a:solidFill>
              </a:rPr>
              <a:t>quả</a:t>
            </a:r>
            <a:r>
              <a:rPr lang="en-US" dirty="0" smtClean="0">
                <a:solidFill>
                  <a:srgbClr val="FF0000"/>
                </a:solidFill>
              </a:rPr>
              <a:t> </a:t>
            </a:r>
            <a:r>
              <a:rPr lang="en-US" sz="1600" dirty="0" err="1" smtClean="0">
                <a:solidFill>
                  <a:srgbClr val="FF0000"/>
                </a:solidFill>
              </a:rPr>
              <a:t>học</a:t>
            </a:r>
            <a:r>
              <a:rPr lang="en-US" dirty="0" smtClean="0">
                <a:solidFill>
                  <a:srgbClr val="FF0000"/>
                </a:solidFill>
              </a:rPr>
              <a:t> </a:t>
            </a:r>
            <a:r>
              <a:rPr lang="en-US" dirty="0" err="1" smtClean="0">
                <a:solidFill>
                  <a:srgbClr val="FF0000"/>
                </a:solidFill>
              </a:rPr>
              <a:t>kì</a:t>
            </a:r>
            <a:r>
              <a:rPr lang="en-US" dirty="0" smtClean="0">
                <a:solidFill>
                  <a:srgbClr val="FF0000"/>
                </a:solidFill>
              </a:rPr>
              <a:t> I</a:t>
            </a:r>
            <a:endParaRPr lang="en-US" dirty="0">
              <a:solidFill>
                <a:srgbClr val="FF0000"/>
              </a:solidFill>
            </a:endParaRPr>
          </a:p>
        </p:txBody>
      </p:sp>
      <p:sp>
        <p:nvSpPr>
          <p:cNvPr id="10" name="TextBox 9"/>
          <p:cNvSpPr txBox="1"/>
          <p:nvPr/>
        </p:nvSpPr>
        <p:spPr>
          <a:xfrm>
            <a:off x="2050473" y="3731227"/>
            <a:ext cx="2854036" cy="461665"/>
          </a:xfrm>
          <a:prstGeom prst="rect">
            <a:avLst/>
          </a:prstGeom>
          <a:noFill/>
        </p:spPr>
        <p:txBody>
          <a:bodyPr wrap="square" rtlCol="0">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Tổng</a:t>
            </a:r>
            <a:r>
              <a:rPr lang="en-US" dirty="0" smtClean="0">
                <a:solidFill>
                  <a:srgbClr val="FF0000"/>
                </a:solidFill>
              </a:rPr>
              <a:t> </a:t>
            </a:r>
            <a:r>
              <a:rPr lang="en-US" dirty="0" err="1" smtClean="0">
                <a:solidFill>
                  <a:srgbClr val="FF0000"/>
                </a:solidFill>
              </a:rPr>
              <a:t>hợp</a:t>
            </a:r>
            <a:r>
              <a:rPr lang="en-US" dirty="0" smtClean="0">
                <a:solidFill>
                  <a:srgbClr val="FF0000"/>
                </a:solidFill>
              </a:rPr>
              <a:t> </a:t>
            </a:r>
            <a:r>
              <a:rPr lang="en-US" dirty="0" err="1" smtClean="0">
                <a:solidFill>
                  <a:srgbClr val="FF0000"/>
                </a:solidFill>
              </a:rPr>
              <a:t>kết</a:t>
            </a:r>
            <a:r>
              <a:rPr lang="en-US" dirty="0" smtClean="0">
                <a:solidFill>
                  <a:srgbClr val="FF0000"/>
                </a:solidFill>
              </a:rPr>
              <a:t> </a:t>
            </a:r>
            <a:r>
              <a:rPr lang="en-US" dirty="0" err="1" smtClean="0">
                <a:solidFill>
                  <a:srgbClr val="FF0000"/>
                </a:solidFill>
              </a:rPr>
              <a:t>quả</a:t>
            </a:r>
            <a:r>
              <a:rPr lang="en-US" dirty="0" smtClean="0">
                <a:solidFill>
                  <a:srgbClr val="FF0000"/>
                </a:solidFill>
              </a:rPr>
              <a:t> </a:t>
            </a:r>
            <a:r>
              <a:rPr lang="en-US" dirty="0" err="1" smtClean="0">
                <a:solidFill>
                  <a:srgbClr val="FF0000"/>
                </a:solidFill>
              </a:rPr>
              <a:t>học</a:t>
            </a:r>
            <a:r>
              <a:rPr lang="en-US" dirty="0" smtClean="0">
                <a:solidFill>
                  <a:srgbClr val="FF0000"/>
                </a:solidFill>
              </a:rPr>
              <a:t> </a:t>
            </a:r>
            <a:r>
              <a:rPr lang="en-US" dirty="0" err="1" smtClean="0">
                <a:solidFill>
                  <a:srgbClr val="FF0000"/>
                </a:solidFill>
              </a:rPr>
              <a:t>kì</a:t>
            </a:r>
            <a:r>
              <a:rPr lang="en-US" dirty="0" smtClean="0">
                <a:solidFill>
                  <a:srgbClr val="FF0000"/>
                </a:solidFill>
              </a:rPr>
              <a:t> II</a:t>
            </a:r>
            <a:endParaRPr lang="en-US" dirty="0">
              <a:solidFill>
                <a:srgbClr val="FF0000"/>
              </a:solidFill>
            </a:endParaRPr>
          </a:p>
        </p:txBody>
      </p:sp>
    </p:spTree>
    <p:extLst>
      <p:ext uri="{BB962C8B-B14F-4D97-AF65-F5344CB8AC3E}">
        <p14:creationId xmlns:p14="http://schemas.microsoft.com/office/powerpoint/2010/main" val="202950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Times New Roman" panose="02020603050405020304" pitchFamily="18" charset="0"/>
                <a:cs typeface="Times New Roman" panose="02020603050405020304" pitchFamily="18" charset="0"/>
              </a:rPr>
              <a:t>Kết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1412" y="1759527"/>
            <a:ext cx="9905999" cy="4558146"/>
          </a:xfrm>
        </p:spPr>
        <p:txBody>
          <a:bodyPr>
            <a:noAutofit/>
          </a:bodyPr>
          <a:lstStyle/>
          <a:p>
            <a:r>
              <a:rPr lang="nl-NL" dirty="0">
                <a:latin typeface="Times New Roman" panose="02020603050405020304" pitchFamily="18" charset="0"/>
                <a:cs typeface="Times New Roman" panose="02020603050405020304" pitchFamily="18" charset="0"/>
              </a:rPr>
              <a:t>Sau khi áp dụng biện pháp trên tôi cảm thấy học sinh tích cực học tập và tham gia nhiệt tình vào các hoạt động tập luyện, phụ huynh học sinh gần gũi với con hơn và sự hợp tác cùng giáo viên bộ môn được tăng lên rất nhiều.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ham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say </a:t>
            </a:r>
            <a:r>
              <a:rPr lang="en-US" dirty="0" err="1">
                <a:latin typeface="Times New Roman" panose="02020603050405020304" pitchFamily="18" charset="0"/>
                <a:cs typeface="Times New Roman" panose="02020603050405020304" pitchFamily="18" charset="0"/>
              </a:rPr>
              <a:t>mê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83689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Times New Roman" panose="02020603050405020304" pitchFamily="18" charset="0"/>
                <a:cs typeface="Times New Roman" panose="02020603050405020304" pitchFamily="18" charset="0"/>
              </a:rPr>
              <a:t>Kiến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nghị</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Đối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quyền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địa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phương</a:t>
            </a:r>
            <a:r>
              <a:rPr lang="en-US" sz="2000" b="1"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môn</a:t>
            </a:r>
            <a:r>
              <a:rPr lang="en-US" sz="2000" dirty="0">
                <a:latin typeface="Times New Roman" panose="02020603050405020304" pitchFamily="18" charset="0"/>
                <a:cs typeface="Times New Roman" panose="02020603050405020304" pitchFamily="18" charset="0"/>
              </a:rPr>
              <a:t> GDTC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hơn</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a:t>
            </a:r>
          </a:p>
          <a:p>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Đối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trường:</a:t>
            </a:r>
            <a:r>
              <a:rPr lang="en-US" sz="2000" dirty="0" err="1" smtClean="0">
                <a:latin typeface="Times New Roman" panose="02020603050405020304" pitchFamily="18" charset="0"/>
                <a:cs typeface="Times New Roman" panose="02020603050405020304" pitchFamily="18" charset="0"/>
              </a:rPr>
              <a:t>Tổ</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nâng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khỏe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luyên</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Kết</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nhằm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nâng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khỏe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Đối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chủ</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nhiệm:</a:t>
            </a:r>
            <a:r>
              <a:rPr lang="en-US" sz="2000" dirty="0" err="1" smtClean="0">
                <a:latin typeface="Times New Roman" panose="02020603050405020304" pitchFamily="18" charset="0"/>
                <a:cs typeface="Times New Roman" panose="02020603050405020304" pitchFamily="18" charset="0"/>
              </a:rPr>
              <a:t>Cần</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e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nâng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khỏe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đức</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mĩ</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377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39227"/>
          </a:xfrm>
        </p:spPr>
        <p:txBody>
          <a:bodyPr/>
          <a:lstStyle/>
          <a:p>
            <a:pPr algn="ctr"/>
            <a:r>
              <a:rPr lang="en-US" dirty="0" smtClean="0"/>
              <a:t> </a:t>
            </a:r>
            <a:r>
              <a:rPr lang="en-US" dirty="0" err="1" smtClean="0"/>
              <a:t>xin</a:t>
            </a:r>
            <a:r>
              <a:rPr lang="en-US" dirty="0" smtClean="0"/>
              <a:t> </a:t>
            </a:r>
            <a:r>
              <a:rPr lang="en-US" dirty="0" err="1" smtClean="0"/>
              <a:t>chân</a:t>
            </a:r>
            <a:r>
              <a:rPr lang="en-US" dirty="0" smtClean="0"/>
              <a:t> </a:t>
            </a:r>
            <a:r>
              <a:rPr lang="en-US" dirty="0" err="1" smtClean="0"/>
              <a:t>thành</a:t>
            </a:r>
            <a:r>
              <a:rPr lang="en-US" smtClean="0"/>
              <a:t> Cảm</a:t>
            </a:r>
            <a:r>
              <a:rPr lang="en-US" dirty="0" smtClean="0"/>
              <a:t> </a:t>
            </a:r>
            <a:r>
              <a:rPr lang="en-US" dirty="0" err="1" smtClean="0"/>
              <a:t>ơn</a:t>
            </a:r>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1246909" y="1496291"/>
            <a:ext cx="9800502" cy="4946073"/>
          </a:xfrm>
          <a:prstGeom prst="rect">
            <a:avLst/>
          </a:prstGeom>
        </p:spPr>
      </p:pic>
    </p:spTree>
    <p:extLst>
      <p:ext uri="{BB962C8B-B14F-4D97-AF65-F5344CB8AC3E}">
        <p14:creationId xmlns:p14="http://schemas.microsoft.com/office/powerpoint/2010/main" val="1771462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60025114"/>
              </p:ext>
            </p:extLst>
          </p:nvPr>
        </p:nvGraphicFramePr>
        <p:xfrm>
          <a:off x="1141411" y="2152506"/>
          <a:ext cx="9906000" cy="3500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1141413" y="618518"/>
            <a:ext cx="9905998" cy="1099446"/>
          </a:xfrm>
        </p:spPr>
        <p:txBody>
          <a:bodyPr/>
          <a:lstStyle/>
          <a:p>
            <a:pPr algn="ctr"/>
            <a:r>
              <a:rPr lang="en-US" dirty="0" err="1" smtClean="0"/>
              <a:t>Nội</a:t>
            </a:r>
            <a:r>
              <a:rPr lang="en-US" dirty="0" smtClean="0"/>
              <a:t> dung</a:t>
            </a:r>
            <a:endParaRPr lang="en-US" dirty="0"/>
          </a:p>
        </p:txBody>
      </p:sp>
    </p:spTree>
    <p:extLst>
      <p:ext uri="{BB962C8B-B14F-4D97-AF65-F5344CB8AC3E}">
        <p14:creationId xmlns:p14="http://schemas.microsoft.com/office/powerpoint/2010/main" val="21233855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a:solidFill>
                  <a:srgbClr val="FF0000"/>
                </a:solidFill>
              </a:rPr>
              <a:t>khảo</a:t>
            </a:r>
            <a:r>
              <a:rPr lang="en-US" dirty="0">
                <a:solidFill>
                  <a:srgbClr val="FF0000"/>
                </a:solidFill>
              </a:rPr>
              <a:t> </a:t>
            </a:r>
            <a:r>
              <a:rPr lang="en-US" dirty="0" err="1">
                <a:solidFill>
                  <a:srgbClr val="FF0000"/>
                </a:solidFill>
              </a:rPr>
              <a:t>sát</a:t>
            </a:r>
            <a:r>
              <a:rPr lang="en-US" dirty="0">
                <a:solidFill>
                  <a:srgbClr val="FF0000"/>
                </a:solidFill>
              </a:rPr>
              <a:t> </a:t>
            </a:r>
            <a:r>
              <a:rPr lang="en-US" dirty="0" err="1">
                <a:solidFill>
                  <a:srgbClr val="FF0000"/>
                </a:solidFill>
              </a:rPr>
              <a:t>sự</a:t>
            </a:r>
            <a:r>
              <a:rPr lang="en-US" dirty="0">
                <a:solidFill>
                  <a:srgbClr val="FF0000"/>
                </a:solidFill>
              </a:rPr>
              <a:t> </a:t>
            </a:r>
            <a:r>
              <a:rPr lang="en-US" dirty="0" err="1">
                <a:solidFill>
                  <a:srgbClr val="FF0000"/>
                </a:solidFill>
              </a:rPr>
              <a:t>quan</a:t>
            </a:r>
            <a:r>
              <a:rPr lang="en-US" dirty="0">
                <a:solidFill>
                  <a:srgbClr val="FF0000"/>
                </a:solidFill>
              </a:rPr>
              <a:t> </a:t>
            </a:r>
            <a:r>
              <a:rPr lang="en-US" dirty="0" err="1">
                <a:solidFill>
                  <a:srgbClr val="FF0000"/>
                </a:solidFill>
              </a:rPr>
              <a:t>tâm</a:t>
            </a:r>
            <a:r>
              <a:rPr lang="en-US" dirty="0">
                <a:solidFill>
                  <a:srgbClr val="FF0000"/>
                </a:solidFill>
              </a:rPr>
              <a:t> </a:t>
            </a:r>
            <a:r>
              <a:rPr lang="en-US" dirty="0" err="1">
                <a:solidFill>
                  <a:srgbClr val="FF0000"/>
                </a:solidFill>
              </a:rPr>
              <a:t>của</a:t>
            </a:r>
            <a:r>
              <a:rPr lang="en-US" dirty="0">
                <a:solidFill>
                  <a:srgbClr val="FF0000"/>
                </a:solidFill>
              </a:rPr>
              <a:t> </a:t>
            </a:r>
            <a:r>
              <a:rPr lang="en-US" dirty="0" err="1">
                <a:solidFill>
                  <a:srgbClr val="FF0000"/>
                </a:solidFill>
              </a:rPr>
              <a:t>giáo</a:t>
            </a:r>
            <a:r>
              <a:rPr lang="en-US" dirty="0">
                <a:solidFill>
                  <a:srgbClr val="FF0000"/>
                </a:solidFill>
              </a:rPr>
              <a:t> </a:t>
            </a:r>
            <a:r>
              <a:rPr lang="en-US" dirty="0" err="1">
                <a:solidFill>
                  <a:srgbClr val="FF0000"/>
                </a:solidFill>
              </a:rPr>
              <a:t>viên</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sự</a:t>
            </a:r>
            <a:r>
              <a:rPr lang="en-US" dirty="0">
                <a:solidFill>
                  <a:srgbClr val="FF0000"/>
                </a:solidFill>
              </a:rPr>
              <a:t> </a:t>
            </a:r>
            <a:r>
              <a:rPr lang="en-US" dirty="0" err="1">
                <a:solidFill>
                  <a:srgbClr val="FF0000"/>
                </a:solidFill>
              </a:rPr>
              <a:t>yêu</a:t>
            </a:r>
            <a:r>
              <a:rPr lang="en-US" dirty="0">
                <a:solidFill>
                  <a:srgbClr val="FF0000"/>
                </a:solidFill>
              </a:rPr>
              <a:t> </a:t>
            </a:r>
            <a:r>
              <a:rPr lang="en-US" dirty="0" err="1">
                <a:solidFill>
                  <a:srgbClr val="FF0000"/>
                </a:solidFill>
              </a:rPr>
              <a:t>thích</a:t>
            </a:r>
            <a:r>
              <a:rPr lang="en-US" dirty="0">
                <a:solidFill>
                  <a:srgbClr val="FF0000"/>
                </a:solidFill>
              </a:rPr>
              <a:t> </a:t>
            </a:r>
            <a:r>
              <a:rPr lang="en-US" dirty="0" err="1">
                <a:solidFill>
                  <a:srgbClr val="FF0000"/>
                </a:solidFill>
              </a:rPr>
              <a:t>môn</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của</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sinh</a:t>
            </a:r>
            <a:r>
              <a:rPr lang="en-US" dirty="0">
                <a:solidFill>
                  <a:srgbClr val="FF0000"/>
                </a:solidFill>
              </a:rPr>
              <a:t> </a:t>
            </a:r>
            <a:r>
              <a:rPr lang="en-US" dirty="0" err="1">
                <a:solidFill>
                  <a:srgbClr val="FF0000"/>
                </a:solidFill>
              </a:rPr>
              <a:t>về</a:t>
            </a:r>
            <a:r>
              <a:rPr lang="en-US" dirty="0">
                <a:solidFill>
                  <a:srgbClr val="FF0000"/>
                </a:solidFill>
              </a:rPr>
              <a:t> </a:t>
            </a:r>
            <a:r>
              <a:rPr lang="en-US" dirty="0" err="1">
                <a:solidFill>
                  <a:srgbClr val="FF0000"/>
                </a:solidFill>
              </a:rPr>
              <a:t>môn</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Kết</a:t>
            </a:r>
            <a:r>
              <a:rPr lang="en-US" dirty="0">
                <a:solidFill>
                  <a:srgbClr val="FF0000"/>
                </a:solidFill>
              </a:rPr>
              <a:t> </a:t>
            </a:r>
            <a:r>
              <a:rPr lang="en-US" dirty="0" err="1">
                <a:solidFill>
                  <a:srgbClr val="FF0000"/>
                </a:solidFill>
              </a:rPr>
              <a:t>quả</a:t>
            </a:r>
            <a:r>
              <a:rPr lang="en-US" dirty="0">
                <a:solidFill>
                  <a:srgbClr val="FF0000"/>
                </a:solidFill>
              </a:rPr>
              <a:t> </a:t>
            </a:r>
            <a:r>
              <a:rPr lang="en-US" dirty="0" err="1">
                <a:solidFill>
                  <a:srgbClr val="FF0000"/>
                </a:solidFill>
              </a:rPr>
              <a:t>như</a:t>
            </a:r>
            <a:r>
              <a:rPr lang="en-US" dirty="0">
                <a:solidFill>
                  <a:srgbClr val="FF0000"/>
                </a:solidFill>
              </a:rPr>
              <a:t> </a:t>
            </a:r>
            <a:r>
              <a:rPr lang="en-US" dirty="0" err="1">
                <a:solidFill>
                  <a:srgbClr val="FF0000"/>
                </a:solidFill>
              </a:rPr>
              <a:t>sau</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3379263"/>
              </p:ext>
            </p:extLst>
          </p:nvPr>
        </p:nvGraphicFramePr>
        <p:xfrm>
          <a:off x="1523997" y="2285998"/>
          <a:ext cx="9523416" cy="3463637"/>
        </p:xfrm>
        <a:graphic>
          <a:graphicData uri="http://schemas.openxmlformats.org/drawingml/2006/table">
            <a:tbl>
              <a:tblPr firstRow="1" firstCol="1" bandRow="1">
                <a:tableStyleId>{5C22544A-7EE6-4342-B048-85BDC9FD1C3A}</a:tableStyleId>
              </a:tblPr>
              <a:tblGrid>
                <a:gridCol w="1564678">
                  <a:extLst>
                    <a:ext uri="{9D8B030D-6E8A-4147-A177-3AD203B41FA5}">
                      <a16:colId xmlns:a16="http://schemas.microsoft.com/office/drawing/2014/main" val="605935981"/>
                    </a:ext>
                  </a:extLst>
                </a:gridCol>
                <a:gridCol w="871544">
                  <a:extLst>
                    <a:ext uri="{9D8B030D-6E8A-4147-A177-3AD203B41FA5}">
                      <a16:colId xmlns:a16="http://schemas.microsoft.com/office/drawing/2014/main" val="2307402053"/>
                    </a:ext>
                  </a:extLst>
                </a:gridCol>
                <a:gridCol w="1308342">
                  <a:extLst>
                    <a:ext uri="{9D8B030D-6E8A-4147-A177-3AD203B41FA5}">
                      <a16:colId xmlns:a16="http://schemas.microsoft.com/office/drawing/2014/main" val="777954323"/>
                    </a:ext>
                  </a:extLst>
                </a:gridCol>
                <a:gridCol w="1162743">
                  <a:extLst>
                    <a:ext uri="{9D8B030D-6E8A-4147-A177-3AD203B41FA5}">
                      <a16:colId xmlns:a16="http://schemas.microsoft.com/office/drawing/2014/main" val="1835028520"/>
                    </a:ext>
                  </a:extLst>
                </a:gridCol>
                <a:gridCol w="1162743">
                  <a:extLst>
                    <a:ext uri="{9D8B030D-6E8A-4147-A177-3AD203B41FA5}">
                      <a16:colId xmlns:a16="http://schemas.microsoft.com/office/drawing/2014/main" val="1164612665"/>
                    </a:ext>
                  </a:extLst>
                </a:gridCol>
                <a:gridCol w="1162743">
                  <a:extLst>
                    <a:ext uri="{9D8B030D-6E8A-4147-A177-3AD203B41FA5}">
                      <a16:colId xmlns:a16="http://schemas.microsoft.com/office/drawing/2014/main" val="3894754464"/>
                    </a:ext>
                  </a:extLst>
                </a:gridCol>
                <a:gridCol w="1162743">
                  <a:extLst>
                    <a:ext uri="{9D8B030D-6E8A-4147-A177-3AD203B41FA5}">
                      <a16:colId xmlns:a16="http://schemas.microsoft.com/office/drawing/2014/main" val="3657021239"/>
                    </a:ext>
                  </a:extLst>
                </a:gridCol>
                <a:gridCol w="1127880">
                  <a:extLst>
                    <a:ext uri="{9D8B030D-6E8A-4147-A177-3AD203B41FA5}">
                      <a16:colId xmlns:a16="http://schemas.microsoft.com/office/drawing/2014/main" val="148608677"/>
                    </a:ext>
                  </a:extLst>
                </a:gridCol>
              </a:tblGrid>
              <a:tr h="1160427">
                <a:tc rowSpan="2">
                  <a:txBody>
                    <a:bodyPr/>
                    <a:lstStyle/>
                    <a:p>
                      <a:pPr marL="0" marR="0" algn="just">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Tổng số</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Môn GDTC rất quan trọng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Quan trọng bình thường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Không quan trọng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539128126"/>
                  </a:ext>
                </a:extLst>
              </a:tr>
              <a:tr h="58044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SL</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TL</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SL</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TL</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SL</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TL</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6730409"/>
                  </a:ext>
                </a:extLst>
              </a:tr>
              <a:tr h="562337">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Giáo viên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22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12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54,5%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8</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36,3%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9,2%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0582190"/>
                  </a:ext>
                </a:extLst>
              </a:tr>
              <a:tr h="1160427">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Học sinh khối 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112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50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44,6%</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30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26,7</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32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28,7%</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3489829"/>
                  </a:ext>
                </a:extLst>
              </a:tr>
            </a:tbl>
          </a:graphicData>
        </a:graphic>
      </p:graphicFrame>
    </p:spTree>
    <p:extLst>
      <p:ext uri="{BB962C8B-B14F-4D97-AF65-F5344CB8AC3E}">
        <p14:creationId xmlns:p14="http://schemas.microsoft.com/office/powerpoint/2010/main" val="115846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18656"/>
            <a:ext cx="9905998" cy="1565562"/>
          </a:xfrm>
        </p:spPr>
        <p:txBody>
          <a:bodyPr>
            <a:normAutofit fontScale="90000"/>
          </a:bodyPr>
          <a:lstStyle/>
          <a:p>
            <a:pPr algn="ctr"/>
            <a:r>
              <a:rPr lang="en-US" b="1" dirty="0" err="1">
                <a:solidFill>
                  <a:srgbClr val="FF0000"/>
                </a:solidFill>
              </a:rPr>
              <a:t>Vai</a:t>
            </a:r>
            <a:r>
              <a:rPr lang="en-US" b="1" dirty="0">
                <a:solidFill>
                  <a:srgbClr val="FF0000"/>
                </a:solidFill>
              </a:rPr>
              <a:t> </a:t>
            </a:r>
            <a:r>
              <a:rPr lang="en-US" b="1" dirty="0" err="1">
                <a:solidFill>
                  <a:srgbClr val="FF0000"/>
                </a:solidFill>
              </a:rPr>
              <a:t>trò</a:t>
            </a:r>
            <a:r>
              <a:rPr lang="en-US" b="1" dirty="0">
                <a:solidFill>
                  <a:srgbClr val="FF0000"/>
                </a:solidFill>
              </a:rPr>
              <a:t> </a:t>
            </a:r>
            <a:r>
              <a:rPr lang="en-US" b="1" dirty="0" err="1">
                <a:solidFill>
                  <a:srgbClr val="FF0000"/>
                </a:solidFill>
              </a:rPr>
              <a:t>của</a:t>
            </a:r>
            <a:r>
              <a:rPr lang="en-US" b="1" dirty="0">
                <a:solidFill>
                  <a:srgbClr val="FF0000"/>
                </a:solidFill>
              </a:rPr>
              <a:t> </a:t>
            </a:r>
            <a:r>
              <a:rPr lang="en-US" b="1" dirty="0" err="1">
                <a:solidFill>
                  <a:srgbClr val="FF0000"/>
                </a:solidFill>
              </a:rPr>
              <a:t>Biện</a:t>
            </a:r>
            <a:r>
              <a:rPr lang="en-US" b="1" dirty="0">
                <a:solidFill>
                  <a:srgbClr val="FF0000"/>
                </a:solidFill>
              </a:rPr>
              <a:t> </a:t>
            </a:r>
            <a:r>
              <a:rPr lang="en-US" b="1" dirty="0" err="1">
                <a:solidFill>
                  <a:srgbClr val="FF0000"/>
                </a:solidFill>
              </a:rPr>
              <a:t>pháp</a:t>
            </a:r>
            <a:r>
              <a:rPr lang="en-US" b="1" dirty="0">
                <a:solidFill>
                  <a:srgbClr val="FF0000"/>
                </a:solidFill>
              </a:rPr>
              <a:t> </a:t>
            </a:r>
            <a:r>
              <a:rPr lang="en-US" b="1" dirty="0" err="1">
                <a:solidFill>
                  <a:srgbClr val="FF0000"/>
                </a:solidFill>
              </a:rPr>
              <a:t>Hình</a:t>
            </a:r>
            <a:r>
              <a:rPr lang="en-US" b="1" dirty="0">
                <a:solidFill>
                  <a:srgbClr val="FF0000"/>
                </a:solidFill>
              </a:rPr>
              <a:t> </a:t>
            </a:r>
            <a:r>
              <a:rPr lang="en-US" b="1" dirty="0" err="1">
                <a:solidFill>
                  <a:srgbClr val="FF0000"/>
                </a:solidFill>
              </a:rPr>
              <a:t>thành</a:t>
            </a:r>
            <a:r>
              <a:rPr lang="en-US" b="1" dirty="0">
                <a:solidFill>
                  <a:srgbClr val="FF0000"/>
                </a:solidFill>
              </a:rPr>
              <a:t> </a:t>
            </a:r>
            <a:r>
              <a:rPr lang="en-US" b="1" dirty="0" err="1">
                <a:solidFill>
                  <a:srgbClr val="FF0000"/>
                </a:solidFill>
              </a:rPr>
              <a:t>thói</a:t>
            </a:r>
            <a:r>
              <a:rPr lang="en-US" b="1" dirty="0">
                <a:solidFill>
                  <a:srgbClr val="FF0000"/>
                </a:solidFill>
              </a:rPr>
              <a:t> </a:t>
            </a:r>
            <a:r>
              <a:rPr lang="en-US" b="1" dirty="0" err="1">
                <a:solidFill>
                  <a:srgbClr val="FF0000"/>
                </a:solidFill>
              </a:rPr>
              <a:t>quen</a:t>
            </a:r>
            <a:r>
              <a:rPr lang="en-US" b="1" dirty="0">
                <a:solidFill>
                  <a:srgbClr val="FF0000"/>
                </a:solidFill>
              </a:rPr>
              <a:t> </a:t>
            </a:r>
            <a:r>
              <a:rPr lang="en-US" b="1" dirty="0" err="1">
                <a:solidFill>
                  <a:srgbClr val="FF0000"/>
                </a:solidFill>
              </a:rPr>
              <a:t>tập</a:t>
            </a:r>
            <a:r>
              <a:rPr lang="en-US" b="1" dirty="0">
                <a:solidFill>
                  <a:srgbClr val="FF0000"/>
                </a:solidFill>
              </a:rPr>
              <a:t> </a:t>
            </a:r>
            <a:r>
              <a:rPr lang="en-US" b="1" dirty="0" err="1">
                <a:solidFill>
                  <a:srgbClr val="FF0000"/>
                </a:solidFill>
              </a:rPr>
              <a:t>luyện</a:t>
            </a:r>
            <a:r>
              <a:rPr lang="en-US" b="1" dirty="0">
                <a:solidFill>
                  <a:srgbClr val="FF0000"/>
                </a:solidFill>
              </a:rPr>
              <a:t> </a:t>
            </a:r>
            <a:r>
              <a:rPr lang="en-US" b="1" dirty="0" err="1">
                <a:solidFill>
                  <a:srgbClr val="FF0000"/>
                </a:solidFill>
              </a:rPr>
              <a:t>góp</a:t>
            </a:r>
            <a:r>
              <a:rPr lang="en-US" b="1" dirty="0">
                <a:solidFill>
                  <a:srgbClr val="FF0000"/>
                </a:solidFill>
              </a:rPr>
              <a:t> </a:t>
            </a:r>
            <a:r>
              <a:rPr lang="en-US" b="1" dirty="0" err="1">
                <a:solidFill>
                  <a:srgbClr val="FF0000"/>
                </a:solidFill>
              </a:rPr>
              <a:t>phần</a:t>
            </a:r>
            <a:r>
              <a:rPr lang="en-US" b="1" dirty="0">
                <a:solidFill>
                  <a:srgbClr val="FF0000"/>
                </a:solidFill>
              </a:rPr>
              <a:t> </a:t>
            </a:r>
            <a:r>
              <a:rPr lang="en-US" b="1" dirty="0" err="1">
                <a:solidFill>
                  <a:srgbClr val="FF0000"/>
                </a:solidFill>
              </a:rPr>
              <a:t>nâng</a:t>
            </a:r>
            <a:r>
              <a:rPr lang="en-US" b="1" dirty="0">
                <a:solidFill>
                  <a:srgbClr val="FF0000"/>
                </a:solidFill>
              </a:rPr>
              <a:t> </a:t>
            </a:r>
            <a:r>
              <a:rPr lang="en-US" b="1" dirty="0" err="1">
                <a:solidFill>
                  <a:srgbClr val="FF0000"/>
                </a:solidFill>
              </a:rPr>
              <a:t>cao</a:t>
            </a:r>
            <a:r>
              <a:rPr lang="en-US" b="1" dirty="0">
                <a:solidFill>
                  <a:srgbClr val="FF0000"/>
                </a:solidFill>
              </a:rPr>
              <a:t> </a:t>
            </a:r>
            <a:r>
              <a:rPr lang="en-US" b="1" dirty="0" err="1">
                <a:solidFill>
                  <a:srgbClr val="FF0000"/>
                </a:solidFill>
              </a:rPr>
              <a:t>chất</a:t>
            </a:r>
            <a:r>
              <a:rPr lang="en-US" b="1" dirty="0">
                <a:solidFill>
                  <a:srgbClr val="FF0000"/>
                </a:solidFill>
              </a:rPr>
              <a:t> </a:t>
            </a:r>
            <a:r>
              <a:rPr lang="en-US" b="1" dirty="0" err="1">
                <a:solidFill>
                  <a:srgbClr val="FF0000"/>
                </a:solidFill>
              </a:rPr>
              <a:t>lượng</a:t>
            </a:r>
            <a:r>
              <a:rPr lang="en-US" b="1" dirty="0">
                <a:solidFill>
                  <a:srgbClr val="FF0000"/>
                </a:solidFill>
              </a:rPr>
              <a:t> </a:t>
            </a:r>
            <a:r>
              <a:rPr lang="en-US" b="1" dirty="0" err="1">
                <a:solidFill>
                  <a:srgbClr val="FF0000"/>
                </a:solidFill>
              </a:rPr>
              <a:t>trong</a:t>
            </a:r>
            <a:r>
              <a:rPr lang="en-US" b="1" dirty="0">
                <a:solidFill>
                  <a:srgbClr val="FF0000"/>
                </a:solidFill>
              </a:rPr>
              <a:t> </a:t>
            </a:r>
            <a:r>
              <a:rPr lang="en-US" b="1" dirty="0" err="1">
                <a:solidFill>
                  <a:srgbClr val="FF0000"/>
                </a:solidFill>
              </a:rPr>
              <a:t>công</a:t>
            </a:r>
            <a:r>
              <a:rPr lang="en-US" b="1" dirty="0">
                <a:solidFill>
                  <a:srgbClr val="FF0000"/>
                </a:solidFill>
              </a:rPr>
              <a:t> </a:t>
            </a:r>
            <a:r>
              <a:rPr lang="en-US" b="1" dirty="0" err="1">
                <a:solidFill>
                  <a:srgbClr val="FF0000"/>
                </a:solidFill>
              </a:rPr>
              <a:t>tác</a:t>
            </a:r>
            <a:r>
              <a:rPr lang="en-US" b="1" dirty="0">
                <a:solidFill>
                  <a:srgbClr val="FF0000"/>
                </a:solidFill>
              </a:rPr>
              <a:t> </a:t>
            </a:r>
            <a:r>
              <a:rPr lang="en-US" b="1" dirty="0" err="1">
                <a:solidFill>
                  <a:srgbClr val="FF0000"/>
                </a:solidFill>
              </a:rPr>
              <a:t>giảng</a:t>
            </a:r>
            <a:r>
              <a:rPr lang="en-US" b="1" dirty="0">
                <a:solidFill>
                  <a:srgbClr val="FF0000"/>
                </a:solidFill>
              </a:rPr>
              <a:t> </a:t>
            </a:r>
            <a:r>
              <a:rPr lang="en-US" b="1" dirty="0" err="1">
                <a:solidFill>
                  <a:srgbClr val="FF0000"/>
                </a:solidFill>
              </a:rPr>
              <a:t>dạy</a:t>
            </a:r>
            <a:endParaRPr lang="en-US" dirty="0">
              <a:solidFill>
                <a:srgbClr val="FF0000"/>
              </a:solidFill>
            </a:endParaRPr>
          </a:p>
        </p:txBody>
      </p:sp>
      <p:sp>
        <p:nvSpPr>
          <p:cNvPr id="3" name="Content Placeholder 2"/>
          <p:cNvSpPr>
            <a:spLocks noGrp="1"/>
          </p:cNvSpPr>
          <p:nvPr>
            <p:ph idx="1"/>
          </p:nvPr>
        </p:nvSpPr>
        <p:spPr>
          <a:xfrm>
            <a:off x="1141412" y="1884218"/>
            <a:ext cx="9905999" cy="3906983"/>
          </a:xfrm>
        </p:spPr>
        <p:txBody>
          <a:bodyPr>
            <a:no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bớt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chịu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ham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say </a:t>
            </a:r>
            <a:r>
              <a:rPr lang="en-US" dirty="0" err="1">
                <a:latin typeface="Times New Roman" panose="02020603050405020304" pitchFamily="18" charset="0"/>
                <a:cs typeface="Times New Roman" panose="02020603050405020304" pitchFamily="18" charset="0"/>
              </a:rPr>
              <a:t>mê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thói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môn học</a:t>
            </a:r>
            <a:r>
              <a:rPr lang="en-US" dirty="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tòi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5180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15636"/>
            <a:ext cx="9905998" cy="1039091"/>
          </a:xfrm>
        </p:spPr>
        <p:txBody>
          <a:bodyPr/>
          <a:lstStyle/>
          <a:p>
            <a:pPr algn="ctr"/>
            <a:r>
              <a:rPr lang="en-US" dirty="0" err="1" smtClean="0">
                <a:latin typeface="Times New Roman" panose="02020603050405020304" pitchFamily="18" charset="0"/>
                <a:cs typeface="Times New Roman" panose="02020603050405020304" pitchFamily="18" charset="0"/>
              </a:rPr>
              <a:t>Nội</a:t>
            </a:r>
            <a:r>
              <a:rPr lang="en-US" dirty="0" smtClean="0">
                <a:latin typeface="Times New Roman" panose="02020603050405020304" pitchFamily="18" charset="0"/>
                <a:cs typeface="Times New Roman" panose="02020603050405020304" pitchFamily="18" charset="0"/>
              </a:rPr>
              <a:t> dung: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1412" y="1676400"/>
            <a:ext cx="10247024" cy="4114801"/>
          </a:xfrm>
        </p:spPr>
        <p:txBody>
          <a:bodyPr>
            <a:normAutofit fontScale="62500" lnSpcReduction="20000"/>
          </a:bodyPr>
          <a:lstStyle/>
          <a:p>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khỏe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p>
          <a:p>
            <a:r>
              <a:rPr lang="en-US" sz="3200" dirty="0" err="1" smtClean="0">
                <a:latin typeface="Times New Roman" panose="02020603050405020304" pitchFamily="18" charset="0"/>
                <a:cs typeface="Times New Roman" panose="02020603050405020304" pitchFamily="18" charset="0"/>
              </a:rPr>
              <a:t>Tập</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nắm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sai</a:t>
            </a:r>
            <a:r>
              <a:rPr lang="en-US" sz="3200" dirty="0">
                <a:latin typeface="Times New Roman" panose="02020603050405020304" pitchFamily="18" charset="0"/>
                <a:cs typeface="Times New Roman" panose="02020603050405020304" pitchFamily="18" charset="0"/>
              </a:rPr>
              <a:t>. </a:t>
            </a:r>
          </a:p>
          <a:p>
            <a:r>
              <a:rPr lang="en-US" sz="3200" dirty="0" err="1" smtClean="0">
                <a:latin typeface="Times New Roman" panose="02020603050405020304" pitchFamily="18" charset="0"/>
                <a:cs typeface="Times New Roman" panose="02020603050405020304" pitchFamily="18" charset="0"/>
              </a:rPr>
              <a:t>Giáo</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a:t>
            </a:r>
          </a:p>
          <a:p>
            <a:r>
              <a:rPr lang="vi-VN" sz="3200" dirty="0" smtClean="0">
                <a:latin typeface="Times New Roman" panose="02020603050405020304" pitchFamily="18" charset="0"/>
                <a:cs typeface="Times New Roman" panose="02020603050405020304" pitchFamily="18" charset="0"/>
              </a:rPr>
              <a:t>Sau </a:t>
            </a:r>
            <a:r>
              <a:rPr lang="vi-VN" sz="3200" dirty="0">
                <a:latin typeface="Times New Roman" panose="02020603050405020304" pitchFamily="18" charset="0"/>
                <a:cs typeface="Times New Roman" panose="02020603050405020304" pitchFamily="18" charset="0"/>
              </a:rPr>
              <a:t>mỗi bài học, mỗi động tác, mỗi lần học sinh tự luyện tập, giáo viên phải thường xuyên kiểm tra lại việc ghi nhớ các động tác, các bài tập. Việc này giúp giáo viên nắm bắt được học sinh nào thuộc bài, thực hiện tốt. Học sinh nào còn sai về mặt kĩ thuật, học sinh nào còn gặp khó khăn trong việc luyện tập. Từ đó giáo viên có kế hoạch dạy học phù hợp cho mỗi đối tượng học sinh.</a:t>
            </a:r>
            <a:endParaRPr lang="en-US" sz="32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33957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Quy</a:t>
            </a:r>
            <a:r>
              <a:rPr lang="en-US" b="1" dirty="0"/>
              <a:t> </a:t>
            </a:r>
            <a:r>
              <a:rPr lang="en-US" b="1" dirty="0" err="1"/>
              <a:t>trình</a:t>
            </a:r>
            <a:r>
              <a:rPr lang="en-US" b="1" dirty="0"/>
              <a:t>, </a:t>
            </a:r>
            <a:r>
              <a:rPr lang="en-US" b="1" dirty="0" err="1"/>
              <a:t>cách</a:t>
            </a:r>
            <a:r>
              <a:rPr lang="en-US" b="1" dirty="0"/>
              <a:t> </a:t>
            </a:r>
            <a:r>
              <a:rPr lang="en-US" b="1" dirty="0" err="1"/>
              <a:t>thức</a:t>
            </a:r>
            <a:r>
              <a:rPr lang="en-US" b="1" dirty="0"/>
              <a:t> </a:t>
            </a:r>
            <a:r>
              <a:rPr lang="en-US" b="1" dirty="0" err="1"/>
              <a:t>thực</a:t>
            </a:r>
            <a:r>
              <a:rPr lang="en-US" b="1" dirty="0"/>
              <a:t> </a:t>
            </a:r>
            <a:r>
              <a:rPr lang="en-US" b="1" dirty="0" err="1"/>
              <a:t>hiện</a:t>
            </a:r>
            <a:r>
              <a:rPr lang="en-US" b="1" dirty="0"/>
              <a:t> </a:t>
            </a:r>
            <a:r>
              <a:rPr lang="en-US" b="1" dirty="0" err="1"/>
              <a:t>biện</a:t>
            </a:r>
            <a:r>
              <a:rPr lang="en-US" b="1" dirty="0"/>
              <a:t> </a:t>
            </a:r>
            <a:r>
              <a:rPr lang="en-US" b="1" dirty="0" err="1"/>
              <a:t>pháp</a:t>
            </a:r>
            <a:r>
              <a:rPr lang="en-US" dirty="0"/>
              <a:t/>
            </a:r>
            <a:br>
              <a:rPr lang="en-US" dirty="0"/>
            </a:br>
            <a:endParaRPr lang="en-US" dirty="0"/>
          </a:p>
        </p:txBody>
      </p:sp>
      <p:sp>
        <p:nvSpPr>
          <p:cNvPr id="3" name="Content Placeholder 2"/>
          <p:cNvSpPr>
            <a:spLocks noGrp="1"/>
          </p:cNvSpPr>
          <p:nvPr>
            <p:ph idx="1"/>
          </p:nvPr>
        </p:nvSpPr>
        <p:spPr>
          <a:xfrm>
            <a:off x="1141412" y="1759527"/>
            <a:ext cx="9905999" cy="4031674"/>
          </a:xfrm>
        </p:spPr>
        <p:txBody>
          <a:bodyPr>
            <a:normAutofit lnSpcReduction="10000"/>
          </a:bodyPr>
          <a:lstStyle/>
          <a:p>
            <a:r>
              <a:rPr lang="en-US" b="1" i="1" dirty="0">
                <a:latin typeface="Times New Roman" panose="02020603050405020304" pitchFamily="18" charset="0"/>
                <a:cs typeface="Times New Roman" panose="02020603050405020304" pitchFamily="18" charset="0"/>
              </a:rPr>
              <a:t>a) </a:t>
            </a:r>
            <a:r>
              <a:rPr lang="en-US" b="1" i="1" dirty="0" err="1" smtClean="0">
                <a:latin typeface="Times New Roman" panose="02020603050405020304" pitchFamily="18" charset="0"/>
                <a:cs typeface="Times New Roman" panose="02020603050405020304" pitchFamily="18" charset="0"/>
              </a:rPr>
              <a:t>Đổi</a:t>
            </a:r>
            <a:r>
              <a:rPr lang="en-US" b="1" i="1" dirty="0" smtClean="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mới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biện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pháp</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giảng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dạy</a:t>
            </a:r>
            <a:r>
              <a:rPr lang="en-US" b="1" i="1" dirty="0" smtClean="0">
                <a:latin typeface="Times New Roman" panose="02020603050405020304" pitchFamily="18" charset="0"/>
                <a:cs typeface="Times New Roman" panose="02020603050405020304" pitchFamily="18" charset="0"/>
              </a:rPr>
              <a:t>.</a:t>
            </a:r>
          </a:p>
          <a:p>
            <a:r>
              <a:rPr lang="en-US" b="1" i="1" dirty="0">
                <a:latin typeface="Times New Roman" panose="02020603050405020304" pitchFamily="18" charset="0"/>
                <a:cs typeface="Times New Roman" panose="02020603050405020304" pitchFamily="18" charset="0"/>
              </a:rPr>
              <a:t>b) </a:t>
            </a:r>
            <a:r>
              <a:rPr lang="en-US" b="1" i="1" dirty="0" err="1">
                <a:latin typeface="Times New Roman" panose="02020603050405020304" pitchFamily="18" charset="0"/>
                <a:cs typeface="Times New Roman" panose="02020603050405020304" pitchFamily="18" charset="0"/>
              </a:rPr>
              <a:t>Đổi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mới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cách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tổ</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chức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giờ</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học</a:t>
            </a:r>
            <a:r>
              <a:rPr lang="en-US" b="1"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c) </a:t>
            </a:r>
            <a:r>
              <a:rPr lang="vi-VN" b="1" i="1" dirty="0">
                <a:latin typeface="Times New Roman" panose="02020603050405020304" pitchFamily="18" charset="0"/>
                <a:cs typeface="Times New Roman" panose="02020603050405020304" pitchFamily="18" charset="0"/>
              </a:rPr>
              <a:t>K</a:t>
            </a:r>
            <a:r>
              <a:rPr lang="en-US" b="1" i="1" dirty="0" err="1">
                <a:latin typeface="Times New Roman" panose="02020603050405020304" pitchFamily="18" charset="0"/>
                <a:cs typeface="Times New Roman" panose="02020603050405020304" pitchFamily="18" charset="0"/>
              </a:rPr>
              <a:t>hắc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phục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khó</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khăn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về</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cơ</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sở</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vật</a:t>
            </a:r>
            <a:r>
              <a:rPr lang="en-US" b="1" i="1" dirty="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chất</a:t>
            </a:r>
            <a:r>
              <a:rPr lang="en-US" b="1" i="1" dirty="0" smtClean="0">
                <a:latin typeface="Times New Roman" panose="02020603050405020304" pitchFamily="18" charset="0"/>
                <a:cs typeface="Times New Roman" panose="02020603050405020304" pitchFamily="18" charset="0"/>
              </a:rPr>
              <a:t>.</a:t>
            </a:r>
          </a:p>
          <a:p>
            <a:r>
              <a:rPr lang="en-US" b="1" i="1" dirty="0" smtClean="0">
                <a:latin typeface="Times New Roman" panose="02020603050405020304" pitchFamily="18" charset="0"/>
                <a:cs typeface="Times New Roman" panose="02020603050405020304" pitchFamily="18" charset="0"/>
              </a:rPr>
              <a:t>d</a:t>
            </a:r>
            <a:r>
              <a:rPr lang="en-US" b="1"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r>
              <a:rPr lang="vi-VN" b="1" i="1" dirty="0">
                <a:latin typeface="Times New Roman" panose="02020603050405020304" pitchFamily="18" charset="0"/>
                <a:cs typeface="Times New Roman" panose="02020603050405020304" pitchFamily="18" charset="0"/>
              </a:rPr>
              <a:t>Phối hợp với phụ huynh giúp học sinh phát triển năng lực tự chủ, tự học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bằng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biện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pháp</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luyện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tập</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cá</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nhân</a:t>
            </a:r>
            <a:r>
              <a:rPr lang="en-US" b="1" i="1" dirty="0">
                <a:latin typeface="Times New Roman" panose="02020603050405020304" pitchFamily="18" charset="0"/>
                <a:cs typeface="Times New Roman" panose="02020603050405020304" pitchFamily="18" charset="0"/>
              </a:rPr>
              <a:t> ở </a:t>
            </a:r>
            <a:r>
              <a:rPr lang="en-US" b="1" i="1" dirty="0" err="1" smtClean="0">
                <a:latin typeface="Times New Roman" panose="02020603050405020304" pitchFamily="18" charset="0"/>
                <a:cs typeface="Times New Roman" panose="02020603050405020304" pitchFamily="18" charset="0"/>
              </a:rPr>
              <a:t>nhà</a:t>
            </a:r>
            <a:r>
              <a:rPr lang="en-US" b="1" i="1" dirty="0" smtClean="0">
                <a:latin typeface="Times New Roman" panose="02020603050405020304" pitchFamily="18" charset="0"/>
                <a:cs typeface="Times New Roman" panose="02020603050405020304" pitchFamily="18" charset="0"/>
              </a:rPr>
              <a:t>.</a:t>
            </a:r>
          </a:p>
          <a:p>
            <a:r>
              <a:rPr lang="en-US" b="1" i="1" dirty="0">
                <a:latin typeface="Times New Roman" panose="02020603050405020304" pitchFamily="18" charset="0"/>
                <a:cs typeface="Times New Roman" panose="02020603050405020304" pitchFamily="18" charset="0"/>
              </a:rPr>
              <a:t>e) </a:t>
            </a:r>
            <a:r>
              <a:rPr lang="vi-VN" b="1" i="1" dirty="0">
                <a:latin typeface="Times New Roman" panose="02020603050405020304" pitchFamily="18" charset="0"/>
                <a:cs typeface="Times New Roman" panose="02020603050405020304" pitchFamily="18" charset="0"/>
              </a:rPr>
              <a:t>Tạo tâm thế cho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học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sinh</a:t>
            </a:r>
            <a:r>
              <a:rPr lang="vi-VN" b="1" i="1" dirty="0">
                <a:latin typeface="Times New Roman" panose="02020603050405020304" pitchFamily="18" charset="0"/>
                <a:cs typeface="Times New Roman" panose="02020603050405020304" pitchFamily="18" charset="0"/>
              </a:rPr>
              <a:t> học tốt môn Giáo dục Thể chất </a:t>
            </a:r>
            <a:r>
              <a:rPr lang="en-US" b="1" i="1" dirty="0" err="1">
                <a:latin typeface="Times New Roman" panose="02020603050405020304" pitchFamily="18" charset="0"/>
                <a:cs typeface="Times New Roman" panose="02020603050405020304" pitchFamily="18" charset="0"/>
              </a:rPr>
              <a:t>giúp</a:t>
            </a:r>
            <a:r>
              <a:rPr lang="en-US" b="1" i="1" dirty="0">
                <a:latin typeface="Times New Roman" panose="02020603050405020304" pitchFamily="18" charset="0"/>
                <a:cs typeface="Times New Roman" panose="02020603050405020304" pitchFamily="18" charset="0"/>
              </a:rPr>
              <a:t> </a:t>
            </a:r>
            <a:r>
              <a:rPr lang="vi-VN" b="1" i="1" dirty="0">
                <a:latin typeface="Times New Roman" panose="02020603050405020304" pitchFamily="18" charset="0"/>
                <a:cs typeface="Times New Roman" panose="02020603050405020304" pitchFamily="18" charset="0"/>
              </a:rPr>
              <a:t>phát triển năng lực tự chủ, tự học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bằng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biện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pháp</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luyện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tập</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đồng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loạt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luyện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tập</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theo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tổ</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nhóm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và</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luyện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tập</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theo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cặp</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đôi</a:t>
            </a:r>
            <a:r>
              <a:rPr lang="en-US" b="1" i="1" dirty="0">
                <a:latin typeface="Times New Roman" panose="02020603050405020304" pitchFamily="18" charset="0"/>
                <a:cs typeface="Times New Roman" panose="02020603050405020304" pitchFamily="18" charset="0"/>
              </a:rPr>
              <a:t> ở </a:t>
            </a:r>
            <a:r>
              <a:rPr lang="en-US" b="1" i="1" dirty="0" err="1">
                <a:latin typeface="Times New Roman" panose="02020603050405020304" pitchFamily="18" charset="0"/>
                <a:cs typeface="Times New Roman" panose="02020603050405020304" pitchFamily="18" charset="0"/>
              </a:rPr>
              <a:t>lớp</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8985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01782"/>
            <a:ext cx="9905998" cy="1371600"/>
          </a:xfrm>
        </p:spPr>
        <p:txBody>
          <a:bodyPr/>
          <a:lstStyle/>
          <a:p>
            <a:pPr algn="ctr"/>
            <a:r>
              <a:rPr lang="en-US" dirty="0" err="1" smtClean="0"/>
              <a:t>Hình</a:t>
            </a:r>
            <a:r>
              <a:rPr lang="en-US" dirty="0" smtClean="0"/>
              <a:t> </a:t>
            </a:r>
            <a:r>
              <a:rPr lang="en-US" dirty="0" err="1" smtClean="0"/>
              <a:t>ảnh</a:t>
            </a:r>
            <a:r>
              <a:rPr lang="en-US" dirty="0" smtClean="0"/>
              <a:t> minh </a:t>
            </a:r>
            <a:r>
              <a:rPr lang="en-US" dirty="0" err="1" smtClean="0"/>
              <a:t>họa</a:t>
            </a:r>
            <a:endParaRPr lang="en-US" dirty="0"/>
          </a:p>
        </p:txBody>
      </p:sp>
      <p:sp>
        <p:nvSpPr>
          <p:cNvPr id="3" name="Content Placeholder 2"/>
          <p:cNvSpPr>
            <a:spLocks noGrp="1"/>
          </p:cNvSpPr>
          <p:nvPr>
            <p:ph idx="1"/>
          </p:nvPr>
        </p:nvSpPr>
        <p:spPr>
          <a:xfrm>
            <a:off x="110143" y="1928235"/>
            <a:ext cx="11722332" cy="4596680"/>
          </a:xfrm>
        </p:spPr>
        <p:txBody>
          <a:bodyPr/>
          <a:lstStyle/>
          <a:p>
            <a:r>
              <a:rPr lang="en-US" dirty="0" err="1" smtClean="0"/>
              <a:t>Đội</a:t>
            </a:r>
            <a:r>
              <a:rPr lang="en-US" dirty="0" smtClean="0"/>
              <a:t> </a:t>
            </a:r>
            <a:r>
              <a:rPr lang="en-US" dirty="0" err="1" smtClean="0"/>
              <a:t>hình</a:t>
            </a:r>
            <a:r>
              <a:rPr lang="en-US" dirty="0" smtClean="0"/>
              <a:t> </a:t>
            </a:r>
            <a:r>
              <a:rPr lang="en-US" dirty="0" err="1" smtClean="0"/>
              <a:t>tập</a:t>
            </a:r>
            <a:r>
              <a:rPr lang="en-US" dirty="0" smtClean="0"/>
              <a:t> </a:t>
            </a:r>
            <a:r>
              <a:rPr lang="en-US" dirty="0" err="1" smtClean="0"/>
              <a:t>luyện</a:t>
            </a:r>
            <a:r>
              <a:rPr lang="en-US" dirty="0" smtClean="0"/>
              <a:t> </a:t>
            </a:r>
            <a:r>
              <a:rPr lang="en-US" dirty="0" err="1" smtClean="0"/>
              <a:t>đồng</a:t>
            </a:r>
            <a:r>
              <a:rPr lang="en-US" dirty="0" smtClean="0"/>
              <a:t> </a:t>
            </a:r>
            <a:r>
              <a:rPr lang="en-US" dirty="0" err="1" smtClean="0"/>
              <a:t>loạt</a:t>
            </a:r>
            <a:r>
              <a:rPr lang="en-US" dirty="0" smtClean="0"/>
              <a:t>. 			</a:t>
            </a:r>
            <a:r>
              <a:rPr lang="en-US" dirty="0" err="1" smtClean="0"/>
              <a:t>Đội</a:t>
            </a:r>
            <a:r>
              <a:rPr lang="en-US" dirty="0" smtClean="0"/>
              <a:t> </a:t>
            </a:r>
            <a:r>
              <a:rPr lang="en-US" dirty="0" err="1" smtClean="0"/>
              <a:t>hình</a:t>
            </a:r>
            <a:r>
              <a:rPr lang="en-US" dirty="0" smtClean="0"/>
              <a:t> </a:t>
            </a:r>
            <a:r>
              <a:rPr lang="en-US" dirty="0" err="1" smtClean="0"/>
              <a:t>tập</a:t>
            </a:r>
            <a:r>
              <a:rPr lang="en-US" dirty="0" smtClean="0"/>
              <a:t> </a:t>
            </a:r>
            <a:r>
              <a:rPr lang="en-US" dirty="0" err="1" smtClean="0"/>
              <a:t>luyện</a:t>
            </a:r>
            <a:r>
              <a:rPr lang="en-US" dirty="0" smtClean="0"/>
              <a:t> </a:t>
            </a:r>
            <a:r>
              <a:rPr lang="en-US" dirty="0" err="1" smtClean="0"/>
              <a:t>nhóm</a:t>
            </a:r>
            <a:r>
              <a:rPr lang="en-US" dirty="0" smtClean="0"/>
              <a:t> </a:t>
            </a:r>
            <a:r>
              <a:rPr lang="en-US" dirty="0" err="1" smtClean="0"/>
              <a:t>đôi</a:t>
            </a:r>
            <a:endParaRPr lang="en-US" dirty="0"/>
          </a:p>
        </p:txBody>
      </p:sp>
      <p:pic>
        <p:nvPicPr>
          <p:cNvPr id="4098" name="Picture 13" descr="C:\Users\Dell\Pictures\z3341619027556_e8b87568ebcde54232534044d53475f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27" y="2452254"/>
            <a:ext cx="6068291" cy="390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9" descr="C:\Users\Dell\Pictures\z3341619134716_eafadfa8d043754a43c44d33ba78b2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267" y="2452254"/>
            <a:ext cx="5343208" cy="390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663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16318"/>
          </a:xfrm>
        </p:spPr>
        <p:txBody>
          <a:bodyPr/>
          <a:lstStyle/>
          <a:p>
            <a:pPr algn="ctr"/>
            <a:r>
              <a:rPr lang="en-US" dirty="0" err="1" smtClean="0"/>
              <a:t>Hình</a:t>
            </a:r>
            <a:r>
              <a:rPr lang="en-US" dirty="0" smtClean="0"/>
              <a:t> </a:t>
            </a:r>
            <a:r>
              <a:rPr lang="en-US" dirty="0" err="1" smtClean="0"/>
              <a:t>ảnh</a:t>
            </a:r>
            <a:r>
              <a:rPr lang="en-US" dirty="0" smtClean="0"/>
              <a:t> minh </a:t>
            </a:r>
            <a:r>
              <a:rPr lang="en-US" dirty="0" err="1" smtClean="0"/>
              <a:t>họa</a:t>
            </a:r>
            <a:endParaRPr lang="en-US" dirty="0"/>
          </a:p>
        </p:txBody>
      </p:sp>
      <p:pic>
        <p:nvPicPr>
          <p:cNvPr id="4" name="Content Placeholder 3"/>
          <p:cNvPicPr>
            <a:picLocks noGrp="1"/>
          </p:cNvPicPr>
          <p:nvPr>
            <p:ph idx="1"/>
          </p:nvPr>
        </p:nvPicPr>
        <p:blipFill>
          <a:blip r:embed="rId2"/>
          <a:stretch>
            <a:fillRect/>
          </a:stretch>
        </p:blipFill>
        <p:spPr>
          <a:xfrm>
            <a:off x="1141413" y="2539847"/>
            <a:ext cx="5124915" cy="3251352"/>
          </a:xfrm>
          <a:prstGeom prst="rect">
            <a:avLst/>
          </a:prstGeom>
        </p:spPr>
      </p:pic>
      <p:pic>
        <p:nvPicPr>
          <p:cNvPr id="5" name="Picture 4"/>
          <p:cNvPicPr/>
          <p:nvPr/>
        </p:nvPicPr>
        <p:blipFill>
          <a:blip r:embed="rId3"/>
          <a:stretch>
            <a:fillRect/>
          </a:stretch>
        </p:blipFill>
        <p:spPr>
          <a:xfrm>
            <a:off x="6481481" y="2539847"/>
            <a:ext cx="4879246" cy="3251352"/>
          </a:xfrm>
          <a:prstGeom prst="rect">
            <a:avLst/>
          </a:prstGeom>
        </p:spPr>
      </p:pic>
      <p:sp>
        <p:nvSpPr>
          <p:cNvPr id="3" name="TextBox 2"/>
          <p:cNvSpPr txBox="1"/>
          <p:nvPr/>
        </p:nvSpPr>
        <p:spPr>
          <a:xfrm>
            <a:off x="1141413" y="1856509"/>
            <a:ext cx="10219314"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Đội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nhóm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6601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KẾT QUẢ ĐẠT ĐƯỢC</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2021– 2022,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rằng</a:t>
            </a:r>
            <a:r>
              <a:rPr lang="en-US" dirty="0">
                <a:latin typeface="Times New Roman" panose="02020603050405020304" pitchFamily="18" charset="0"/>
                <a:cs typeface="Times New Roman" panose="02020603050405020304" pitchFamily="18" charset="0"/>
              </a:rPr>
              <a:t>:</a:t>
            </a:r>
          </a:p>
          <a:p>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phấn</a:t>
            </a:r>
            <a:r>
              <a:rPr lang="en-US" dirty="0">
                <a:latin typeface="Times New Roman" panose="02020603050405020304" pitchFamily="18" charset="0"/>
                <a:cs typeface="Times New Roman" panose="02020603050405020304" pitchFamily="18" charset="0"/>
              </a:rPr>
              <a:t>, say </a:t>
            </a:r>
            <a:r>
              <a:rPr lang="en-US" dirty="0" err="1">
                <a:latin typeface="Times New Roman" panose="02020603050405020304" pitchFamily="18" charset="0"/>
                <a:cs typeface="Times New Roman" panose="02020603050405020304" pitchFamily="18" charset="0"/>
              </a:rPr>
              <a:t>mê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nhát</a:t>
            </a:r>
            <a:r>
              <a:rPr lang="en-US" dirty="0">
                <a:latin typeface="Times New Roman" panose="02020603050405020304" pitchFamily="18" charset="0"/>
                <a:cs typeface="Times New Roman" panose="02020603050405020304" pitchFamily="18" charset="0"/>
              </a:rPr>
              <a:t>, e </a:t>
            </a:r>
            <a:r>
              <a:rPr lang="en-US" dirty="0" err="1">
                <a:latin typeface="Times New Roman" panose="02020603050405020304" pitchFamily="18" charset="0"/>
                <a:cs typeface="Times New Roman" panose="02020603050405020304" pitchFamily="18" charset="0"/>
              </a:rPr>
              <a:t>dè</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so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kì</a:t>
            </a:r>
            <a:r>
              <a:rPr lang="en-US" dirty="0">
                <a:latin typeface="Times New Roman" panose="02020603050405020304" pitchFamily="18" charset="0"/>
                <a:cs typeface="Times New Roman" panose="02020603050405020304" pitchFamily="18" charset="0"/>
              </a:rPr>
              <a:t> I</a:t>
            </a:r>
          </a:p>
          <a:p>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r>
              <a:rPr lang="en-US"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085996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276</TotalTime>
  <Words>1250</Words>
  <Application>Microsoft Office PowerPoint</Application>
  <PresentationFormat>Widescreen</PresentationFormat>
  <Paragraphs>156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Times New Roman</vt:lpstr>
      <vt:lpstr>Trebuchet MS</vt:lpstr>
      <vt:lpstr>Tw Cen MT</vt:lpstr>
      <vt:lpstr>Circuit</vt:lpstr>
      <vt:lpstr>   Biện pháp  hình thành thói quen tập luyện cho học sinh lớp 1 học tốt môn GDTC tại trường tiểu học Nguyễn Bá Ngọc.        NgƯỜI thực hiện: NguyễN Thị Vân </vt:lpstr>
      <vt:lpstr>Nội dung</vt:lpstr>
      <vt:lpstr>khảo sát sự quan tâm của giáo viên và sự yêu thích môn học của học sinh về môn học. Kết quả như sau</vt:lpstr>
      <vt:lpstr>Vai trò của Biện pháp Hình thành thói quen tập luyện góp phần nâng cao chất lượng trong công tác giảng dạy</vt:lpstr>
      <vt:lpstr>Nội dung:</vt:lpstr>
      <vt:lpstr>Quy trình, cách thức thực hiện biện pháp </vt:lpstr>
      <vt:lpstr>Hình ảnh minh họa</vt:lpstr>
      <vt:lpstr>Hình ảnh minh họa</vt:lpstr>
      <vt:lpstr>KẾT QUẢ ĐẠT ĐƯỢC</vt:lpstr>
      <vt:lpstr>Kết quả khảo sát</vt:lpstr>
      <vt:lpstr>Kết luận</vt:lpstr>
      <vt:lpstr>Kiến nghị</vt:lpstr>
      <vt:lpstr> xin chân thành Cảm ơn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Biện pháp hình thành thói quen tập luyện cho học sinh lớp 1 học tốt môn GDTC tại trường tiểu học Nguyễn Bá Ngọc.         NgƯỜI BÁO CÁO: NguyễN Thị Vân</dc:title>
  <dc:creator>Dell</dc:creator>
  <cp:lastModifiedBy>Dell</cp:lastModifiedBy>
  <cp:revision>16</cp:revision>
  <dcterms:created xsi:type="dcterms:W3CDTF">2022-11-11T07:47:48Z</dcterms:created>
  <dcterms:modified xsi:type="dcterms:W3CDTF">2022-11-15T08:54:09Z</dcterms:modified>
</cp:coreProperties>
</file>