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5" r:id="rId1"/>
    <p:sldMasterId id="2147483866" r:id="rId2"/>
    <p:sldMasterId id="2147483867" r:id="rId3"/>
    <p:sldMasterId id="2147483868" r:id="rId4"/>
    <p:sldMasterId id="2147488758" r:id="rId5"/>
  </p:sldMasterIdLst>
  <p:notesMasterIdLst>
    <p:notesMasterId r:id="rId41"/>
  </p:notesMasterIdLst>
  <p:handoutMasterIdLst>
    <p:handoutMasterId r:id="rId42"/>
  </p:handoutMasterIdLst>
  <p:sldIdLst>
    <p:sldId id="408" r:id="rId6"/>
    <p:sldId id="385" r:id="rId7"/>
    <p:sldId id="288" r:id="rId8"/>
    <p:sldId id="4436" r:id="rId9"/>
    <p:sldId id="4413" r:id="rId10"/>
    <p:sldId id="4423" r:id="rId11"/>
    <p:sldId id="4424" r:id="rId12"/>
    <p:sldId id="4437" r:id="rId13"/>
    <p:sldId id="4425" r:id="rId14"/>
    <p:sldId id="4428" r:id="rId15"/>
    <p:sldId id="4415" r:id="rId16"/>
    <p:sldId id="4431" r:id="rId17"/>
    <p:sldId id="4443" r:id="rId18"/>
    <p:sldId id="4452" r:id="rId19"/>
    <p:sldId id="4444" r:id="rId20"/>
    <p:sldId id="4426" r:id="rId21"/>
    <p:sldId id="4445" r:id="rId22"/>
    <p:sldId id="4427" r:id="rId23"/>
    <p:sldId id="4432" r:id="rId24"/>
    <p:sldId id="4448" r:id="rId25"/>
    <p:sldId id="4433" r:id="rId26"/>
    <p:sldId id="4450" r:id="rId27"/>
    <p:sldId id="4442" r:id="rId28"/>
    <p:sldId id="4434" r:id="rId29"/>
    <p:sldId id="4439" r:id="rId30"/>
    <p:sldId id="4441" r:id="rId31"/>
    <p:sldId id="4454" r:id="rId32"/>
    <p:sldId id="4453" r:id="rId33"/>
    <p:sldId id="4407" r:id="rId34"/>
    <p:sldId id="4419" r:id="rId35"/>
    <p:sldId id="4430" r:id="rId36"/>
    <p:sldId id="4411" r:id="rId37"/>
    <p:sldId id="384" r:id="rId38"/>
    <p:sldId id="4446" r:id="rId39"/>
    <p:sldId id="419" r:id="rId40"/>
  </p:sldIdLst>
  <p:sldSz cx="9144000" cy="5143500" type="screen16x9"/>
  <p:notesSz cx="6858000" cy="9144000"/>
  <p:defaultTextStyle>
    <a:defPPr>
      <a:defRPr lang="vi-VN"/>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EA88"/>
    <a:srgbClr val="5CAE1E"/>
    <a:srgbClr val="009900"/>
    <a:srgbClr val="0000CC"/>
    <a:srgbClr val="130199"/>
    <a:srgbClr val="8C0E74"/>
    <a:srgbClr val="792173"/>
    <a:srgbClr val="858A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94669" autoAdjust="0"/>
  </p:normalViewPr>
  <p:slideViewPr>
    <p:cSldViewPr>
      <p:cViewPr>
        <p:scale>
          <a:sx n="75" d="100"/>
          <a:sy n="75" d="100"/>
        </p:scale>
        <p:origin x="-1122" y="-30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4630E0ED-6CFD-FAA1-F554-1670106F286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vi-VN"/>
          </a:p>
        </p:txBody>
      </p:sp>
      <p:sp>
        <p:nvSpPr>
          <p:cNvPr id="3" name="Date Placeholder 2">
            <a:extLst>
              <a:ext uri="{FF2B5EF4-FFF2-40B4-BE49-F238E27FC236}">
                <a16:creationId xmlns="" xmlns:a16="http://schemas.microsoft.com/office/drawing/2014/main" id="{1EE7D825-93E3-3B7F-20E9-C25633ECBD89}"/>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BC74CA59-3BEB-4E7B-B248-12B452CDE6AB}" type="datetimeFigureOut">
              <a:rPr lang="vi-VN"/>
              <a:pPr>
                <a:defRPr/>
              </a:pPr>
              <a:t>16/11/2022</a:t>
            </a:fld>
            <a:endParaRPr lang="vi-VN"/>
          </a:p>
        </p:txBody>
      </p:sp>
      <p:sp>
        <p:nvSpPr>
          <p:cNvPr id="4" name="Footer Placeholder 3">
            <a:extLst>
              <a:ext uri="{FF2B5EF4-FFF2-40B4-BE49-F238E27FC236}">
                <a16:creationId xmlns="" xmlns:a16="http://schemas.microsoft.com/office/drawing/2014/main" id="{09C008B1-C66D-BEE4-F4B8-CA0B971E98A9}"/>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vi-VN"/>
          </a:p>
        </p:txBody>
      </p:sp>
      <p:sp>
        <p:nvSpPr>
          <p:cNvPr id="5" name="Slide Number Placeholder 4">
            <a:extLst>
              <a:ext uri="{FF2B5EF4-FFF2-40B4-BE49-F238E27FC236}">
                <a16:creationId xmlns="" xmlns:a16="http://schemas.microsoft.com/office/drawing/2014/main" id="{4F4EFF41-C026-349E-5A1D-5541826032D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A294EB6-C6C6-4B0B-8D15-2227D66926A1}" type="slidenum">
              <a:rPr lang="vi-VN" altLang="en-US"/>
              <a:pPr>
                <a:defRPr/>
              </a:pPr>
              <a:t>‹#›</a:t>
            </a:fld>
            <a:endParaRPr lang="vi-V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34D3E93A-EE2E-6AF8-921C-E5E1C517A9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pPr>
              <a:defRPr/>
            </a:pPr>
            <a:endParaRPr lang="en-US"/>
          </a:p>
        </p:txBody>
      </p:sp>
      <p:sp>
        <p:nvSpPr>
          <p:cNvPr id="3" name="Date Placeholder 2">
            <a:extLst>
              <a:ext uri="{FF2B5EF4-FFF2-40B4-BE49-F238E27FC236}">
                <a16:creationId xmlns="" xmlns:a16="http://schemas.microsoft.com/office/drawing/2014/main" id="{05648CC4-430D-A14E-A2F6-E1F8634BBCB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pPr>
              <a:defRPr/>
            </a:pPr>
            <a:fld id="{3AC4E56B-1D3A-41FF-BC9B-5DBCB1180E48}" type="datetimeFigureOut">
              <a:rPr lang="en-US"/>
              <a:pPr>
                <a:defRPr/>
              </a:pPr>
              <a:t>11/16/2022</a:t>
            </a:fld>
            <a:endParaRPr lang="en-US"/>
          </a:p>
        </p:txBody>
      </p:sp>
      <p:sp>
        <p:nvSpPr>
          <p:cNvPr id="4" name="Slide Image Placeholder 3">
            <a:extLst>
              <a:ext uri="{FF2B5EF4-FFF2-40B4-BE49-F238E27FC236}">
                <a16:creationId xmlns="" xmlns:a16="http://schemas.microsoft.com/office/drawing/2014/main" id="{DEAE73AE-DAB1-831A-188A-EB9247C0372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 xmlns:a16="http://schemas.microsoft.com/office/drawing/2014/main" id="{4A9B109C-C8EA-1E9C-01E9-486000831B5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 xmlns:a16="http://schemas.microsoft.com/office/drawing/2014/main" id="{84CDF278-ED28-2DDB-51F6-44DF282F26F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pPr>
              <a:defRPr/>
            </a:pPr>
            <a:endParaRPr lang="en-US"/>
          </a:p>
        </p:txBody>
      </p:sp>
      <p:sp>
        <p:nvSpPr>
          <p:cNvPr id="7" name="Slide Number Placeholder 6">
            <a:extLst>
              <a:ext uri="{FF2B5EF4-FFF2-40B4-BE49-F238E27FC236}">
                <a16:creationId xmlns="" xmlns:a16="http://schemas.microsoft.com/office/drawing/2014/main" id="{869B4952-34B4-6D0F-AEBF-7C0D9D6DC576}"/>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49643094-D982-484A-8336-BBA5E01C65B5}" type="slidenum">
              <a:rPr lang="en-US" altLang="en-US"/>
              <a:pPr>
                <a:defRPr/>
              </a:pPr>
              <a:t>‹#›</a:t>
            </a:fld>
            <a:endParaRPr lang="en-US" altLang="en-US"/>
          </a:p>
        </p:txBody>
      </p:sp>
    </p:spTree>
    <p:extLst>
      <p:ext uri="{BB962C8B-B14F-4D97-AF65-F5344CB8AC3E}">
        <p14:creationId xmlns:p14="http://schemas.microsoft.com/office/powerpoint/2010/main" val="1934934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643094-D982-484A-8336-BBA5E01C65B5}" type="slidenum">
              <a:rPr lang="en-US" altLang="en-US" smtClean="0"/>
              <a:pPr>
                <a:defRPr/>
              </a:pPr>
              <a:t>28</a:t>
            </a:fld>
            <a:endParaRPr lang="en-US" altLang="en-US"/>
          </a:p>
        </p:txBody>
      </p:sp>
    </p:spTree>
    <p:extLst>
      <p:ext uri="{BB962C8B-B14F-4D97-AF65-F5344CB8AC3E}">
        <p14:creationId xmlns:p14="http://schemas.microsoft.com/office/powerpoint/2010/main" val="847486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 xmlns:a16="http://schemas.microsoft.com/office/drawing/2014/main" id="{882D7073-9FCB-1B2C-D08C-EC79B3F4EFC5}"/>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 xmlns:a16="http://schemas.microsoft.com/office/drawing/2014/main" id="{4D0C5876-B37D-21F7-C7A9-D1365D021E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2948" name="Slide Number Placeholder 3">
            <a:extLst>
              <a:ext uri="{FF2B5EF4-FFF2-40B4-BE49-F238E27FC236}">
                <a16:creationId xmlns="" xmlns:a16="http://schemas.microsoft.com/office/drawing/2014/main" id="{795FB5B7-8E37-D233-FA17-7711EA8CDE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C1F2509-5F51-4A6F-B2FF-AC61C38DF633}" type="slidenum">
              <a:rPr lang="en-US" altLang="en-US" smtClean="0"/>
              <a:pPr/>
              <a:t>29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a:extLst>
              <a:ext uri="{FF2B5EF4-FFF2-40B4-BE49-F238E27FC236}">
                <a16:creationId xmlns="" xmlns:a16="http://schemas.microsoft.com/office/drawing/2014/main" id="{7CB0E6A7-EE23-6C6A-C27D-5EEFC5D2DD18}"/>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4A8369B7-58A9-6FB4-5730-0B59EFD1D96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93C02AF8-7C1A-9768-ED8C-2FAB6B95D55C}"/>
              </a:ext>
            </a:extLst>
          </p:cNvPr>
          <p:cNvSpPr>
            <a:spLocks noGrp="1" noChangeArrowheads="1"/>
          </p:cNvSpPr>
          <p:nvPr>
            <p:ph type="sldNum" sz="quarter" idx="12"/>
          </p:nvPr>
        </p:nvSpPr>
        <p:spPr/>
        <p:txBody>
          <a:bodyPr/>
          <a:lstStyle>
            <a:lvl1pPr>
              <a:defRPr/>
            </a:lvl1pPr>
          </a:lstStyle>
          <a:p>
            <a:pPr>
              <a:defRPr/>
            </a:pPr>
            <a:fld id="{D3BCE67D-D71F-4DF1-B11D-87F36DE75DE0}" type="slidenum">
              <a:rPr lang="en-US" altLang="vi-VN"/>
              <a:pPr>
                <a:defRPr/>
              </a:pPr>
              <a:t>‹#›</a:t>
            </a:fld>
            <a:endParaRPr lang="en-US" altLang="vi-VN"/>
          </a:p>
        </p:txBody>
      </p:sp>
    </p:spTree>
    <p:extLst>
      <p:ext uri="{BB962C8B-B14F-4D97-AF65-F5344CB8AC3E}">
        <p14:creationId xmlns:p14="http://schemas.microsoft.com/office/powerpoint/2010/main" val="3816967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B2A126DD-E26E-6E91-BE8C-7919283BB79B}"/>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4791128B-3A02-73E3-7FCE-AC0897DEB8B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56CD650B-12AA-AEF3-17DF-61DA2CC59384}"/>
              </a:ext>
            </a:extLst>
          </p:cNvPr>
          <p:cNvSpPr>
            <a:spLocks noGrp="1" noChangeArrowheads="1"/>
          </p:cNvSpPr>
          <p:nvPr>
            <p:ph type="sldNum" sz="quarter" idx="12"/>
          </p:nvPr>
        </p:nvSpPr>
        <p:spPr/>
        <p:txBody>
          <a:bodyPr/>
          <a:lstStyle>
            <a:lvl1pPr>
              <a:defRPr/>
            </a:lvl1pPr>
          </a:lstStyle>
          <a:p>
            <a:pPr>
              <a:defRPr/>
            </a:pPr>
            <a:fld id="{FA270F48-195F-4445-AA4F-CC0C6837A930}" type="slidenum">
              <a:rPr lang="en-US" altLang="vi-VN"/>
              <a:pPr>
                <a:defRPr/>
              </a:pPr>
              <a:t>‹#›</a:t>
            </a:fld>
            <a:endParaRPr lang="en-US" altLang="vi-VN"/>
          </a:p>
        </p:txBody>
      </p:sp>
    </p:spTree>
    <p:extLst>
      <p:ext uri="{BB962C8B-B14F-4D97-AF65-F5344CB8AC3E}">
        <p14:creationId xmlns:p14="http://schemas.microsoft.com/office/powerpoint/2010/main" val="1934740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44079"/>
            <a:ext cx="2057400" cy="4350544"/>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44079"/>
            <a:ext cx="6019800" cy="43505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12F2FB33-7DAA-DF40-9FF2-D2DDDA0B088D}"/>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40D1679D-6CE2-7C96-3C72-4EBB9021D44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A1705808-211B-FE3F-FE47-F95EC31C4A7D}"/>
              </a:ext>
            </a:extLst>
          </p:cNvPr>
          <p:cNvSpPr>
            <a:spLocks noGrp="1" noChangeArrowheads="1"/>
          </p:cNvSpPr>
          <p:nvPr>
            <p:ph type="sldNum" sz="quarter" idx="12"/>
          </p:nvPr>
        </p:nvSpPr>
        <p:spPr/>
        <p:txBody>
          <a:bodyPr/>
          <a:lstStyle>
            <a:lvl1pPr>
              <a:defRPr/>
            </a:lvl1pPr>
          </a:lstStyle>
          <a:p>
            <a:pPr>
              <a:defRPr/>
            </a:pPr>
            <a:fld id="{5BD160FD-0318-4C64-9195-5E0476ED9606}" type="slidenum">
              <a:rPr lang="en-US" altLang="vi-VN"/>
              <a:pPr>
                <a:defRPr/>
              </a:pPr>
              <a:t>‹#›</a:t>
            </a:fld>
            <a:endParaRPr lang="en-US" altLang="vi-VN"/>
          </a:p>
        </p:txBody>
      </p:sp>
    </p:spTree>
    <p:extLst>
      <p:ext uri="{BB962C8B-B14F-4D97-AF65-F5344CB8AC3E}">
        <p14:creationId xmlns:p14="http://schemas.microsoft.com/office/powerpoint/2010/main" val="681991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079"/>
            <a:ext cx="8229600" cy="695325"/>
          </a:xfrm>
        </p:spPr>
        <p:txBody>
          <a:bodyPr/>
          <a:lstStyle/>
          <a:p>
            <a:r>
              <a:rPr lang="en-US"/>
              <a:t>Click to edit Master title style</a:t>
            </a:r>
            <a:endParaRPr lang="vi-VN"/>
          </a:p>
        </p:txBody>
      </p:sp>
      <p:sp>
        <p:nvSpPr>
          <p:cNvPr id="3" name="Text Placeholder 2"/>
          <p:cNvSpPr>
            <a:spLocks noGrp="1"/>
          </p:cNvSpPr>
          <p:nvPr>
            <p:ph type="body"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741ECD84-F77D-A5EF-EA76-E92F3C883B8D}"/>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 xmlns:a16="http://schemas.microsoft.com/office/drawing/2014/main" id="{A7962B9F-25B0-425E-9AD2-6E6E6716E9B1}"/>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 xmlns:a16="http://schemas.microsoft.com/office/drawing/2014/main" id="{52FA99ED-E271-4D86-C0E9-A9A87AB0FB00}"/>
              </a:ext>
            </a:extLst>
          </p:cNvPr>
          <p:cNvSpPr>
            <a:spLocks noGrp="1" noChangeArrowheads="1"/>
          </p:cNvSpPr>
          <p:nvPr>
            <p:ph type="sldNum" sz="quarter" idx="12"/>
          </p:nvPr>
        </p:nvSpPr>
        <p:spPr/>
        <p:txBody>
          <a:bodyPr/>
          <a:lstStyle>
            <a:lvl1pPr>
              <a:defRPr/>
            </a:lvl1pPr>
          </a:lstStyle>
          <a:p>
            <a:pPr>
              <a:defRPr/>
            </a:pPr>
            <a:fld id="{9CB54EEF-2A82-45A4-B69F-E601989B97D9}" type="slidenum">
              <a:rPr lang="en-US" altLang="vi-VN"/>
              <a:pPr>
                <a:defRPr/>
              </a:pPr>
              <a:t>‹#›</a:t>
            </a:fld>
            <a:endParaRPr lang="en-US" altLang="vi-VN"/>
          </a:p>
        </p:txBody>
      </p:sp>
    </p:spTree>
    <p:extLst>
      <p:ext uri="{BB962C8B-B14F-4D97-AF65-F5344CB8AC3E}">
        <p14:creationId xmlns:p14="http://schemas.microsoft.com/office/powerpoint/2010/main" val="1618579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44079"/>
            <a:ext cx="8229600" cy="695325"/>
          </a:xfrm>
        </p:spPr>
        <p:txBody>
          <a:bodyPr/>
          <a:lstStyle/>
          <a:p>
            <a:r>
              <a:rPr lang="en-US"/>
              <a:t>Click to edit Master title style</a:t>
            </a:r>
            <a:endParaRPr lang="vi-VN"/>
          </a:p>
        </p:txBody>
      </p:sp>
      <p:sp>
        <p:nvSpPr>
          <p:cNvPr id="3" name="Table Placeholder 2"/>
          <p:cNvSpPr>
            <a:spLocks noGrp="1"/>
          </p:cNvSpPr>
          <p:nvPr>
            <p:ph type="tbl" idx="1"/>
          </p:nvPr>
        </p:nvSpPr>
        <p:spPr>
          <a:xfrm>
            <a:off x="457200" y="1200151"/>
            <a:ext cx="8229600" cy="3394472"/>
          </a:xfrm>
        </p:spPr>
        <p:txBody>
          <a:bodyPr/>
          <a:lstStyle/>
          <a:p>
            <a:pPr lvl="0"/>
            <a:endParaRPr lang="vi-VN" noProof="0"/>
          </a:p>
        </p:txBody>
      </p:sp>
      <p:sp>
        <p:nvSpPr>
          <p:cNvPr id="4" name="Rectangle 4">
            <a:extLst>
              <a:ext uri="{FF2B5EF4-FFF2-40B4-BE49-F238E27FC236}">
                <a16:creationId xmlns="" xmlns:a16="http://schemas.microsoft.com/office/drawing/2014/main" id="{BDAEFC98-C822-BFF0-92E5-BA9AC7B79B7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AC051F49-978F-F28E-A7A0-10FF5653EF5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6659519F-B424-6B59-60E0-346076690EC6}"/>
              </a:ext>
            </a:extLst>
          </p:cNvPr>
          <p:cNvSpPr>
            <a:spLocks noGrp="1" noChangeArrowheads="1"/>
          </p:cNvSpPr>
          <p:nvPr>
            <p:ph type="sldNum" sz="quarter" idx="12"/>
          </p:nvPr>
        </p:nvSpPr>
        <p:spPr/>
        <p:txBody>
          <a:bodyPr/>
          <a:lstStyle>
            <a:lvl1pPr>
              <a:defRPr/>
            </a:lvl1pPr>
          </a:lstStyle>
          <a:p>
            <a:pPr>
              <a:defRPr/>
            </a:pPr>
            <a:fld id="{8036D016-FF2E-431E-9E7C-9B9B15961A3C}" type="slidenum">
              <a:rPr lang="en-US" altLang="vi-VN"/>
              <a:pPr>
                <a:defRPr/>
              </a:pPr>
              <a:t>‹#›</a:t>
            </a:fld>
            <a:endParaRPr lang="en-US" altLang="vi-VN"/>
          </a:p>
        </p:txBody>
      </p:sp>
    </p:spTree>
    <p:extLst>
      <p:ext uri="{BB962C8B-B14F-4D97-AF65-F5344CB8AC3E}">
        <p14:creationId xmlns:p14="http://schemas.microsoft.com/office/powerpoint/2010/main" val="1039311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53CFFCC7-87E3-2E3C-E0D8-8F6661D6094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 xmlns:a16="http://schemas.microsoft.com/office/drawing/2014/main" id="{A74DBBF7-D7E1-28FA-CCF0-9A8C159AE3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C50CE250-DB11-4FBD-73D3-616197D71A70}"/>
              </a:ext>
            </a:extLst>
          </p:cNvPr>
          <p:cNvSpPr>
            <a:spLocks noGrp="1" noChangeArrowheads="1"/>
          </p:cNvSpPr>
          <p:nvPr>
            <p:ph type="sldNum" sz="quarter" idx="12"/>
          </p:nvPr>
        </p:nvSpPr>
        <p:spPr>
          <a:ln/>
        </p:spPr>
        <p:txBody>
          <a:bodyPr/>
          <a:lstStyle>
            <a:lvl1pPr>
              <a:defRPr/>
            </a:lvl1pPr>
          </a:lstStyle>
          <a:p>
            <a:pPr>
              <a:defRPr/>
            </a:pPr>
            <a:fld id="{7F87DF59-26E7-4BA5-96BA-EEA71BD901E6}" type="slidenum">
              <a:rPr lang="en-US" altLang="vi-VN"/>
              <a:pPr>
                <a:defRPr/>
              </a:pPr>
              <a:t>‹#›</a:t>
            </a:fld>
            <a:endParaRPr lang="en-US" altLang="vi-VN"/>
          </a:p>
        </p:txBody>
      </p:sp>
    </p:spTree>
    <p:extLst>
      <p:ext uri="{BB962C8B-B14F-4D97-AF65-F5344CB8AC3E}">
        <p14:creationId xmlns:p14="http://schemas.microsoft.com/office/powerpoint/2010/main" val="1646109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079"/>
            <a:ext cx="8229600" cy="695325"/>
          </a:xfr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56D36759-FEB8-184D-7882-FB0E4B9A7CF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042FC4B0-5DBE-388C-EFDC-9BD7F77C9C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D6943A17-B82B-E875-AA54-844191D1E099}"/>
              </a:ext>
            </a:extLst>
          </p:cNvPr>
          <p:cNvSpPr>
            <a:spLocks noGrp="1" noChangeArrowheads="1"/>
          </p:cNvSpPr>
          <p:nvPr>
            <p:ph type="sldNum" sz="quarter" idx="12"/>
          </p:nvPr>
        </p:nvSpPr>
        <p:spPr>
          <a:ln/>
        </p:spPr>
        <p:txBody>
          <a:bodyPr/>
          <a:lstStyle>
            <a:lvl1pPr>
              <a:defRPr/>
            </a:lvl1pPr>
          </a:lstStyle>
          <a:p>
            <a:pPr>
              <a:defRPr/>
            </a:pPr>
            <a:fld id="{B5CEFB1A-78AB-47E1-92F1-3FEDEC11B4A7}" type="slidenum">
              <a:rPr lang="en-US" altLang="vi-VN"/>
              <a:pPr>
                <a:defRPr/>
              </a:pPr>
              <a:t>‹#›</a:t>
            </a:fld>
            <a:endParaRPr lang="en-US" altLang="vi-VN"/>
          </a:p>
        </p:txBody>
      </p:sp>
    </p:spTree>
    <p:extLst>
      <p:ext uri="{BB962C8B-B14F-4D97-AF65-F5344CB8AC3E}">
        <p14:creationId xmlns:p14="http://schemas.microsoft.com/office/powerpoint/2010/main" val="4181183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079"/>
            <a:ext cx="8229600" cy="695325"/>
          </a:xfr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2953942"/>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 xmlns:a16="http://schemas.microsoft.com/office/drawing/2014/main" id="{579F3AB3-C616-1045-47A8-CE27FB4987A5}"/>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 xmlns:a16="http://schemas.microsoft.com/office/drawing/2014/main" id="{B3A8A933-FA3D-C252-B070-3456D546AE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 xmlns:a16="http://schemas.microsoft.com/office/drawing/2014/main" id="{1D3F6C83-3F4D-6817-3EC4-27657FDADE9D}"/>
              </a:ext>
            </a:extLst>
          </p:cNvPr>
          <p:cNvSpPr>
            <a:spLocks noGrp="1" noChangeArrowheads="1"/>
          </p:cNvSpPr>
          <p:nvPr>
            <p:ph type="sldNum" sz="quarter" idx="12"/>
          </p:nvPr>
        </p:nvSpPr>
        <p:spPr>
          <a:ln/>
        </p:spPr>
        <p:txBody>
          <a:bodyPr/>
          <a:lstStyle>
            <a:lvl1pPr>
              <a:defRPr/>
            </a:lvl1pPr>
          </a:lstStyle>
          <a:p>
            <a:pPr>
              <a:defRPr/>
            </a:pPr>
            <a:fld id="{8FB3724F-887E-478E-A33C-1C385B050A06}" type="slidenum">
              <a:rPr lang="en-US" altLang="vi-VN"/>
              <a:pPr>
                <a:defRPr/>
              </a:pPr>
              <a:t>‹#›</a:t>
            </a:fld>
            <a:endParaRPr lang="en-US" altLang="vi-VN"/>
          </a:p>
        </p:txBody>
      </p:sp>
    </p:spTree>
    <p:extLst>
      <p:ext uri="{BB962C8B-B14F-4D97-AF65-F5344CB8AC3E}">
        <p14:creationId xmlns:p14="http://schemas.microsoft.com/office/powerpoint/2010/main" val="3421275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44079"/>
            <a:ext cx="8229600" cy="695325"/>
          </a:xfrm>
        </p:spPr>
        <p:txBody>
          <a:bodyPr/>
          <a:lstStyle/>
          <a:p>
            <a:r>
              <a:rPr lang="en-US"/>
              <a:t>Click to edit Master title style</a:t>
            </a:r>
          </a:p>
        </p:txBody>
      </p:sp>
      <p:sp>
        <p:nvSpPr>
          <p:cNvPr id="3" name="Content Placeholder 2"/>
          <p:cNvSpPr>
            <a:spLocks noGrp="1"/>
          </p:cNvSpPr>
          <p:nvPr>
            <p:ph sz="quarter" idx="1"/>
          </p:nvPr>
        </p:nvSpPr>
        <p:spPr>
          <a:xfrm>
            <a:off x="457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2953942"/>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2953942"/>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 xmlns:a16="http://schemas.microsoft.com/office/drawing/2014/main" id="{0C26C6F1-4FF5-4762-CE59-072BD4BF689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 xmlns:a16="http://schemas.microsoft.com/office/drawing/2014/main" id="{7AF93626-2469-F59A-6229-440EFF0FC1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 xmlns:a16="http://schemas.microsoft.com/office/drawing/2014/main" id="{14B736B9-875B-1640-7362-614635A1CD49}"/>
              </a:ext>
            </a:extLst>
          </p:cNvPr>
          <p:cNvSpPr>
            <a:spLocks noGrp="1" noChangeArrowheads="1"/>
          </p:cNvSpPr>
          <p:nvPr>
            <p:ph type="sldNum" sz="quarter" idx="12"/>
          </p:nvPr>
        </p:nvSpPr>
        <p:spPr>
          <a:ln/>
        </p:spPr>
        <p:txBody>
          <a:bodyPr/>
          <a:lstStyle>
            <a:lvl1pPr>
              <a:defRPr/>
            </a:lvl1pPr>
          </a:lstStyle>
          <a:p>
            <a:pPr>
              <a:defRPr/>
            </a:pPr>
            <a:fld id="{325F73E1-A207-4E7D-9B22-625AB280E498}" type="slidenum">
              <a:rPr lang="en-US" altLang="vi-VN"/>
              <a:pPr>
                <a:defRPr/>
              </a:pPr>
              <a:t>‹#›</a:t>
            </a:fld>
            <a:endParaRPr lang="en-US" altLang="vi-VN"/>
          </a:p>
        </p:txBody>
      </p:sp>
    </p:spTree>
    <p:extLst>
      <p:ext uri="{BB962C8B-B14F-4D97-AF65-F5344CB8AC3E}">
        <p14:creationId xmlns:p14="http://schemas.microsoft.com/office/powerpoint/2010/main" val="3596235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a:extLst>
              <a:ext uri="{FF2B5EF4-FFF2-40B4-BE49-F238E27FC236}">
                <a16:creationId xmlns="" xmlns:a16="http://schemas.microsoft.com/office/drawing/2014/main" id="{4529B819-F668-E37A-41FB-1D95A7B4362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B35736E7-B016-5586-1622-FD53552A011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E8B2A8BE-56E4-7C95-791A-0486C4C45700}"/>
              </a:ext>
            </a:extLst>
          </p:cNvPr>
          <p:cNvSpPr>
            <a:spLocks noGrp="1" noChangeArrowheads="1"/>
          </p:cNvSpPr>
          <p:nvPr>
            <p:ph type="sldNum" sz="quarter" idx="12"/>
          </p:nvPr>
        </p:nvSpPr>
        <p:spPr/>
        <p:txBody>
          <a:bodyPr/>
          <a:lstStyle>
            <a:lvl1pPr>
              <a:defRPr/>
            </a:lvl1pPr>
          </a:lstStyle>
          <a:p>
            <a:pPr>
              <a:defRPr/>
            </a:pPr>
            <a:fld id="{03A0488D-0B95-49C1-8551-7B4BD9289034}" type="slidenum">
              <a:rPr lang="en-US" altLang="vi-VN"/>
              <a:pPr>
                <a:defRPr/>
              </a:pPr>
              <a:t>‹#›</a:t>
            </a:fld>
            <a:endParaRPr lang="en-US" altLang="vi-VN"/>
          </a:p>
        </p:txBody>
      </p:sp>
    </p:spTree>
    <p:extLst>
      <p:ext uri="{BB962C8B-B14F-4D97-AF65-F5344CB8AC3E}">
        <p14:creationId xmlns:p14="http://schemas.microsoft.com/office/powerpoint/2010/main" val="1299959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426F3635-B995-F82D-30CB-BD907DC611EE}"/>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E55EF7B1-EDB0-E96E-9008-76FBDA9FE3F1}"/>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A8BD7953-0C3B-A2DA-59D9-C2E44B391D59}"/>
              </a:ext>
            </a:extLst>
          </p:cNvPr>
          <p:cNvSpPr>
            <a:spLocks noGrp="1" noChangeArrowheads="1"/>
          </p:cNvSpPr>
          <p:nvPr>
            <p:ph type="sldNum" sz="quarter" idx="12"/>
          </p:nvPr>
        </p:nvSpPr>
        <p:spPr/>
        <p:txBody>
          <a:bodyPr/>
          <a:lstStyle>
            <a:lvl1pPr>
              <a:defRPr/>
            </a:lvl1pPr>
          </a:lstStyle>
          <a:p>
            <a:pPr>
              <a:defRPr/>
            </a:pPr>
            <a:fld id="{C2BFDDB4-4650-40E1-B876-297A703AD6E9}" type="slidenum">
              <a:rPr lang="en-US" altLang="vi-VN"/>
              <a:pPr>
                <a:defRPr/>
              </a:pPr>
              <a:t>‹#›</a:t>
            </a:fld>
            <a:endParaRPr lang="en-US" altLang="vi-VN"/>
          </a:p>
        </p:txBody>
      </p:sp>
    </p:spTree>
    <p:extLst>
      <p:ext uri="{BB962C8B-B14F-4D97-AF65-F5344CB8AC3E}">
        <p14:creationId xmlns:p14="http://schemas.microsoft.com/office/powerpoint/2010/main" val="3099631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78C99C16-5937-D957-A90B-3D9BD77D6A68}"/>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36D5593B-1CF6-6C84-C665-AD2B2DBE090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DB26435C-D048-56B5-E2DE-EEFA97ABF8B6}"/>
              </a:ext>
            </a:extLst>
          </p:cNvPr>
          <p:cNvSpPr>
            <a:spLocks noGrp="1" noChangeArrowheads="1"/>
          </p:cNvSpPr>
          <p:nvPr>
            <p:ph type="sldNum" sz="quarter" idx="12"/>
          </p:nvPr>
        </p:nvSpPr>
        <p:spPr/>
        <p:txBody>
          <a:bodyPr/>
          <a:lstStyle>
            <a:lvl1pPr>
              <a:defRPr/>
            </a:lvl1pPr>
          </a:lstStyle>
          <a:p>
            <a:pPr>
              <a:defRPr/>
            </a:pPr>
            <a:fld id="{F584D348-25D1-477D-8D0B-7DB6917A676A}" type="slidenum">
              <a:rPr lang="en-US" altLang="vi-VN"/>
              <a:pPr>
                <a:defRPr/>
              </a:pPr>
              <a:t>‹#›</a:t>
            </a:fld>
            <a:endParaRPr lang="en-US" altLang="vi-VN"/>
          </a:p>
        </p:txBody>
      </p:sp>
    </p:spTree>
    <p:extLst>
      <p:ext uri="{BB962C8B-B14F-4D97-AF65-F5344CB8AC3E}">
        <p14:creationId xmlns:p14="http://schemas.microsoft.com/office/powerpoint/2010/main" val="1761434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 xmlns:a16="http://schemas.microsoft.com/office/drawing/2014/main" id="{BC970274-7352-F540-B88A-37E8B6C0AA0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51634D85-8502-8E77-03E7-CBDE2F841B3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9BCAC610-82C2-1F9E-4FA5-5D8983CF4999}"/>
              </a:ext>
            </a:extLst>
          </p:cNvPr>
          <p:cNvSpPr>
            <a:spLocks noGrp="1" noChangeArrowheads="1"/>
          </p:cNvSpPr>
          <p:nvPr>
            <p:ph type="sldNum" sz="quarter" idx="12"/>
          </p:nvPr>
        </p:nvSpPr>
        <p:spPr/>
        <p:txBody>
          <a:bodyPr/>
          <a:lstStyle>
            <a:lvl1pPr>
              <a:defRPr/>
            </a:lvl1pPr>
          </a:lstStyle>
          <a:p>
            <a:pPr>
              <a:defRPr/>
            </a:pPr>
            <a:fld id="{B569F893-A38E-4F0A-A72B-9429872D60FD}" type="slidenum">
              <a:rPr lang="en-US" altLang="vi-VN"/>
              <a:pPr>
                <a:defRPr/>
              </a:pPr>
              <a:t>‹#›</a:t>
            </a:fld>
            <a:endParaRPr lang="en-US" altLang="vi-VN"/>
          </a:p>
        </p:txBody>
      </p:sp>
    </p:spTree>
    <p:extLst>
      <p:ext uri="{BB962C8B-B14F-4D97-AF65-F5344CB8AC3E}">
        <p14:creationId xmlns:p14="http://schemas.microsoft.com/office/powerpoint/2010/main" val="1794352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6E182E31-C590-3A0F-4C0F-A97F1D5BBEDC}"/>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 xmlns:a16="http://schemas.microsoft.com/office/drawing/2014/main" id="{65413727-0EAF-27E2-8F2D-1BA80403D763}"/>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 xmlns:a16="http://schemas.microsoft.com/office/drawing/2014/main" id="{CA1B223C-13CE-7539-B6F2-0AA0371D1E41}"/>
              </a:ext>
            </a:extLst>
          </p:cNvPr>
          <p:cNvSpPr>
            <a:spLocks noGrp="1" noChangeArrowheads="1"/>
          </p:cNvSpPr>
          <p:nvPr>
            <p:ph type="sldNum" sz="quarter" idx="12"/>
          </p:nvPr>
        </p:nvSpPr>
        <p:spPr/>
        <p:txBody>
          <a:bodyPr/>
          <a:lstStyle>
            <a:lvl1pPr>
              <a:defRPr/>
            </a:lvl1pPr>
          </a:lstStyle>
          <a:p>
            <a:pPr>
              <a:defRPr/>
            </a:pPr>
            <a:fld id="{1CB74C40-C9D5-44CE-98C7-D376EBF3D918}" type="slidenum">
              <a:rPr lang="en-US" altLang="vi-VN"/>
              <a:pPr>
                <a:defRPr/>
              </a:pPr>
              <a:t>‹#›</a:t>
            </a:fld>
            <a:endParaRPr lang="en-US" altLang="vi-VN"/>
          </a:p>
        </p:txBody>
      </p:sp>
    </p:spTree>
    <p:extLst>
      <p:ext uri="{BB962C8B-B14F-4D97-AF65-F5344CB8AC3E}">
        <p14:creationId xmlns:p14="http://schemas.microsoft.com/office/powerpoint/2010/main" val="1001454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 xmlns:a16="http://schemas.microsoft.com/office/drawing/2014/main" id="{D738250D-8416-D07C-93F7-1F8AD7BC1F48}"/>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 xmlns:a16="http://schemas.microsoft.com/office/drawing/2014/main" id="{50873558-3D2E-BFD4-5927-6682BEE4D13D}"/>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6">
            <a:extLst>
              <a:ext uri="{FF2B5EF4-FFF2-40B4-BE49-F238E27FC236}">
                <a16:creationId xmlns="" xmlns:a16="http://schemas.microsoft.com/office/drawing/2014/main" id="{4D84020E-B756-C46C-BE84-B404AE014A81}"/>
              </a:ext>
            </a:extLst>
          </p:cNvPr>
          <p:cNvSpPr>
            <a:spLocks noGrp="1" noChangeArrowheads="1"/>
          </p:cNvSpPr>
          <p:nvPr>
            <p:ph type="sldNum" sz="quarter" idx="12"/>
          </p:nvPr>
        </p:nvSpPr>
        <p:spPr/>
        <p:txBody>
          <a:bodyPr/>
          <a:lstStyle>
            <a:lvl1pPr>
              <a:defRPr/>
            </a:lvl1pPr>
          </a:lstStyle>
          <a:p>
            <a:pPr>
              <a:defRPr/>
            </a:pPr>
            <a:fld id="{23857E6A-311A-4DC4-8A0C-24C28A230529}" type="slidenum">
              <a:rPr lang="en-US" altLang="vi-VN"/>
              <a:pPr>
                <a:defRPr/>
              </a:pPr>
              <a:t>‹#›</a:t>
            </a:fld>
            <a:endParaRPr lang="en-US" altLang="vi-VN"/>
          </a:p>
        </p:txBody>
      </p:sp>
    </p:spTree>
    <p:extLst>
      <p:ext uri="{BB962C8B-B14F-4D97-AF65-F5344CB8AC3E}">
        <p14:creationId xmlns:p14="http://schemas.microsoft.com/office/powerpoint/2010/main" val="2284004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 xmlns:a16="http://schemas.microsoft.com/office/drawing/2014/main" id="{622ECFC4-374F-23E5-DC48-9A8DA87608BA}"/>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 xmlns:a16="http://schemas.microsoft.com/office/drawing/2014/main" id="{F9A10F41-B4CC-294E-FC9F-B7FD11D6428F}"/>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 xmlns:a16="http://schemas.microsoft.com/office/drawing/2014/main" id="{D97FBDAB-1782-D021-0631-3A8FC21ACEDE}"/>
              </a:ext>
            </a:extLst>
          </p:cNvPr>
          <p:cNvSpPr>
            <a:spLocks noGrp="1" noChangeArrowheads="1"/>
          </p:cNvSpPr>
          <p:nvPr>
            <p:ph type="sldNum" sz="quarter" idx="12"/>
          </p:nvPr>
        </p:nvSpPr>
        <p:spPr/>
        <p:txBody>
          <a:bodyPr/>
          <a:lstStyle>
            <a:lvl1pPr>
              <a:defRPr/>
            </a:lvl1pPr>
          </a:lstStyle>
          <a:p>
            <a:pPr>
              <a:defRPr/>
            </a:pPr>
            <a:fld id="{3F302450-42EE-4064-B0CB-B53B8A75A335}" type="slidenum">
              <a:rPr lang="en-US" altLang="vi-VN"/>
              <a:pPr>
                <a:defRPr/>
              </a:pPr>
              <a:t>‹#›</a:t>
            </a:fld>
            <a:endParaRPr lang="en-US" altLang="vi-VN"/>
          </a:p>
        </p:txBody>
      </p:sp>
    </p:spTree>
    <p:extLst>
      <p:ext uri="{BB962C8B-B14F-4D97-AF65-F5344CB8AC3E}">
        <p14:creationId xmlns:p14="http://schemas.microsoft.com/office/powerpoint/2010/main" val="4040785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243AC17C-E270-F50C-C320-EB0B6D19F827}"/>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5">
            <a:extLst>
              <a:ext uri="{FF2B5EF4-FFF2-40B4-BE49-F238E27FC236}">
                <a16:creationId xmlns="" xmlns:a16="http://schemas.microsoft.com/office/drawing/2014/main" id="{6571609F-6765-9B15-0CD1-E45D5FA50CAE}"/>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6827113D-BA19-C89E-4FA8-EFFC39883B80}"/>
              </a:ext>
            </a:extLst>
          </p:cNvPr>
          <p:cNvSpPr>
            <a:spLocks noGrp="1" noChangeArrowheads="1"/>
          </p:cNvSpPr>
          <p:nvPr>
            <p:ph type="sldNum" sz="quarter" idx="12"/>
          </p:nvPr>
        </p:nvSpPr>
        <p:spPr/>
        <p:txBody>
          <a:bodyPr/>
          <a:lstStyle>
            <a:lvl1pPr>
              <a:defRPr/>
            </a:lvl1pPr>
          </a:lstStyle>
          <a:p>
            <a:pPr>
              <a:defRPr/>
            </a:pPr>
            <a:fld id="{EB8862DA-8615-47DE-BCB7-5D2C5FEDAE54}" type="slidenum">
              <a:rPr lang="en-US" altLang="vi-VN"/>
              <a:pPr>
                <a:defRPr/>
              </a:pPr>
              <a:t>‹#›</a:t>
            </a:fld>
            <a:endParaRPr lang="en-US" altLang="vi-VN"/>
          </a:p>
        </p:txBody>
      </p:sp>
    </p:spTree>
    <p:extLst>
      <p:ext uri="{BB962C8B-B14F-4D97-AF65-F5344CB8AC3E}">
        <p14:creationId xmlns:p14="http://schemas.microsoft.com/office/powerpoint/2010/main" val="25752991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 xmlns:a16="http://schemas.microsoft.com/office/drawing/2014/main" id="{98D10DA5-AA02-2A6D-2989-0346217BED90}"/>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 xmlns:a16="http://schemas.microsoft.com/office/drawing/2014/main" id="{40E2AB55-D84D-3AAD-0422-8E48B9864808}"/>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 xmlns:a16="http://schemas.microsoft.com/office/drawing/2014/main" id="{BC5662E2-43AD-BBC9-7080-CBB99B3AB45C}"/>
              </a:ext>
            </a:extLst>
          </p:cNvPr>
          <p:cNvSpPr>
            <a:spLocks noGrp="1" noChangeArrowheads="1"/>
          </p:cNvSpPr>
          <p:nvPr>
            <p:ph type="sldNum" sz="quarter" idx="12"/>
          </p:nvPr>
        </p:nvSpPr>
        <p:spPr/>
        <p:txBody>
          <a:bodyPr/>
          <a:lstStyle>
            <a:lvl1pPr>
              <a:defRPr/>
            </a:lvl1pPr>
          </a:lstStyle>
          <a:p>
            <a:pPr>
              <a:defRPr/>
            </a:pPr>
            <a:fld id="{97426F29-172E-471E-9DEB-16C5919BB896}" type="slidenum">
              <a:rPr lang="en-US" altLang="vi-VN"/>
              <a:pPr>
                <a:defRPr/>
              </a:pPr>
              <a:t>‹#›</a:t>
            </a:fld>
            <a:endParaRPr lang="en-US" altLang="vi-VN"/>
          </a:p>
        </p:txBody>
      </p:sp>
    </p:spTree>
    <p:extLst>
      <p:ext uri="{BB962C8B-B14F-4D97-AF65-F5344CB8AC3E}">
        <p14:creationId xmlns:p14="http://schemas.microsoft.com/office/powerpoint/2010/main" val="20775872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 xmlns:a16="http://schemas.microsoft.com/office/drawing/2014/main" id="{4F53F4E4-8DE6-FF33-9BA9-29DA80C8819D}"/>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 xmlns:a16="http://schemas.microsoft.com/office/drawing/2014/main" id="{FB80E671-2273-2AF7-DD62-C49C1E20FA34}"/>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 xmlns:a16="http://schemas.microsoft.com/office/drawing/2014/main" id="{99224F48-EB52-B2FB-AFB0-60C6E19F9527}"/>
              </a:ext>
            </a:extLst>
          </p:cNvPr>
          <p:cNvSpPr>
            <a:spLocks noGrp="1" noChangeArrowheads="1"/>
          </p:cNvSpPr>
          <p:nvPr>
            <p:ph type="sldNum" sz="quarter" idx="12"/>
          </p:nvPr>
        </p:nvSpPr>
        <p:spPr/>
        <p:txBody>
          <a:bodyPr/>
          <a:lstStyle>
            <a:lvl1pPr>
              <a:defRPr/>
            </a:lvl1pPr>
          </a:lstStyle>
          <a:p>
            <a:pPr>
              <a:defRPr/>
            </a:pPr>
            <a:fld id="{B07CCAB9-54C2-4E4B-BA26-F6C5F483030C}" type="slidenum">
              <a:rPr lang="en-US" altLang="vi-VN"/>
              <a:pPr>
                <a:defRPr/>
              </a:pPr>
              <a:t>‹#›</a:t>
            </a:fld>
            <a:endParaRPr lang="en-US" altLang="vi-VN"/>
          </a:p>
        </p:txBody>
      </p:sp>
    </p:spTree>
    <p:extLst>
      <p:ext uri="{BB962C8B-B14F-4D97-AF65-F5344CB8AC3E}">
        <p14:creationId xmlns:p14="http://schemas.microsoft.com/office/powerpoint/2010/main" val="38482066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512E91BA-F0EC-3E3F-0107-747631ADA260}"/>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4A8A6A4E-7E8E-0422-5A53-881B042D429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C4299A80-2685-C60C-C94F-8E5786BC5F56}"/>
              </a:ext>
            </a:extLst>
          </p:cNvPr>
          <p:cNvSpPr>
            <a:spLocks noGrp="1" noChangeArrowheads="1"/>
          </p:cNvSpPr>
          <p:nvPr>
            <p:ph type="sldNum" sz="quarter" idx="12"/>
          </p:nvPr>
        </p:nvSpPr>
        <p:spPr/>
        <p:txBody>
          <a:bodyPr/>
          <a:lstStyle>
            <a:lvl1pPr>
              <a:defRPr/>
            </a:lvl1pPr>
          </a:lstStyle>
          <a:p>
            <a:pPr>
              <a:defRPr/>
            </a:pPr>
            <a:fld id="{50655582-9215-4787-9DDE-A2BEC866BB86}" type="slidenum">
              <a:rPr lang="en-US" altLang="vi-VN"/>
              <a:pPr>
                <a:defRPr/>
              </a:pPr>
              <a:t>‹#›</a:t>
            </a:fld>
            <a:endParaRPr lang="en-US" altLang="vi-VN"/>
          </a:p>
        </p:txBody>
      </p:sp>
    </p:spTree>
    <p:extLst>
      <p:ext uri="{BB962C8B-B14F-4D97-AF65-F5344CB8AC3E}">
        <p14:creationId xmlns:p14="http://schemas.microsoft.com/office/powerpoint/2010/main" val="12796247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44079"/>
            <a:ext cx="2057400" cy="4350544"/>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44079"/>
            <a:ext cx="6019800" cy="43505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ACA8025A-0709-6F45-FE59-E3C5D14816E9}"/>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E74CDD05-4599-4F45-A963-FFD9C0EC58A6}"/>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FD077377-123C-007C-754A-DD0CC8CED378}"/>
              </a:ext>
            </a:extLst>
          </p:cNvPr>
          <p:cNvSpPr>
            <a:spLocks noGrp="1" noChangeArrowheads="1"/>
          </p:cNvSpPr>
          <p:nvPr>
            <p:ph type="sldNum" sz="quarter" idx="12"/>
          </p:nvPr>
        </p:nvSpPr>
        <p:spPr/>
        <p:txBody>
          <a:bodyPr/>
          <a:lstStyle>
            <a:lvl1pPr>
              <a:defRPr/>
            </a:lvl1pPr>
          </a:lstStyle>
          <a:p>
            <a:pPr>
              <a:defRPr/>
            </a:pPr>
            <a:fld id="{AE4AF0E9-86DD-45B9-AC9C-DA7954FB16B6}" type="slidenum">
              <a:rPr lang="en-US" altLang="vi-VN"/>
              <a:pPr>
                <a:defRPr/>
              </a:pPr>
              <a:t>‹#›</a:t>
            </a:fld>
            <a:endParaRPr lang="en-US" altLang="vi-VN"/>
          </a:p>
        </p:txBody>
      </p:sp>
    </p:spTree>
    <p:extLst>
      <p:ext uri="{BB962C8B-B14F-4D97-AF65-F5344CB8AC3E}">
        <p14:creationId xmlns:p14="http://schemas.microsoft.com/office/powerpoint/2010/main" val="42125659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a:extLst>
              <a:ext uri="{FF2B5EF4-FFF2-40B4-BE49-F238E27FC236}">
                <a16:creationId xmlns="" xmlns:a16="http://schemas.microsoft.com/office/drawing/2014/main" id="{1AD8347A-588A-AC9A-1EB5-2B1C702C72E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E0BBFE50-D4D9-D9BE-6051-C3CD12E5E26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A6DED208-05C5-8183-6A2E-589618F21246}"/>
              </a:ext>
            </a:extLst>
          </p:cNvPr>
          <p:cNvSpPr>
            <a:spLocks noGrp="1" noChangeArrowheads="1"/>
          </p:cNvSpPr>
          <p:nvPr>
            <p:ph type="sldNum" sz="quarter" idx="12"/>
          </p:nvPr>
        </p:nvSpPr>
        <p:spPr/>
        <p:txBody>
          <a:bodyPr/>
          <a:lstStyle>
            <a:lvl1pPr>
              <a:defRPr/>
            </a:lvl1pPr>
          </a:lstStyle>
          <a:p>
            <a:pPr>
              <a:defRPr/>
            </a:pPr>
            <a:fld id="{1E3605C0-AD82-4FFF-978E-FC6252235F9A}" type="slidenum">
              <a:rPr lang="en-US" altLang="vi-VN"/>
              <a:pPr>
                <a:defRPr/>
              </a:pPr>
              <a:t>‹#›</a:t>
            </a:fld>
            <a:endParaRPr lang="en-US" altLang="vi-VN"/>
          </a:p>
        </p:txBody>
      </p:sp>
    </p:spTree>
    <p:extLst>
      <p:ext uri="{BB962C8B-B14F-4D97-AF65-F5344CB8AC3E}">
        <p14:creationId xmlns:p14="http://schemas.microsoft.com/office/powerpoint/2010/main" val="1446595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 xmlns:a16="http://schemas.microsoft.com/office/drawing/2014/main" id="{8CC78B4D-FFDC-F713-F7EC-5997A88198E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2BF483BD-169A-DF4B-E115-7254BA8DCCC6}"/>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742C62BA-50DE-4029-66B0-7AC39BD7CD55}"/>
              </a:ext>
            </a:extLst>
          </p:cNvPr>
          <p:cNvSpPr>
            <a:spLocks noGrp="1" noChangeArrowheads="1"/>
          </p:cNvSpPr>
          <p:nvPr>
            <p:ph type="sldNum" sz="quarter" idx="12"/>
          </p:nvPr>
        </p:nvSpPr>
        <p:spPr/>
        <p:txBody>
          <a:bodyPr/>
          <a:lstStyle>
            <a:lvl1pPr>
              <a:defRPr/>
            </a:lvl1pPr>
          </a:lstStyle>
          <a:p>
            <a:pPr>
              <a:defRPr/>
            </a:pPr>
            <a:fld id="{628D211A-C70A-44C3-8409-7E8AD4AB044D}" type="slidenum">
              <a:rPr lang="en-US" altLang="vi-VN"/>
              <a:pPr>
                <a:defRPr/>
              </a:pPr>
              <a:t>‹#›</a:t>
            </a:fld>
            <a:endParaRPr lang="en-US" altLang="vi-VN"/>
          </a:p>
        </p:txBody>
      </p:sp>
    </p:spTree>
    <p:extLst>
      <p:ext uri="{BB962C8B-B14F-4D97-AF65-F5344CB8AC3E}">
        <p14:creationId xmlns:p14="http://schemas.microsoft.com/office/powerpoint/2010/main" val="39715681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A4B5BA4F-A2FF-4A19-2A36-27FE52E17427}"/>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F9CA5E20-B632-CB5A-043E-8199716635C1}"/>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3AD680A9-8081-6121-4909-D8C76E5817BC}"/>
              </a:ext>
            </a:extLst>
          </p:cNvPr>
          <p:cNvSpPr>
            <a:spLocks noGrp="1" noChangeArrowheads="1"/>
          </p:cNvSpPr>
          <p:nvPr>
            <p:ph type="sldNum" sz="quarter" idx="12"/>
          </p:nvPr>
        </p:nvSpPr>
        <p:spPr/>
        <p:txBody>
          <a:bodyPr/>
          <a:lstStyle>
            <a:lvl1pPr>
              <a:defRPr/>
            </a:lvl1pPr>
          </a:lstStyle>
          <a:p>
            <a:pPr>
              <a:defRPr/>
            </a:pPr>
            <a:fld id="{F9607CD8-8115-4BB5-B245-8C850D703545}" type="slidenum">
              <a:rPr lang="en-US" altLang="vi-VN"/>
              <a:pPr>
                <a:defRPr/>
              </a:pPr>
              <a:t>‹#›</a:t>
            </a:fld>
            <a:endParaRPr lang="en-US" altLang="vi-VN"/>
          </a:p>
        </p:txBody>
      </p:sp>
    </p:spTree>
    <p:extLst>
      <p:ext uri="{BB962C8B-B14F-4D97-AF65-F5344CB8AC3E}">
        <p14:creationId xmlns:p14="http://schemas.microsoft.com/office/powerpoint/2010/main" val="22956648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 xmlns:a16="http://schemas.microsoft.com/office/drawing/2014/main" id="{93C359CC-C55D-0814-D43D-3A3A36D4598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B9FE4276-781E-BBFD-41C5-5DE5A49907F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8EF93F9E-3EC5-0E5E-D6AA-3F7ECF84E3AD}"/>
              </a:ext>
            </a:extLst>
          </p:cNvPr>
          <p:cNvSpPr>
            <a:spLocks noGrp="1" noChangeArrowheads="1"/>
          </p:cNvSpPr>
          <p:nvPr>
            <p:ph type="sldNum" sz="quarter" idx="12"/>
          </p:nvPr>
        </p:nvSpPr>
        <p:spPr/>
        <p:txBody>
          <a:bodyPr/>
          <a:lstStyle>
            <a:lvl1pPr>
              <a:defRPr/>
            </a:lvl1pPr>
          </a:lstStyle>
          <a:p>
            <a:pPr>
              <a:defRPr/>
            </a:pPr>
            <a:fld id="{C587FA1D-E592-43E0-9282-A5A62880EFD0}" type="slidenum">
              <a:rPr lang="en-US" altLang="vi-VN"/>
              <a:pPr>
                <a:defRPr/>
              </a:pPr>
              <a:t>‹#›</a:t>
            </a:fld>
            <a:endParaRPr lang="en-US" altLang="vi-VN"/>
          </a:p>
        </p:txBody>
      </p:sp>
    </p:spTree>
    <p:extLst>
      <p:ext uri="{BB962C8B-B14F-4D97-AF65-F5344CB8AC3E}">
        <p14:creationId xmlns:p14="http://schemas.microsoft.com/office/powerpoint/2010/main" val="388357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11FAA736-1267-BA4D-A1B0-CDFE2F6EA08D}"/>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 xmlns:a16="http://schemas.microsoft.com/office/drawing/2014/main" id="{2E13BF7E-5518-D12A-FA82-3CCDC4F57C79}"/>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 xmlns:a16="http://schemas.microsoft.com/office/drawing/2014/main" id="{92A1FC1C-136A-B903-C19F-84CBEDF5C22E}"/>
              </a:ext>
            </a:extLst>
          </p:cNvPr>
          <p:cNvSpPr>
            <a:spLocks noGrp="1" noChangeArrowheads="1"/>
          </p:cNvSpPr>
          <p:nvPr>
            <p:ph type="sldNum" sz="quarter" idx="12"/>
          </p:nvPr>
        </p:nvSpPr>
        <p:spPr/>
        <p:txBody>
          <a:bodyPr/>
          <a:lstStyle>
            <a:lvl1pPr>
              <a:defRPr/>
            </a:lvl1pPr>
          </a:lstStyle>
          <a:p>
            <a:pPr>
              <a:defRPr/>
            </a:pPr>
            <a:fld id="{264BAADD-734C-4D0E-9269-DD7174428057}" type="slidenum">
              <a:rPr lang="en-US" altLang="vi-VN"/>
              <a:pPr>
                <a:defRPr/>
              </a:pPr>
              <a:t>‹#›</a:t>
            </a:fld>
            <a:endParaRPr lang="en-US" altLang="vi-VN"/>
          </a:p>
        </p:txBody>
      </p:sp>
    </p:spTree>
    <p:extLst>
      <p:ext uri="{BB962C8B-B14F-4D97-AF65-F5344CB8AC3E}">
        <p14:creationId xmlns:p14="http://schemas.microsoft.com/office/powerpoint/2010/main" val="26697436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 xmlns:a16="http://schemas.microsoft.com/office/drawing/2014/main" id="{37A7CB99-4C20-1924-885B-C011631DAA8F}"/>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 xmlns:a16="http://schemas.microsoft.com/office/drawing/2014/main" id="{0DF9FC02-1445-A914-1ED2-DD498FC834B1}"/>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6">
            <a:extLst>
              <a:ext uri="{FF2B5EF4-FFF2-40B4-BE49-F238E27FC236}">
                <a16:creationId xmlns="" xmlns:a16="http://schemas.microsoft.com/office/drawing/2014/main" id="{1B2EA68E-636B-C6E9-1FD7-C3559A3B4C5B}"/>
              </a:ext>
            </a:extLst>
          </p:cNvPr>
          <p:cNvSpPr>
            <a:spLocks noGrp="1" noChangeArrowheads="1"/>
          </p:cNvSpPr>
          <p:nvPr>
            <p:ph type="sldNum" sz="quarter" idx="12"/>
          </p:nvPr>
        </p:nvSpPr>
        <p:spPr/>
        <p:txBody>
          <a:bodyPr/>
          <a:lstStyle>
            <a:lvl1pPr>
              <a:defRPr/>
            </a:lvl1pPr>
          </a:lstStyle>
          <a:p>
            <a:pPr>
              <a:defRPr/>
            </a:pPr>
            <a:fld id="{D17CECCB-875D-49C4-BD0C-597D93645B2E}" type="slidenum">
              <a:rPr lang="en-US" altLang="vi-VN"/>
              <a:pPr>
                <a:defRPr/>
              </a:pPr>
              <a:t>‹#›</a:t>
            </a:fld>
            <a:endParaRPr lang="en-US" altLang="vi-VN"/>
          </a:p>
        </p:txBody>
      </p:sp>
    </p:spTree>
    <p:extLst>
      <p:ext uri="{BB962C8B-B14F-4D97-AF65-F5344CB8AC3E}">
        <p14:creationId xmlns:p14="http://schemas.microsoft.com/office/powerpoint/2010/main" val="7719345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 xmlns:a16="http://schemas.microsoft.com/office/drawing/2014/main" id="{36C8B34B-29E9-101A-757A-374D16571EB0}"/>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 xmlns:a16="http://schemas.microsoft.com/office/drawing/2014/main" id="{85F4D532-5961-AAC6-2C3D-8CBC0298E197}"/>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 xmlns:a16="http://schemas.microsoft.com/office/drawing/2014/main" id="{1A2AFB13-56DB-48B2-6749-C1DB8C8E48B0}"/>
              </a:ext>
            </a:extLst>
          </p:cNvPr>
          <p:cNvSpPr>
            <a:spLocks noGrp="1" noChangeArrowheads="1"/>
          </p:cNvSpPr>
          <p:nvPr>
            <p:ph type="sldNum" sz="quarter" idx="12"/>
          </p:nvPr>
        </p:nvSpPr>
        <p:spPr/>
        <p:txBody>
          <a:bodyPr/>
          <a:lstStyle>
            <a:lvl1pPr>
              <a:defRPr/>
            </a:lvl1pPr>
          </a:lstStyle>
          <a:p>
            <a:pPr>
              <a:defRPr/>
            </a:pPr>
            <a:fld id="{67D2AEAE-3335-4DBF-B911-CC774746AFB3}" type="slidenum">
              <a:rPr lang="en-US" altLang="vi-VN"/>
              <a:pPr>
                <a:defRPr/>
              </a:pPr>
              <a:t>‹#›</a:t>
            </a:fld>
            <a:endParaRPr lang="en-US" altLang="vi-VN"/>
          </a:p>
        </p:txBody>
      </p:sp>
    </p:spTree>
    <p:extLst>
      <p:ext uri="{BB962C8B-B14F-4D97-AF65-F5344CB8AC3E}">
        <p14:creationId xmlns:p14="http://schemas.microsoft.com/office/powerpoint/2010/main" val="40812101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408BD658-8929-B746-C0F5-E168D1532766}"/>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5">
            <a:extLst>
              <a:ext uri="{FF2B5EF4-FFF2-40B4-BE49-F238E27FC236}">
                <a16:creationId xmlns="" xmlns:a16="http://schemas.microsoft.com/office/drawing/2014/main" id="{F164CD0E-43B2-9F58-9B0F-BB699C357026}"/>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922398C6-57AF-DD24-CD7E-599B1CE537FE}"/>
              </a:ext>
            </a:extLst>
          </p:cNvPr>
          <p:cNvSpPr>
            <a:spLocks noGrp="1" noChangeArrowheads="1"/>
          </p:cNvSpPr>
          <p:nvPr>
            <p:ph type="sldNum" sz="quarter" idx="12"/>
          </p:nvPr>
        </p:nvSpPr>
        <p:spPr/>
        <p:txBody>
          <a:bodyPr/>
          <a:lstStyle>
            <a:lvl1pPr>
              <a:defRPr/>
            </a:lvl1pPr>
          </a:lstStyle>
          <a:p>
            <a:pPr>
              <a:defRPr/>
            </a:pPr>
            <a:fld id="{00237EB2-E101-4388-A1B2-70FD61C48471}" type="slidenum">
              <a:rPr lang="en-US" altLang="vi-VN"/>
              <a:pPr>
                <a:defRPr/>
              </a:pPr>
              <a:t>‹#›</a:t>
            </a:fld>
            <a:endParaRPr lang="en-US" altLang="vi-VN"/>
          </a:p>
        </p:txBody>
      </p:sp>
    </p:spTree>
    <p:extLst>
      <p:ext uri="{BB962C8B-B14F-4D97-AF65-F5344CB8AC3E}">
        <p14:creationId xmlns:p14="http://schemas.microsoft.com/office/powerpoint/2010/main" val="38957207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 xmlns:a16="http://schemas.microsoft.com/office/drawing/2014/main" id="{7751B772-62A9-3521-ED17-A6D1BAF568C8}"/>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 xmlns:a16="http://schemas.microsoft.com/office/drawing/2014/main" id="{49309479-23F5-B1DE-9C71-16EF7CDD4BB1}"/>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 xmlns:a16="http://schemas.microsoft.com/office/drawing/2014/main" id="{FA45E2B5-F29D-C817-CAB3-FC822FFA9265}"/>
              </a:ext>
            </a:extLst>
          </p:cNvPr>
          <p:cNvSpPr>
            <a:spLocks noGrp="1" noChangeArrowheads="1"/>
          </p:cNvSpPr>
          <p:nvPr>
            <p:ph type="sldNum" sz="quarter" idx="12"/>
          </p:nvPr>
        </p:nvSpPr>
        <p:spPr/>
        <p:txBody>
          <a:bodyPr/>
          <a:lstStyle>
            <a:lvl1pPr>
              <a:defRPr/>
            </a:lvl1pPr>
          </a:lstStyle>
          <a:p>
            <a:pPr>
              <a:defRPr/>
            </a:pPr>
            <a:fld id="{98CA672C-9D73-4F3C-85AA-100F953705A4}" type="slidenum">
              <a:rPr lang="en-US" altLang="vi-VN"/>
              <a:pPr>
                <a:defRPr/>
              </a:pPr>
              <a:t>‹#›</a:t>
            </a:fld>
            <a:endParaRPr lang="en-US" altLang="vi-VN"/>
          </a:p>
        </p:txBody>
      </p:sp>
    </p:spTree>
    <p:extLst>
      <p:ext uri="{BB962C8B-B14F-4D97-AF65-F5344CB8AC3E}">
        <p14:creationId xmlns:p14="http://schemas.microsoft.com/office/powerpoint/2010/main" val="13873121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 xmlns:a16="http://schemas.microsoft.com/office/drawing/2014/main" id="{5F14A252-A9C6-7CE4-6C2B-F8D0FC636880}"/>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 xmlns:a16="http://schemas.microsoft.com/office/drawing/2014/main" id="{06034DEE-1F5B-DB55-8367-270A53FBCEE5}"/>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 xmlns:a16="http://schemas.microsoft.com/office/drawing/2014/main" id="{A7F39C23-C270-1EA3-695B-7A8986A4875F}"/>
              </a:ext>
            </a:extLst>
          </p:cNvPr>
          <p:cNvSpPr>
            <a:spLocks noGrp="1" noChangeArrowheads="1"/>
          </p:cNvSpPr>
          <p:nvPr>
            <p:ph type="sldNum" sz="quarter" idx="12"/>
          </p:nvPr>
        </p:nvSpPr>
        <p:spPr/>
        <p:txBody>
          <a:bodyPr/>
          <a:lstStyle>
            <a:lvl1pPr>
              <a:defRPr/>
            </a:lvl1pPr>
          </a:lstStyle>
          <a:p>
            <a:pPr>
              <a:defRPr/>
            </a:pPr>
            <a:fld id="{80E6146A-F8CE-4625-8F72-E5852E946330}" type="slidenum">
              <a:rPr lang="en-US" altLang="vi-VN"/>
              <a:pPr>
                <a:defRPr/>
              </a:pPr>
              <a:t>‹#›</a:t>
            </a:fld>
            <a:endParaRPr lang="en-US" altLang="vi-VN"/>
          </a:p>
        </p:txBody>
      </p:sp>
    </p:spTree>
    <p:extLst>
      <p:ext uri="{BB962C8B-B14F-4D97-AF65-F5344CB8AC3E}">
        <p14:creationId xmlns:p14="http://schemas.microsoft.com/office/powerpoint/2010/main" val="17594607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288904AA-BF42-A3F9-7302-F5B573222D8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26ED2E1B-6519-663F-81E7-64E136A5C0B6}"/>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A54161A8-C44E-1D1A-698E-5A7F1E749BEB}"/>
              </a:ext>
            </a:extLst>
          </p:cNvPr>
          <p:cNvSpPr>
            <a:spLocks noGrp="1" noChangeArrowheads="1"/>
          </p:cNvSpPr>
          <p:nvPr>
            <p:ph type="sldNum" sz="quarter" idx="12"/>
          </p:nvPr>
        </p:nvSpPr>
        <p:spPr/>
        <p:txBody>
          <a:bodyPr/>
          <a:lstStyle>
            <a:lvl1pPr>
              <a:defRPr/>
            </a:lvl1pPr>
          </a:lstStyle>
          <a:p>
            <a:pPr>
              <a:defRPr/>
            </a:pPr>
            <a:fld id="{62F6C79D-B44F-4F5E-9BD0-1A8718E2919A}" type="slidenum">
              <a:rPr lang="en-US" altLang="vi-VN"/>
              <a:pPr>
                <a:defRPr/>
              </a:pPr>
              <a:t>‹#›</a:t>
            </a:fld>
            <a:endParaRPr lang="en-US" altLang="vi-VN"/>
          </a:p>
        </p:txBody>
      </p:sp>
    </p:spTree>
    <p:extLst>
      <p:ext uri="{BB962C8B-B14F-4D97-AF65-F5344CB8AC3E}">
        <p14:creationId xmlns:p14="http://schemas.microsoft.com/office/powerpoint/2010/main" val="27717753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44079"/>
            <a:ext cx="2057400" cy="4350544"/>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44079"/>
            <a:ext cx="6019800" cy="43505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28556C0B-3168-12CC-8CDF-E1BFE59CA9D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0D050804-D5C7-08BB-CD9B-E892CAEC19B0}"/>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9AF0EF9D-F1E8-1AE6-6EB6-D7A4D0FFEA50}"/>
              </a:ext>
            </a:extLst>
          </p:cNvPr>
          <p:cNvSpPr>
            <a:spLocks noGrp="1" noChangeArrowheads="1"/>
          </p:cNvSpPr>
          <p:nvPr>
            <p:ph type="sldNum" sz="quarter" idx="12"/>
          </p:nvPr>
        </p:nvSpPr>
        <p:spPr/>
        <p:txBody>
          <a:bodyPr/>
          <a:lstStyle>
            <a:lvl1pPr>
              <a:defRPr/>
            </a:lvl1pPr>
          </a:lstStyle>
          <a:p>
            <a:pPr>
              <a:defRPr/>
            </a:pPr>
            <a:fld id="{D3EC3621-A168-4756-B41F-0AA1DD90D61F}" type="slidenum">
              <a:rPr lang="en-US" altLang="vi-VN"/>
              <a:pPr>
                <a:defRPr/>
              </a:pPr>
              <a:t>‹#›</a:t>
            </a:fld>
            <a:endParaRPr lang="en-US" altLang="vi-VN"/>
          </a:p>
        </p:txBody>
      </p:sp>
    </p:spTree>
    <p:extLst>
      <p:ext uri="{BB962C8B-B14F-4D97-AF65-F5344CB8AC3E}">
        <p14:creationId xmlns:p14="http://schemas.microsoft.com/office/powerpoint/2010/main" val="2601158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78DC2B90-4F03-7EBA-6275-978A72E86B44}"/>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 xmlns:a16="http://schemas.microsoft.com/office/drawing/2014/main" id="{D87E32F3-7081-0B8C-0322-BCCFF1FA7C87}"/>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 xmlns:a16="http://schemas.microsoft.com/office/drawing/2014/main" id="{6F314BB1-DE10-C532-6352-3897CD44D57E}"/>
              </a:ext>
            </a:extLst>
          </p:cNvPr>
          <p:cNvSpPr>
            <a:spLocks noGrp="1" noChangeArrowheads="1"/>
          </p:cNvSpPr>
          <p:nvPr>
            <p:ph type="sldNum" sz="quarter" idx="12"/>
          </p:nvPr>
        </p:nvSpPr>
        <p:spPr/>
        <p:txBody>
          <a:bodyPr/>
          <a:lstStyle>
            <a:lvl1pPr>
              <a:defRPr/>
            </a:lvl1pPr>
          </a:lstStyle>
          <a:p>
            <a:pPr>
              <a:defRPr/>
            </a:pPr>
            <a:fld id="{F2A6A7CF-B00E-4824-A6B7-54DDF78FB692}" type="slidenum">
              <a:rPr lang="en-US" altLang="vi-VN"/>
              <a:pPr>
                <a:defRPr/>
              </a:pPr>
              <a:t>‹#›</a:t>
            </a:fld>
            <a:endParaRPr lang="en-US" altLang="vi-VN"/>
          </a:p>
        </p:txBody>
      </p:sp>
    </p:spTree>
    <p:extLst>
      <p:ext uri="{BB962C8B-B14F-4D97-AF65-F5344CB8AC3E}">
        <p14:creationId xmlns:p14="http://schemas.microsoft.com/office/powerpoint/2010/main" val="273501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5F8193E8-A660-CB27-E008-F450D3DB594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9917225F-416E-4C33-6EAF-7CBDF5616B8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97E2392A-BAAB-1EB5-9AE7-E5F9C5DA9800}"/>
              </a:ext>
            </a:extLst>
          </p:cNvPr>
          <p:cNvSpPr>
            <a:spLocks noGrp="1"/>
          </p:cNvSpPr>
          <p:nvPr>
            <p:ph type="sldNum" sz="quarter" idx="12"/>
          </p:nvPr>
        </p:nvSpPr>
        <p:spPr/>
        <p:txBody>
          <a:bodyPr/>
          <a:lstStyle>
            <a:lvl1pPr>
              <a:defRPr/>
            </a:lvl1pPr>
          </a:lstStyle>
          <a:p>
            <a:pPr>
              <a:defRPr/>
            </a:pPr>
            <a:fld id="{1FFAAD2D-FE90-4414-B735-D85324563D78}" type="slidenum">
              <a:rPr lang="en-US" altLang="vi-VN"/>
              <a:pPr>
                <a:defRPr/>
              </a:pPr>
              <a:t>‹#›</a:t>
            </a:fld>
            <a:endParaRPr lang="en-US" altLang="vi-VN"/>
          </a:p>
        </p:txBody>
      </p:sp>
    </p:spTree>
    <p:extLst>
      <p:ext uri="{BB962C8B-B14F-4D97-AF65-F5344CB8AC3E}">
        <p14:creationId xmlns:p14="http://schemas.microsoft.com/office/powerpoint/2010/main" val="39952909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574AFF07-7DBE-8962-1632-50FFED5D860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4C8C5558-EF66-9949-9707-F999145431C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C0547DD9-A827-5BBA-18FD-1CB1C7ED0AEE}"/>
              </a:ext>
            </a:extLst>
          </p:cNvPr>
          <p:cNvSpPr>
            <a:spLocks noGrp="1"/>
          </p:cNvSpPr>
          <p:nvPr>
            <p:ph type="sldNum" sz="quarter" idx="12"/>
          </p:nvPr>
        </p:nvSpPr>
        <p:spPr/>
        <p:txBody>
          <a:bodyPr/>
          <a:lstStyle>
            <a:lvl1pPr>
              <a:defRPr/>
            </a:lvl1pPr>
          </a:lstStyle>
          <a:p>
            <a:pPr>
              <a:defRPr/>
            </a:pPr>
            <a:fld id="{7EF8A92E-3814-41F1-90AC-DBDDF921D4FD}" type="slidenum">
              <a:rPr lang="en-US" altLang="vi-VN"/>
              <a:pPr>
                <a:defRPr/>
              </a:pPr>
              <a:t>‹#›</a:t>
            </a:fld>
            <a:endParaRPr lang="en-US" altLang="vi-VN"/>
          </a:p>
        </p:txBody>
      </p:sp>
    </p:spTree>
    <p:extLst>
      <p:ext uri="{BB962C8B-B14F-4D97-AF65-F5344CB8AC3E}">
        <p14:creationId xmlns:p14="http://schemas.microsoft.com/office/powerpoint/2010/main" val="1619730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623888" y="3442098"/>
            <a:ext cx="7886700" cy="112514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 xmlns:a16="http://schemas.microsoft.com/office/drawing/2014/main" id="{0DA7D231-977B-99B6-F4A3-F854E419FAD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55BFFA87-1B0C-1D25-7B3F-EB0B6BBEF5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0B89455C-115E-CD47-ADDF-009634D23252}"/>
              </a:ext>
            </a:extLst>
          </p:cNvPr>
          <p:cNvSpPr>
            <a:spLocks noGrp="1"/>
          </p:cNvSpPr>
          <p:nvPr>
            <p:ph type="sldNum" sz="quarter" idx="12"/>
          </p:nvPr>
        </p:nvSpPr>
        <p:spPr/>
        <p:txBody>
          <a:bodyPr/>
          <a:lstStyle>
            <a:lvl1pPr>
              <a:defRPr/>
            </a:lvl1pPr>
          </a:lstStyle>
          <a:p>
            <a:pPr>
              <a:defRPr/>
            </a:pPr>
            <a:fld id="{94E15A70-5A3F-4C97-B53B-9C07D790350F}" type="slidenum">
              <a:rPr lang="en-US" altLang="vi-VN"/>
              <a:pPr>
                <a:defRPr/>
              </a:pPr>
              <a:t>‹#›</a:t>
            </a:fld>
            <a:endParaRPr lang="en-US" altLang="vi-VN"/>
          </a:p>
        </p:txBody>
      </p:sp>
    </p:spTree>
    <p:extLst>
      <p:ext uri="{BB962C8B-B14F-4D97-AF65-F5344CB8AC3E}">
        <p14:creationId xmlns:p14="http://schemas.microsoft.com/office/powerpoint/2010/main" val="147764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B212FE8D-89CA-D286-E650-0ACE8F8C0FC4}"/>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 xmlns:a16="http://schemas.microsoft.com/office/drawing/2014/main" id="{91DBD7D1-96F9-37E0-E359-8F7378F6E79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 xmlns:a16="http://schemas.microsoft.com/office/drawing/2014/main" id="{0813B3F7-30D8-2471-59F1-9B7B2B412268}"/>
              </a:ext>
            </a:extLst>
          </p:cNvPr>
          <p:cNvSpPr>
            <a:spLocks noGrp="1"/>
          </p:cNvSpPr>
          <p:nvPr>
            <p:ph type="sldNum" sz="quarter" idx="12"/>
          </p:nvPr>
        </p:nvSpPr>
        <p:spPr/>
        <p:txBody>
          <a:bodyPr/>
          <a:lstStyle>
            <a:lvl1pPr>
              <a:defRPr/>
            </a:lvl1pPr>
          </a:lstStyle>
          <a:p>
            <a:pPr>
              <a:defRPr/>
            </a:pPr>
            <a:fld id="{40842942-1333-4013-ABD2-F26EB31F195D}" type="slidenum">
              <a:rPr lang="en-US" altLang="vi-VN"/>
              <a:pPr>
                <a:defRPr/>
              </a:pPr>
              <a:t>‹#›</a:t>
            </a:fld>
            <a:endParaRPr lang="en-US" altLang="vi-VN"/>
          </a:p>
        </p:txBody>
      </p:sp>
    </p:spTree>
    <p:extLst>
      <p:ext uri="{BB962C8B-B14F-4D97-AF65-F5344CB8AC3E}">
        <p14:creationId xmlns:p14="http://schemas.microsoft.com/office/powerpoint/2010/main" val="36522658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a:t>Click to edit Master title style</a:t>
            </a:r>
            <a:endParaRPr lang="vi-VN"/>
          </a:p>
        </p:txBody>
      </p:sp>
      <p:sp>
        <p:nvSpPr>
          <p:cNvPr id="3" name="Text Placeholder 2"/>
          <p:cNvSpPr>
            <a:spLocks noGrp="1"/>
          </p:cNvSpPr>
          <p:nvPr>
            <p:ph type="body" idx="1"/>
          </p:nvPr>
        </p:nvSpPr>
        <p:spPr>
          <a:xfrm>
            <a:off x="630239" y="1260872"/>
            <a:ext cx="3868737"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A3770E7C-BC4D-333E-05D6-60336A3160B8}"/>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 xmlns:a16="http://schemas.microsoft.com/office/drawing/2014/main" id="{7B389F25-2AD1-8908-3D0E-04EF9E4F5EC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 xmlns:a16="http://schemas.microsoft.com/office/drawing/2014/main" id="{198F63D2-5C95-0538-11DB-9012E90774DA}"/>
              </a:ext>
            </a:extLst>
          </p:cNvPr>
          <p:cNvSpPr>
            <a:spLocks noGrp="1"/>
          </p:cNvSpPr>
          <p:nvPr>
            <p:ph type="sldNum" sz="quarter" idx="12"/>
          </p:nvPr>
        </p:nvSpPr>
        <p:spPr/>
        <p:txBody>
          <a:bodyPr/>
          <a:lstStyle>
            <a:lvl1pPr>
              <a:defRPr/>
            </a:lvl1pPr>
          </a:lstStyle>
          <a:p>
            <a:pPr>
              <a:defRPr/>
            </a:pPr>
            <a:fld id="{EAC750F9-FC0B-4054-912D-A1538C0EAA72}" type="slidenum">
              <a:rPr lang="en-US" altLang="vi-VN"/>
              <a:pPr>
                <a:defRPr/>
              </a:pPr>
              <a:t>‹#›</a:t>
            </a:fld>
            <a:endParaRPr lang="en-US" altLang="vi-VN"/>
          </a:p>
        </p:txBody>
      </p:sp>
    </p:spTree>
    <p:extLst>
      <p:ext uri="{BB962C8B-B14F-4D97-AF65-F5344CB8AC3E}">
        <p14:creationId xmlns:p14="http://schemas.microsoft.com/office/powerpoint/2010/main" val="7664870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66A791EA-8E36-A914-58B0-31E75A0FDA05}"/>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 xmlns:a16="http://schemas.microsoft.com/office/drawing/2014/main" id="{C493A912-5009-3977-4DD3-A60FAF2AB1C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 xmlns:a16="http://schemas.microsoft.com/office/drawing/2014/main" id="{FE8CB3E7-002A-7061-B04A-8525658D1ECB}"/>
              </a:ext>
            </a:extLst>
          </p:cNvPr>
          <p:cNvSpPr>
            <a:spLocks noGrp="1"/>
          </p:cNvSpPr>
          <p:nvPr>
            <p:ph type="sldNum" sz="quarter" idx="12"/>
          </p:nvPr>
        </p:nvSpPr>
        <p:spPr/>
        <p:txBody>
          <a:bodyPr/>
          <a:lstStyle>
            <a:lvl1pPr>
              <a:defRPr/>
            </a:lvl1pPr>
          </a:lstStyle>
          <a:p>
            <a:pPr>
              <a:defRPr/>
            </a:pPr>
            <a:fld id="{43DA721E-82C2-4EDD-982B-EAC585B9AC19}" type="slidenum">
              <a:rPr lang="en-US" altLang="vi-VN"/>
              <a:pPr>
                <a:defRPr/>
              </a:pPr>
              <a:t>‹#›</a:t>
            </a:fld>
            <a:endParaRPr lang="en-US" altLang="vi-VN"/>
          </a:p>
        </p:txBody>
      </p:sp>
    </p:spTree>
    <p:extLst>
      <p:ext uri="{BB962C8B-B14F-4D97-AF65-F5344CB8AC3E}">
        <p14:creationId xmlns:p14="http://schemas.microsoft.com/office/powerpoint/2010/main" val="24411674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EEF2C97-E398-A4C2-CB7A-040428B06FC8}"/>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 xmlns:a16="http://schemas.microsoft.com/office/drawing/2014/main" id="{177FCFE3-AC13-AF31-E0F4-FFA4E53C9EF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 xmlns:a16="http://schemas.microsoft.com/office/drawing/2014/main" id="{2F27562D-72AD-BBCC-0C29-DF65F0CC982C}"/>
              </a:ext>
            </a:extLst>
          </p:cNvPr>
          <p:cNvSpPr>
            <a:spLocks noGrp="1"/>
          </p:cNvSpPr>
          <p:nvPr>
            <p:ph type="sldNum" sz="quarter" idx="12"/>
          </p:nvPr>
        </p:nvSpPr>
        <p:spPr/>
        <p:txBody>
          <a:bodyPr/>
          <a:lstStyle>
            <a:lvl1pPr>
              <a:defRPr/>
            </a:lvl1pPr>
          </a:lstStyle>
          <a:p>
            <a:pPr>
              <a:defRPr/>
            </a:pPr>
            <a:fld id="{781B8C40-A3B4-4907-BE0C-1D3FD2B63EE1}" type="slidenum">
              <a:rPr lang="en-US" altLang="vi-VN"/>
              <a:pPr>
                <a:defRPr/>
              </a:pPr>
              <a:t>‹#›</a:t>
            </a:fld>
            <a:endParaRPr lang="en-US" altLang="vi-VN"/>
          </a:p>
        </p:txBody>
      </p:sp>
    </p:spTree>
    <p:extLst>
      <p:ext uri="{BB962C8B-B14F-4D97-AF65-F5344CB8AC3E}">
        <p14:creationId xmlns:p14="http://schemas.microsoft.com/office/powerpoint/2010/main" val="15905753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3887788" y="740569"/>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B0468D6-E559-B33F-57ED-D20FD4925C63}"/>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 xmlns:a16="http://schemas.microsoft.com/office/drawing/2014/main" id="{3E9E132C-5F76-BC87-DAE6-29540EC5CFF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 xmlns:a16="http://schemas.microsoft.com/office/drawing/2014/main" id="{482264E6-9DD6-CA53-9965-8FC77C01937C}"/>
              </a:ext>
            </a:extLst>
          </p:cNvPr>
          <p:cNvSpPr>
            <a:spLocks noGrp="1"/>
          </p:cNvSpPr>
          <p:nvPr>
            <p:ph type="sldNum" sz="quarter" idx="12"/>
          </p:nvPr>
        </p:nvSpPr>
        <p:spPr/>
        <p:txBody>
          <a:bodyPr/>
          <a:lstStyle>
            <a:lvl1pPr>
              <a:defRPr/>
            </a:lvl1pPr>
          </a:lstStyle>
          <a:p>
            <a:pPr>
              <a:defRPr/>
            </a:pPr>
            <a:fld id="{929501AC-3D8E-4465-A058-18B8F0EEDA5E}" type="slidenum">
              <a:rPr lang="en-US" altLang="vi-VN"/>
              <a:pPr>
                <a:defRPr/>
              </a:pPr>
              <a:t>‹#›</a:t>
            </a:fld>
            <a:endParaRPr lang="en-US" altLang="vi-VN"/>
          </a:p>
        </p:txBody>
      </p:sp>
    </p:spTree>
    <p:extLst>
      <p:ext uri="{BB962C8B-B14F-4D97-AF65-F5344CB8AC3E}">
        <p14:creationId xmlns:p14="http://schemas.microsoft.com/office/powerpoint/2010/main" val="9793524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3887788" y="740569"/>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752E5BD-B338-791F-2186-D9FF274FD551}"/>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 xmlns:a16="http://schemas.microsoft.com/office/drawing/2014/main" id="{F3321C9E-A28F-D3AD-A96D-4BCFCAA34FF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 xmlns:a16="http://schemas.microsoft.com/office/drawing/2014/main" id="{3C2E759C-A387-5847-65A4-D58D2BBC3AB6}"/>
              </a:ext>
            </a:extLst>
          </p:cNvPr>
          <p:cNvSpPr>
            <a:spLocks noGrp="1"/>
          </p:cNvSpPr>
          <p:nvPr>
            <p:ph type="sldNum" sz="quarter" idx="12"/>
          </p:nvPr>
        </p:nvSpPr>
        <p:spPr/>
        <p:txBody>
          <a:bodyPr/>
          <a:lstStyle>
            <a:lvl1pPr>
              <a:defRPr/>
            </a:lvl1pPr>
          </a:lstStyle>
          <a:p>
            <a:pPr>
              <a:defRPr/>
            </a:pPr>
            <a:fld id="{8E8C9007-265F-468D-B782-42EF665737D3}" type="slidenum">
              <a:rPr lang="en-US" altLang="vi-VN"/>
              <a:pPr>
                <a:defRPr/>
              </a:pPr>
              <a:t>‹#›</a:t>
            </a:fld>
            <a:endParaRPr lang="en-US" altLang="vi-VN"/>
          </a:p>
        </p:txBody>
      </p:sp>
    </p:spTree>
    <p:extLst>
      <p:ext uri="{BB962C8B-B14F-4D97-AF65-F5344CB8AC3E}">
        <p14:creationId xmlns:p14="http://schemas.microsoft.com/office/powerpoint/2010/main" val="23671931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81C8C4C4-203F-BE39-F26C-F3F9F553D3F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368607B2-3878-209B-C2D6-8AD9FB157E1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5714AA19-2FE5-4F8E-00FB-428C2777A31E}"/>
              </a:ext>
            </a:extLst>
          </p:cNvPr>
          <p:cNvSpPr>
            <a:spLocks noGrp="1"/>
          </p:cNvSpPr>
          <p:nvPr>
            <p:ph type="sldNum" sz="quarter" idx="12"/>
          </p:nvPr>
        </p:nvSpPr>
        <p:spPr/>
        <p:txBody>
          <a:bodyPr/>
          <a:lstStyle>
            <a:lvl1pPr>
              <a:defRPr/>
            </a:lvl1pPr>
          </a:lstStyle>
          <a:p>
            <a:pPr>
              <a:defRPr/>
            </a:pPr>
            <a:fld id="{893DC409-A735-4103-9303-46BD7B570D77}" type="slidenum">
              <a:rPr lang="en-US" altLang="vi-VN"/>
              <a:pPr>
                <a:defRPr/>
              </a:pPr>
              <a:t>‹#›</a:t>
            </a:fld>
            <a:endParaRPr lang="en-US" altLang="vi-VN"/>
          </a:p>
        </p:txBody>
      </p:sp>
    </p:spTree>
    <p:extLst>
      <p:ext uri="{BB962C8B-B14F-4D97-AF65-F5344CB8AC3E}">
        <p14:creationId xmlns:p14="http://schemas.microsoft.com/office/powerpoint/2010/main" val="2877130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 xmlns:a16="http://schemas.microsoft.com/office/drawing/2014/main" id="{FFF0FB67-6F2C-B542-89D8-8C4A96E96537}"/>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 xmlns:a16="http://schemas.microsoft.com/office/drawing/2014/main" id="{31E7E99B-C7DB-3336-F868-5543F95E2A15}"/>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6">
            <a:extLst>
              <a:ext uri="{FF2B5EF4-FFF2-40B4-BE49-F238E27FC236}">
                <a16:creationId xmlns="" xmlns:a16="http://schemas.microsoft.com/office/drawing/2014/main" id="{137980C7-5BEA-3F1A-03B2-F6241EA75E1B}"/>
              </a:ext>
            </a:extLst>
          </p:cNvPr>
          <p:cNvSpPr>
            <a:spLocks noGrp="1" noChangeArrowheads="1"/>
          </p:cNvSpPr>
          <p:nvPr>
            <p:ph type="sldNum" sz="quarter" idx="12"/>
          </p:nvPr>
        </p:nvSpPr>
        <p:spPr/>
        <p:txBody>
          <a:bodyPr/>
          <a:lstStyle>
            <a:lvl1pPr>
              <a:defRPr/>
            </a:lvl1pPr>
          </a:lstStyle>
          <a:p>
            <a:pPr>
              <a:defRPr/>
            </a:pPr>
            <a:fld id="{A18078B3-AE61-41AA-BD1A-31328880B878}" type="slidenum">
              <a:rPr lang="en-US" altLang="vi-VN"/>
              <a:pPr>
                <a:defRPr/>
              </a:pPr>
              <a:t>‹#›</a:t>
            </a:fld>
            <a:endParaRPr lang="en-US" altLang="vi-VN"/>
          </a:p>
        </p:txBody>
      </p:sp>
    </p:spTree>
    <p:extLst>
      <p:ext uri="{BB962C8B-B14F-4D97-AF65-F5344CB8AC3E}">
        <p14:creationId xmlns:p14="http://schemas.microsoft.com/office/powerpoint/2010/main" val="34352901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44079"/>
            <a:ext cx="2057400" cy="4350544"/>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44079"/>
            <a:ext cx="6019800" cy="43505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6F8A8CA5-BEE6-6D89-4641-BBBF35691BD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2DB4B260-6C3A-3DD2-8C4F-407AB20A4A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07512C9E-6A2D-2BE0-33CD-241C0B98E0EA}"/>
              </a:ext>
            </a:extLst>
          </p:cNvPr>
          <p:cNvSpPr>
            <a:spLocks noGrp="1"/>
          </p:cNvSpPr>
          <p:nvPr>
            <p:ph type="sldNum" sz="quarter" idx="12"/>
          </p:nvPr>
        </p:nvSpPr>
        <p:spPr/>
        <p:txBody>
          <a:bodyPr/>
          <a:lstStyle>
            <a:lvl1pPr>
              <a:defRPr/>
            </a:lvl1pPr>
          </a:lstStyle>
          <a:p>
            <a:pPr>
              <a:defRPr/>
            </a:pPr>
            <a:fld id="{628B3911-E886-4E8D-A069-0AEDFD9B9053}" type="slidenum">
              <a:rPr lang="en-US" altLang="vi-VN"/>
              <a:pPr>
                <a:defRPr/>
              </a:pPr>
              <a:t>‹#›</a:t>
            </a:fld>
            <a:endParaRPr lang="en-US" altLang="vi-VN"/>
          </a:p>
        </p:txBody>
      </p:sp>
    </p:spTree>
    <p:extLst>
      <p:ext uri="{BB962C8B-B14F-4D97-AF65-F5344CB8AC3E}">
        <p14:creationId xmlns:p14="http://schemas.microsoft.com/office/powerpoint/2010/main" val="357546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a:extLst>
              <a:ext uri="{FF2B5EF4-FFF2-40B4-BE49-F238E27FC236}">
                <a16:creationId xmlns="" xmlns:a16="http://schemas.microsoft.com/office/drawing/2014/main" id="{CAA7D0B1-2AF6-CDD3-58E5-053F717C835F}"/>
              </a:ext>
            </a:extLst>
          </p:cNvPr>
          <p:cNvGrpSpPr>
            <a:grpSpLocks/>
          </p:cNvGrpSpPr>
          <p:nvPr/>
        </p:nvGrpSpPr>
        <p:grpSpPr bwMode="auto">
          <a:xfrm>
            <a:off x="0" y="0"/>
            <a:ext cx="9144000" cy="5143500"/>
            <a:chOff x="0" y="0"/>
            <a:chExt cx="9144677" cy="6858000"/>
          </a:xfrm>
        </p:grpSpPr>
        <p:pic>
          <p:nvPicPr>
            <p:cNvPr id="5" name="Picture 12" descr="SD-PanelTitle-R1.png">
              <a:extLst>
                <a:ext uri="{FF2B5EF4-FFF2-40B4-BE49-F238E27FC236}">
                  <a16:creationId xmlns="" xmlns:a16="http://schemas.microsoft.com/office/drawing/2014/main" id="{43CFD942-A25C-465A-D24E-1B6F8710EC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 xmlns:a16="http://schemas.microsoft.com/office/drawing/2014/main" id="{A8A490FA-A8BC-8F86-BE0D-BA9301896F5C}"/>
                </a:ext>
              </a:extLst>
            </p:cNvPr>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 name="Picture 14" descr="HDRibbonTitle-UniformTrim.png">
              <a:extLst>
                <a:ext uri="{FF2B5EF4-FFF2-40B4-BE49-F238E27FC236}">
                  <a16:creationId xmlns="" xmlns:a16="http://schemas.microsoft.com/office/drawing/2014/main" id="{44F99C32-8EB3-EA29-B51C-D50B3FFF7C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0"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HDRibbonTitle-UniformTrim.png">
              <a:extLst>
                <a:ext uri="{FF2B5EF4-FFF2-40B4-BE49-F238E27FC236}">
                  <a16:creationId xmlns="" xmlns:a16="http://schemas.microsoft.com/office/drawing/2014/main" id="{BEC1EB68-5AF3-5D56-90D4-C48C7A1F6F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7480469"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8">
            <a:extLst>
              <a:ext uri="{FF2B5EF4-FFF2-40B4-BE49-F238E27FC236}">
                <a16:creationId xmlns="" xmlns:a16="http://schemas.microsoft.com/office/drawing/2014/main" id="{279CE3CD-34F1-E77E-A2F7-3092B250EB65}"/>
              </a:ext>
            </a:extLst>
          </p:cNvPr>
          <p:cNvCxnSpPr/>
          <p:nvPr/>
        </p:nvCxnSpPr>
        <p:spPr>
          <a:xfrm>
            <a:off x="2019300" y="2603897"/>
            <a:ext cx="511333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921934" y="1358898"/>
            <a:ext cx="5308866" cy="1136650"/>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2698746"/>
            <a:ext cx="5308866" cy="1033238"/>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3">
            <a:extLst>
              <a:ext uri="{FF2B5EF4-FFF2-40B4-BE49-F238E27FC236}">
                <a16:creationId xmlns="" xmlns:a16="http://schemas.microsoft.com/office/drawing/2014/main" id="{6FBF464C-A097-4261-4E62-6371649DB17E}"/>
              </a:ext>
            </a:extLst>
          </p:cNvPr>
          <p:cNvSpPr>
            <a:spLocks noGrp="1"/>
          </p:cNvSpPr>
          <p:nvPr>
            <p:ph type="dt" sz="half" idx="10"/>
          </p:nvPr>
        </p:nvSpPr>
        <p:spPr>
          <a:xfrm>
            <a:off x="6065838" y="3790950"/>
            <a:ext cx="673100" cy="209550"/>
          </a:xfrm>
        </p:spPr>
        <p:txBody>
          <a:bodyPr/>
          <a:lstStyle>
            <a:lvl1pPr>
              <a:defRPr/>
            </a:lvl1pPr>
          </a:lstStyle>
          <a:p>
            <a:pPr>
              <a:defRPr/>
            </a:pPr>
            <a:endParaRPr lang="en-US"/>
          </a:p>
        </p:txBody>
      </p:sp>
      <p:sp>
        <p:nvSpPr>
          <p:cNvPr id="11" name="Footer Placeholder 4">
            <a:extLst>
              <a:ext uri="{FF2B5EF4-FFF2-40B4-BE49-F238E27FC236}">
                <a16:creationId xmlns="" xmlns:a16="http://schemas.microsoft.com/office/drawing/2014/main" id="{9DCEC99C-2730-3D24-523B-7C5174F36ACB}"/>
              </a:ext>
            </a:extLst>
          </p:cNvPr>
          <p:cNvSpPr>
            <a:spLocks noGrp="1"/>
          </p:cNvSpPr>
          <p:nvPr>
            <p:ph type="ftr" sz="quarter" idx="11"/>
          </p:nvPr>
        </p:nvSpPr>
        <p:spPr>
          <a:xfrm>
            <a:off x="1922463" y="3790950"/>
            <a:ext cx="4064000" cy="209550"/>
          </a:xfrm>
        </p:spPr>
        <p:txBody>
          <a:bodyPr/>
          <a:lstStyle>
            <a:lvl1pPr>
              <a:defRPr/>
            </a:lvl1pPr>
          </a:lstStyle>
          <a:p>
            <a:pPr>
              <a:defRPr/>
            </a:pPr>
            <a:endParaRPr lang="en-US"/>
          </a:p>
        </p:txBody>
      </p:sp>
      <p:sp>
        <p:nvSpPr>
          <p:cNvPr id="12" name="Slide Number Placeholder 5">
            <a:extLst>
              <a:ext uri="{FF2B5EF4-FFF2-40B4-BE49-F238E27FC236}">
                <a16:creationId xmlns="" xmlns:a16="http://schemas.microsoft.com/office/drawing/2014/main" id="{0D551F34-C16D-F18F-1016-9FA24700CDC6}"/>
              </a:ext>
            </a:extLst>
          </p:cNvPr>
          <p:cNvSpPr>
            <a:spLocks noGrp="1"/>
          </p:cNvSpPr>
          <p:nvPr>
            <p:ph type="sldNum" sz="quarter" idx="12"/>
          </p:nvPr>
        </p:nvSpPr>
        <p:spPr>
          <a:xfrm>
            <a:off x="6816725" y="3790950"/>
            <a:ext cx="414338" cy="209550"/>
          </a:xfrm>
        </p:spPr>
        <p:txBody>
          <a:bodyPr/>
          <a:lstStyle>
            <a:lvl1pPr>
              <a:defRPr/>
            </a:lvl1pPr>
          </a:lstStyle>
          <a:p>
            <a:pPr>
              <a:defRPr/>
            </a:pPr>
            <a:fld id="{EDB29E7A-D4BA-4193-B34B-D682FB0185D5}" type="slidenum">
              <a:rPr lang="en-US" altLang="vi-VN"/>
              <a:pPr>
                <a:defRPr/>
              </a:pPr>
              <a:t>‹#›</a:t>
            </a:fld>
            <a:endParaRPr lang="en-US" altLang="vi-VN"/>
          </a:p>
        </p:txBody>
      </p:sp>
    </p:spTree>
    <p:extLst>
      <p:ext uri="{BB962C8B-B14F-4D97-AF65-F5344CB8AC3E}">
        <p14:creationId xmlns:p14="http://schemas.microsoft.com/office/powerpoint/2010/main" val="42819159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8E363A87-512E-86DF-5BEC-1467F0DF0CED}"/>
              </a:ext>
            </a:extLst>
          </p:cNvPr>
          <p:cNvCxnSpPr/>
          <p:nvPr/>
        </p:nvCxnSpPr>
        <p:spPr>
          <a:xfrm>
            <a:off x="1277938" y="1766888"/>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 xmlns:a16="http://schemas.microsoft.com/office/drawing/2014/main" id="{06200483-5312-584E-D171-647DC98FB33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6B7D4800-7649-3EAF-640F-0E903DCA297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16127315-BED6-63BB-93DF-5DADE543E33A}"/>
              </a:ext>
            </a:extLst>
          </p:cNvPr>
          <p:cNvSpPr>
            <a:spLocks noGrp="1"/>
          </p:cNvSpPr>
          <p:nvPr>
            <p:ph type="sldNum" sz="quarter" idx="12"/>
          </p:nvPr>
        </p:nvSpPr>
        <p:spPr/>
        <p:txBody>
          <a:bodyPr/>
          <a:lstStyle>
            <a:lvl1pPr>
              <a:defRPr/>
            </a:lvl1pPr>
          </a:lstStyle>
          <a:p>
            <a:pPr>
              <a:defRPr/>
            </a:pPr>
            <a:fld id="{10CCA9C4-83E7-4597-8853-298811778992}" type="slidenum">
              <a:rPr lang="en-US" altLang="vi-VN"/>
              <a:pPr>
                <a:defRPr/>
              </a:pPr>
              <a:t>‹#›</a:t>
            </a:fld>
            <a:endParaRPr lang="en-US" altLang="vi-VN"/>
          </a:p>
        </p:txBody>
      </p:sp>
    </p:spTree>
    <p:extLst>
      <p:ext uri="{BB962C8B-B14F-4D97-AF65-F5344CB8AC3E}">
        <p14:creationId xmlns:p14="http://schemas.microsoft.com/office/powerpoint/2010/main" val="24215515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3B0B72CF-E440-5CDF-E38C-CD272E6FD07F}"/>
              </a:ext>
            </a:extLst>
          </p:cNvPr>
          <p:cNvCxnSpPr/>
          <p:nvPr/>
        </p:nvCxnSpPr>
        <p:spPr>
          <a:xfrm>
            <a:off x="1277938" y="2699147"/>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78465" y="1231060"/>
            <a:ext cx="6595534" cy="1366886"/>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2801145"/>
            <a:ext cx="6595534" cy="817511"/>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 xmlns:a16="http://schemas.microsoft.com/office/drawing/2014/main" id="{B1A5B8A2-EB57-DC0D-2315-5D6C312158B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D192A922-4F03-502B-E476-BD34DBCE414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C8EEA1FF-1123-56A3-A360-02BDA84B8EC5}"/>
              </a:ext>
            </a:extLst>
          </p:cNvPr>
          <p:cNvSpPr>
            <a:spLocks noGrp="1"/>
          </p:cNvSpPr>
          <p:nvPr>
            <p:ph type="sldNum" sz="quarter" idx="12"/>
          </p:nvPr>
        </p:nvSpPr>
        <p:spPr/>
        <p:txBody>
          <a:bodyPr/>
          <a:lstStyle>
            <a:lvl1pPr>
              <a:defRPr/>
            </a:lvl1pPr>
          </a:lstStyle>
          <a:p>
            <a:pPr>
              <a:defRPr/>
            </a:pPr>
            <a:fld id="{46C6D566-735D-4A3D-BD06-E925CE367677}" type="slidenum">
              <a:rPr lang="en-US" altLang="vi-VN"/>
              <a:pPr>
                <a:defRPr/>
              </a:pPr>
              <a:t>‹#›</a:t>
            </a:fld>
            <a:endParaRPr lang="en-US" altLang="vi-VN"/>
          </a:p>
        </p:txBody>
      </p:sp>
    </p:spTree>
    <p:extLst>
      <p:ext uri="{BB962C8B-B14F-4D97-AF65-F5344CB8AC3E}">
        <p14:creationId xmlns:p14="http://schemas.microsoft.com/office/powerpoint/2010/main" val="40907280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 xmlns:a16="http://schemas.microsoft.com/office/drawing/2014/main" id="{5122297D-DA6F-872B-108F-C505781AAD4F}"/>
              </a:ext>
            </a:extLst>
          </p:cNvPr>
          <p:cNvCxnSpPr/>
          <p:nvPr/>
        </p:nvCxnSpPr>
        <p:spPr>
          <a:xfrm>
            <a:off x="1277938" y="1766888"/>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686503"/>
            <a:ext cx="6798734" cy="9779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1865376"/>
            <a:ext cx="3337560" cy="25854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1865376"/>
            <a:ext cx="3337560" cy="25854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 xmlns:a16="http://schemas.microsoft.com/office/drawing/2014/main" id="{4F12FAC7-0028-82DE-C646-86189397AEF5}"/>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 xmlns:a16="http://schemas.microsoft.com/office/drawing/2014/main" id="{1B1CBD7B-72B8-FA17-E487-ECB9C91B7956}"/>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 xmlns:a16="http://schemas.microsoft.com/office/drawing/2014/main" id="{EF4B060C-50F9-7ED2-6AAB-BD6E38A3519B}"/>
              </a:ext>
            </a:extLst>
          </p:cNvPr>
          <p:cNvSpPr>
            <a:spLocks noGrp="1"/>
          </p:cNvSpPr>
          <p:nvPr>
            <p:ph type="sldNum" sz="quarter" idx="12"/>
          </p:nvPr>
        </p:nvSpPr>
        <p:spPr/>
        <p:txBody>
          <a:bodyPr/>
          <a:lstStyle>
            <a:lvl1pPr>
              <a:defRPr/>
            </a:lvl1pPr>
          </a:lstStyle>
          <a:p>
            <a:pPr>
              <a:defRPr/>
            </a:pPr>
            <a:fld id="{A6B70D3D-7527-485C-9DAA-F834B23BF401}" type="slidenum">
              <a:rPr lang="en-US" altLang="vi-VN"/>
              <a:pPr>
                <a:defRPr/>
              </a:pPr>
              <a:t>‹#›</a:t>
            </a:fld>
            <a:endParaRPr lang="en-US" altLang="vi-VN"/>
          </a:p>
        </p:txBody>
      </p:sp>
    </p:spTree>
    <p:extLst>
      <p:ext uri="{BB962C8B-B14F-4D97-AF65-F5344CB8AC3E}">
        <p14:creationId xmlns:p14="http://schemas.microsoft.com/office/powerpoint/2010/main" val="19725564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 xmlns:a16="http://schemas.microsoft.com/office/drawing/2014/main" id="{112BF19D-7F86-8F07-E745-EC51C975F1B6}"/>
              </a:ext>
            </a:extLst>
          </p:cNvPr>
          <p:cNvCxnSpPr/>
          <p:nvPr/>
        </p:nvCxnSpPr>
        <p:spPr>
          <a:xfrm>
            <a:off x="1277938" y="1765697"/>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1993899"/>
            <a:ext cx="3337560" cy="432197"/>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2432447"/>
            <a:ext cx="3337560" cy="202996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1993899"/>
            <a:ext cx="3337560" cy="432197"/>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2432447"/>
            <a:ext cx="3337560" cy="202996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 xmlns:a16="http://schemas.microsoft.com/office/drawing/2014/main" id="{81BFA7B8-4F54-775C-3567-CC87327A3DDF}"/>
              </a:ext>
            </a:extLst>
          </p:cNvPr>
          <p:cNvSpPr>
            <a:spLocks noGrp="1"/>
          </p:cNvSpPr>
          <p:nvPr>
            <p:ph type="dt" sz="half" idx="10"/>
          </p:nvPr>
        </p:nvSpPr>
        <p:spPr/>
        <p:txBody>
          <a:bodyPr/>
          <a:lstStyle>
            <a:lvl1pPr>
              <a:defRPr/>
            </a:lvl1pPr>
          </a:lstStyle>
          <a:p>
            <a:pPr>
              <a:defRPr/>
            </a:pPr>
            <a:endParaRPr lang="en-US"/>
          </a:p>
        </p:txBody>
      </p:sp>
      <p:sp>
        <p:nvSpPr>
          <p:cNvPr id="9" name="Footer Placeholder 7">
            <a:extLst>
              <a:ext uri="{FF2B5EF4-FFF2-40B4-BE49-F238E27FC236}">
                <a16:creationId xmlns="" xmlns:a16="http://schemas.microsoft.com/office/drawing/2014/main" id="{64BA36C9-253C-900A-7115-CAA8C5063C85}"/>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 xmlns:a16="http://schemas.microsoft.com/office/drawing/2014/main" id="{82E37C83-6BDD-2055-B5C7-2B65D0FED168}"/>
              </a:ext>
            </a:extLst>
          </p:cNvPr>
          <p:cNvSpPr>
            <a:spLocks noGrp="1"/>
          </p:cNvSpPr>
          <p:nvPr>
            <p:ph type="sldNum" sz="quarter" idx="12"/>
          </p:nvPr>
        </p:nvSpPr>
        <p:spPr/>
        <p:txBody>
          <a:bodyPr/>
          <a:lstStyle>
            <a:lvl1pPr>
              <a:defRPr/>
            </a:lvl1pPr>
          </a:lstStyle>
          <a:p>
            <a:pPr>
              <a:defRPr/>
            </a:pPr>
            <a:fld id="{03A53A45-8C87-48C4-87DD-5C4A8ECB6F6F}" type="slidenum">
              <a:rPr lang="en-US" altLang="vi-VN"/>
              <a:pPr>
                <a:defRPr/>
              </a:pPr>
              <a:t>‹#›</a:t>
            </a:fld>
            <a:endParaRPr lang="en-US" altLang="vi-VN"/>
          </a:p>
        </p:txBody>
      </p:sp>
    </p:spTree>
    <p:extLst>
      <p:ext uri="{BB962C8B-B14F-4D97-AF65-F5344CB8AC3E}">
        <p14:creationId xmlns:p14="http://schemas.microsoft.com/office/powerpoint/2010/main" val="7179085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 xmlns:a16="http://schemas.microsoft.com/office/drawing/2014/main" id="{2A9DCD2B-6F73-BB47-3F9E-E50DFF4EA187}"/>
              </a:ext>
            </a:extLst>
          </p:cNvPr>
          <p:cNvCxnSpPr/>
          <p:nvPr/>
        </p:nvCxnSpPr>
        <p:spPr>
          <a:xfrm>
            <a:off x="1277938" y="1765697"/>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686503"/>
            <a:ext cx="6798735" cy="977900"/>
          </a:xfrm>
        </p:spPr>
        <p:txBody>
          <a:bodyPr/>
          <a:lstStyle/>
          <a:p>
            <a:r>
              <a:rPr lang="en-US"/>
              <a:t>Click to edit Master title style</a:t>
            </a:r>
            <a:endParaRPr lang="en-US" dirty="0"/>
          </a:p>
        </p:txBody>
      </p:sp>
      <p:sp>
        <p:nvSpPr>
          <p:cNvPr id="4" name="Date Placeholder 2">
            <a:extLst>
              <a:ext uri="{FF2B5EF4-FFF2-40B4-BE49-F238E27FC236}">
                <a16:creationId xmlns="" xmlns:a16="http://schemas.microsoft.com/office/drawing/2014/main" id="{F5B30868-F1EA-277D-95FA-17DE2C279D7A}"/>
              </a:ext>
            </a:extLst>
          </p:cNvPr>
          <p:cNvSpPr>
            <a:spLocks noGrp="1"/>
          </p:cNvSpPr>
          <p:nvPr>
            <p:ph type="dt" sz="half" idx="10"/>
          </p:nvPr>
        </p:nvSpPr>
        <p:spPr/>
        <p:txBody>
          <a:bodyPr/>
          <a:lstStyle>
            <a:lvl1pPr>
              <a:defRPr/>
            </a:lvl1pPr>
          </a:lstStyle>
          <a:p>
            <a:pPr>
              <a:defRPr/>
            </a:pPr>
            <a:endParaRPr lang="en-US"/>
          </a:p>
        </p:txBody>
      </p:sp>
      <p:sp>
        <p:nvSpPr>
          <p:cNvPr id="5" name="Footer Placeholder 3">
            <a:extLst>
              <a:ext uri="{FF2B5EF4-FFF2-40B4-BE49-F238E27FC236}">
                <a16:creationId xmlns="" xmlns:a16="http://schemas.microsoft.com/office/drawing/2014/main" id="{F150B7C9-7A30-9F41-0D15-3503661484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 xmlns:a16="http://schemas.microsoft.com/office/drawing/2014/main" id="{0085885F-20D0-A5A7-35D8-6BDE7E03B7E7}"/>
              </a:ext>
            </a:extLst>
          </p:cNvPr>
          <p:cNvSpPr>
            <a:spLocks noGrp="1"/>
          </p:cNvSpPr>
          <p:nvPr>
            <p:ph type="sldNum" sz="quarter" idx="12"/>
          </p:nvPr>
        </p:nvSpPr>
        <p:spPr/>
        <p:txBody>
          <a:bodyPr/>
          <a:lstStyle>
            <a:lvl1pPr>
              <a:defRPr/>
            </a:lvl1pPr>
          </a:lstStyle>
          <a:p>
            <a:pPr>
              <a:defRPr/>
            </a:pPr>
            <a:fld id="{311FDA05-D835-4969-97DB-56A573C26C7F}" type="slidenum">
              <a:rPr lang="en-US" altLang="vi-VN"/>
              <a:pPr>
                <a:defRPr/>
              </a:pPr>
              <a:t>‹#›</a:t>
            </a:fld>
            <a:endParaRPr lang="en-US" altLang="vi-VN"/>
          </a:p>
        </p:txBody>
      </p:sp>
    </p:spTree>
    <p:extLst>
      <p:ext uri="{BB962C8B-B14F-4D97-AF65-F5344CB8AC3E}">
        <p14:creationId xmlns:p14="http://schemas.microsoft.com/office/powerpoint/2010/main" val="31621200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0A6614BD-20C9-84AF-DECD-3CA362EC5E10}"/>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276B8C9E-8C67-CAE7-412A-85EF2622C59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6A2B4D87-BA99-DDDC-01AC-A2D4E17F843E}"/>
              </a:ext>
            </a:extLst>
          </p:cNvPr>
          <p:cNvSpPr>
            <a:spLocks noGrp="1"/>
          </p:cNvSpPr>
          <p:nvPr>
            <p:ph type="sldNum" sz="quarter" idx="12"/>
          </p:nvPr>
        </p:nvSpPr>
        <p:spPr/>
        <p:txBody>
          <a:bodyPr/>
          <a:lstStyle>
            <a:lvl1pPr>
              <a:defRPr/>
            </a:lvl1pPr>
          </a:lstStyle>
          <a:p>
            <a:pPr>
              <a:defRPr/>
            </a:pPr>
            <a:fld id="{EC579FE9-CF66-4048-AAD6-BAEEED057E7B}" type="slidenum">
              <a:rPr lang="en-US" altLang="vi-VN"/>
              <a:pPr>
                <a:defRPr/>
              </a:pPr>
              <a:t>‹#›</a:t>
            </a:fld>
            <a:endParaRPr lang="en-US" altLang="vi-VN"/>
          </a:p>
        </p:txBody>
      </p:sp>
    </p:spTree>
    <p:extLst>
      <p:ext uri="{BB962C8B-B14F-4D97-AF65-F5344CB8AC3E}">
        <p14:creationId xmlns:p14="http://schemas.microsoft.com/office/powerpoint/2010/main" val="24751086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 xmlns:a16="http://schemas.microsoft.com/office/drawing/2014/main" id="{71BD35DF-FC07-3772-7BFD-499025AE2DF0}"/>
              </a:ext>
            </a:extLst>
          </p:cNvPr>
          <p:cNvCxnSpPr/>
          <p:nvPr/>
        </p:nvCxnSpPr>
        <p:spPr>
          <a:xfrm>
            <a:off x="1277938" y="2184797"/>
            <a:ext cx="23336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1041400"/>
            <a:ext cx="2536798" cy="10287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3" y="736600"/>
            <a:ext cx="3855539" cy="3670301"/>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2273299"/>
            <a:ext cx="2536798" cy="1828803"/>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 xmlns:a16="http://schemas.microsoft.com/office/drawing/2014/main" id="{CD42CCF5-1C82-C553-7936-96A97732F44B}"/>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 xmlns:a16="http://schemas.microsoft.com/office/drawing/2014/main" id="{B561799F-BA8B-535F-4BDC-7B3DCA8A9971}"/>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 xmlns:a16="http://schemas.microsoft.com/office/drawing/2014/main" id="{FE906DCB-6CA6-16EC-8D65-F7F9686092E2}"/>
              </a:ext>
            </a:extLst>
          </p:cNvPr>
          <p:cNvSpPr>
            <a:spLocks noGrp="1"/>
          </p:cNvSpPr>
          <p:nvPr>
            <p:ph type="sldNum" sz="quarter" idx="12"/>
          </p:nvPr>
        </p:nvSpPr>
        <p:spPr/>
        <p:txBody>
          <a:bodyPr/>
          <a:lstStyle>
            <a:lvl1pPr>
              <a:defRPr/>
            </a:lvl1pPr>
          </a:lstStyle>
          <a:p>
            <a:pPr>
              <a:defRPr/>
            </a:pPr>
            <a:fld id="{04C1234E-982B-4D52-82A7-6D7B303870C7}" type="slidenum">
              <a:rPr lang="en-US" altLang="vi-VN"/>
              <a:pPr>
                <a:defRPr/>
              </a:pPr>
              <a:t>‹#›</a:t>
            </a:fld>
            <a:endParaRPr lang="en-US" altLang="vi-VN"/>
          </a:p>
        </p:txBody>
      </p:sp>
    </p:spTree>
    <p:extLst>
      <p:ext uri="{BB962C8B-B14F-4D97-AF65-F5344CB8AC3E}">
        <p14:creationId xmlns:p14="http://schemas.microsoft.com/office/powerpoint/2010/main" val="5703649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412874"/>
            <a:ext cx="3632202" cy="10287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70" y="774700"/>
            <a:ext cx="2929463" cy="3594102"/>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76866" y="2441574"/>
            <a:ext cx="3632201" cy="1371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9AA84077-29B2-0DC0-28BC-B08B9DEB009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0D242DD3-C87B-115B-B260-7D9E48029CC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A727552C-AE12-263F-6590-7F219A922255}"/>
              </a:ext>
            </a:extLst>
          </p:cNvPr>
          <p:cNvSpPr>
            <a:spLocks noGrp="1"/>
          </p:cNvSpPr>
          <p:nvPr>
            <p:ph type="sldNum" sz="quarter" idx="12"/>
          </p:nvPr>
        </p:nvSpPr>
        <p:spPr/>
        <p:txBody>
          <a:bodyPr/>
          <a:lstStyle>
            <a:lvl1pPr>
              <a:defRPr/>
            </a:lvl1pPr>
          </a:lstStyle>
          <a:p>
            <a:pPr>
              <a:defRPr/>
            </a:pPr>
            <a:fld id="{09D10DA0-C620-43E3-A30E-34FBB18335D9}" type="slidenum">
              <a:rPr lang="en-US" altLang="vi-VN"/>
              <a:pPr>
                <a:defRPr/>
              </a:pPr>
              <a:t>‹#›</a:t>
            </a:fld>
            <a:endParaRPr lang="en-US" altLang="vi-VN"/>
          </a:p>
        </p:txBody>
      </p:sp>
    </p:spTree>
    <p:extLst>
      <p:ext uri="{BB962C8B-B14F-4D97-AF65-F5344CB8AC3E}">
        <p14:creationId xmlns:p14="http://schemas.microsoft.com/office/powerpoint/2010/main" val="1941672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 xmlns:a16="http://schemas.microsoft.com/office/drawing/2014/main" id="{79ECD642-AF3A-5C68-23BC-737968CF6643}"/>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 xmlns:a16="http://schemas.microsoft.com/office/drawing/2014/main" id="{B8C1F5CB-D95E-F071-F197-321ADBE1EF3A}"/>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 xmlns:a16="http://schemas.microsoft.com/office/drawing/2014/main" id="{AEA1F855-B484-6BAB-406E-625DF1895CD0}"/>
              </a:ext>
            </a:extLst>
          </p:cNvPr>
          <p:cNvSpPr>
            <a:spLocks noGrp="1" noChangeArrowheads="1"/>
          </p:cNvSpPr>
          <p:nvPr>
            <p:ph type="sldNum" sz="quarter" idx="12"/>
          </p:nvPr>
        </p:nvSpPr>
        <p:spPr/>
        <p:txBody>
          <a:bodyPr/>
          <a:lstStyle>
            <a:lvl1pPr>
              <a:defRPr/>
            </a:lvl1pPr>
          </a:lstStyle>
          <a:p>
            <a:pPr>
              <a:defRPr/>
            </a:pPr>
            <a:fld id="{ADFE57DE-E1A4-4C38-9440-B13253DA7B93}" type="slidenum">
              <a:rPr lang="en-US" altLang="vi-VN"/>
              <a:pPr>
                <a:defRPr/>
              </a:pPr>
              <a:t>‹#›</a:t>
            </a:fld>
            <a:endParaRPr lang="en-US" altLang="vi-VN"/>
          </a:p>
        </p:txBody>
      </p:sp>
    </p:spTree>
    <p:extLst>
      <p:ext uri="{BB962C8B-B14F-4D97-AF65-F5344CB8AC3E}">
        <p14:creationId xmlns:p14="http://schemas.microsoft.com/office/powerpoint/2010/main" val="14935905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3611561"/>
            <a:ext cx="6798734" cy="425054"/>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774700"/>
            <a:ext cx="7091482" cy="2520952"/>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76866" y="4036615"/>
            <a:ext cx="6798734" cy="37028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1515AD8E-018E-CC2C-4129-851BD981180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961BC8E2-472A-A7DE-53A0-0A157DA7237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EE227AC4-6ECB-5C5A-3FA2-F6F456EFA67D}"/>
              </a:ext>
            </a:extLst>
          </p:cNvPr>
          <p:cNvSpPr>
            <a:spLocks noGrp="1"/>
          </p:cNvSpPr>
          <p:nvPr>
            <p:ph type="sldNum" sz="quarter" idx="12"/>
          </p:nvPr>
        </p:nvSpPr>
        <p:spPr/>
        <p:txBody>
          <a:bodyPr/>
          <a:lstStyle>
            <a:lvl1pPr>
              <a:defRPr/>
            </a:lvl1pPr>
          </a:lstStyle>
          <a:p>
            <a:pPr>
              <a:defRPr/>
            </a:pPr>
            <a:fld id="{D8A29C85-80F4-4F69-AB39-679919743601}" type="slidenum">
              <a:rPr lang="en-US" altLang="vi-VN"/>
              <a:pPr>
                <a:defRPr/>
              </a:pPr>
              <a:t>‹#›</a:t>
            </a:fld>
            <a:endParaRPr lang="en-US" altLang="vi-VN"/>
          </a:p>
        </p:txBody>
      </p:sp>
    </p:spTree>
    <p:extLst>
      <p:ext uri="{BB962C8B-B14F-4D97-AF65-F5344CB8AC3E}">
        <p14:creationId xmlns:p14="http://schemas.microsoft.com/office/powerpoint/2010/main" val="14608406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082272C8-F03C-574A-9399-6BDBCEE4721C}"/>
              </a:ext>
            </a:extLst>
          </p:cNvPr>
          <p:cNvCxnSpPr/>
          <p:nvPr/>
        </p:nvCxnSpPr>
        <p:spPr>
          <a:xfrm>
            <a:off x="1277939" y="310515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680155"/>
            <a:ext cx="6798734" cy="2323395"/>
          </a:xfrm>
        </p:spPr>
        <p:txBody>
          <a:bodyP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3206749"/>
            <a:ext cx="6798736" cy="120015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 xmlns:a16="http://schemas.microsoft.com/office/drawing/2014/main" id="{314830B6-ECB3-52E0-FE36-8B8307FF3C6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A055BB04-EA65-684A-036C-13F8F0ED78E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6226A746-027D-D25A-5081-F087E70C6C2C}"/>
              </a:ext>
            </a:extLst>
          </p:cNvPr>
          <p:cNvSpPr>
            <a:spLocks noGrp="1"/>
          </p:cNvSpPr>
          <p:nvPr>
            <p:ph type="sldNum" sz="quarter" idx="12"/>
          </p:nvPr>
        </p:nvSpPr>
        <p:spPr/>
        <p:txBody>
          <a:bodyPr/>
          <a:lstStyle>
            <a:lvl1pPr>
              <a:defRPr/>
            </a:lvl1pPr>
          </a:lstStyle>
          <a:p>
            <a:pPr>
              <a:defRPr/>
            </a:pPr>
            <a:fld id="{5549FAC0-9E60-439C-8E51-0173D4B4FFAA}" type="slidenum">
              <a:rPr lang="en-US" altLang="vi-VN"/>
              <a:pPr>
                <a:defRPr/>
              </a:pPr>
              <a:t>‹#›</a:t>
            </a:fld>
            <a:endParaRPr lang="en-US" altLang="vi-VN"/>
          </a:p>
        </p:txBody>
      </p:sp>
    </p:spTree>
    <p:extLst>
      <p:ext uri="{BB962C8B-B14F-4D97-AF65-F5344CB8AC3E}">
        <p14:creationId xmlns:p14="http://schemas.microsoft.com/office/powerpoint/2010/main" val="664991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8351569E-1D06-FD89-2B3C-DA242865822E}"/>
              </a:ext>
            </a:extLst>
          </p:cNvPr>
          <p:cNvSpPr txBox="1">
            <a:spLocks noChangeArrowheads="1"/>
          </p:cNvSpPr>
          <p:nvPr/>
        </p:nvSpPr>
        <p:spPr bwMode="auto">
          <a:xfrm>
            <a:off x="849313" y="678656"/>
            <a:ext cx="457200" cy="439341"/>
          </a:xfrm>
          <a:prstGeom prst="rect">
            <a:avLst/>
          </a:prstGeom>
          <a:no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7200"/>
              <a:t>“</a:t>
            </a:r>
          </a:p>
        </p:txBody>
      </p:sp>
      <p:sp>
        <p:nvSpPr>
          <p:cNvPr id="6" name="TextBox 5">
            <a:extLst>
              <a:ext uri="{FF2B5EF4-FFF2-40B4-BE49-F238E27FC236}">
                <a16:creationId xmlns="" xmlns:a16="http://schemas.microsoft.com/office/drawing/2014/main" id="{D32CAA17-FFB9-4F43-CC9A-03BC0273045A}"/>
              </a:ext>
            </a:extLst>
          </p:cNvPr>
          <p:cNvSpPr txBox="1">
            <a:spLocks noChangeArrowheads="1"/>
          </p:cNvSpPr>
          <p:nvPr/>
        </p:nvSpPr>
        <p:spPr bwMode="auto">
          <a:xfrm>
            <a:off x="7634288" y="2120504"/>
            <a:ext cx="457200" cy="439340"/>
          </a:xfrm>
          <a:prstGeom prst="rect">
            <a:avLst/>
          </a:prstGeom>
          <a:no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sz="7200"/>
              <a:t>”</a:t>
            </a:r>
          </a:p>
        </p:txBody>
      </p:sp>
      <p:cxnSp>
        <p:nvCxnSpPr>
          <p:cNvPr id="7" name="Straight Connector 6">
            <a:extLst>
              <a:ext uri="{FF2B5EF4-FFF2-40B4-BE49-F238E27FC236}">
                <a16:creationId xmlns="" xmlns:a16="http://schemas.microsoft.com/office/drawing/2014/main" id="{1D41D51E-27AA-1E2A-A328-1CE80A4114EB}"/>
              </a:ext>
            </a:extLst>
          </p:cNvPr>
          <p:cNvCxnSpPr/>
          <p:nvPr/>
        </p:nvCxnSpPr>
        <p:spPr>
          <a:xfrm>
            <a:off x="1277938" y="310515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34333" y="736599"/>
            <a:ext cx="6400250" cy="1778001"/>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2514600"/>
            <a:ext cx="5892798" cy="488950"/>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3257551"/>
            <a:ext cx="6798738" cy="114935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 xmlns:a16="http://schemas.microsoft.com/office/drawing/2014/main" id="{33E1B96D-90A5-C4BD-E200-643C6FBE5148}"/>
              </a:ext>
            </a:extLst>
          </p:cNvPr>
          <p:cNvSpPr>
            <a:spLocks noGrp="1"/>
          </p:cNvSpPr>
          <p:nvPr>
            <p:ph type="dt" sz="half" idx="14"/>
          </p:nvPr>
        </p:nvSpPr>
        <p:spPr/>
        <p:txBody>
          <a:bodyPr/>
          <a:lstStyle>
            <a:lvl1pPr>
              <a:defRPr/>
            </a:lvl1pPr>
          </a:lstStyle>
          <a:p>
            <a:pPr>
              <a:defRPr/>
            </a:pPr>
            <a:endParaRPr lang="en-US"/>
          </a:p>
        </p:txBody>
      </p:sp>
      <p:sp>
        <p:nvSpPr>
          <p:cNvPr id="9" name="Footer Placeholder 4">
            <a:extLst>
              <a:ext uri="{FF2B5EF4-FFF2-40B4-BE49-F238E27FC236}">
                <a16:creationId xmlns="" xmlns:a16="http://schemas.microsoft.com/office/drawing/2014/main" id="{3F7D39C8-2516-98B8-22BE-EFFF6B1B1B15}"/>
              </a:ext>
            </a:extLst>
          </p:cNvPr>
          <p:cNvSpPr>
            <a:spLocks noGrp="1"/>
          </p:cNvSpPr>
          <p:nvPr>
            <p:ph type="ftr" sz="quarter" idx="15"/>
          </p:nvPr>
        </p:nvSpPr>
        <p:spPr/>
        <p:txBody>
          <a:bodyPr/>
          <a:lstStyle>
            <a:lvl1pPr>
              <a:defRPr/>
            </a:lvl1pPr>
          </a:lstStyle>
          <a:p>
            <a:pPr>
              <a:defRPr/>
            </a:pPr>
            <a:endParaRPr lang="en-US"/>
          </a:p>
        </p:txBody>
      </p:sp>
      <p:sp>
        <p:nvSpPr>
          <p:cNvPr id="11" name="Slide Number Placeholder 5">
            <a:extLst>
              <a:ext uri="{FF2B5EF4-FFF2-40B4-BE49-F238E27FC236}">
                <a16:creationId xmlns="" xmlns:a16="http://schemas.microsoft.com/office/drawing/2014/main" id="{56159B4F-38CB-64AB-BF87-02136BEBB90F}"/>
              </a:ext>
            </a:extLst>
          </p:cNvPr>
          <p:cNvSpPr>
            <a:spLocks noGrp="1"/>
          </p:cNvSpPr>
          <p:nvPr>
            <p:ph type="sldNum" sz="quarter" idx="16"/>
          </p:nvPr>
        </p:nvSpPr>
        <p:spPr/>
        <p:txBody>
          <a:bodyPr/>
          <a:lstStyle>
            <a:lvl1pPr>
              <a:defRPr/>
            </a:lvl1pPr>
          </a:lstStyle>
          <a:p>
            <a:pPr>
              <a:defRPr/>
            </a:pPr>
            <a:fld id="{5C12F02C-F67F-44E8-93AC-9DEF8255E691}" type="slidenum">
              <a:rPr lang="en-US" altLang="vi-VN"/>
              <a:pPr>
                <a:defRPr/>
              </a:pPr>
              <a:t>‹#›</a:t>
            </a:fld>
            <a:endParaRPr lang="en-US" altLang="vi-VN"/>
          </a:p>
        </p:txBody>
      </p:sp>
    </p:spTree>
    <p:extLst>
      <p:ext uri="{BB962C8B-B14F-4D97-AF65-F5344CB8AC3E}">
        <p14:creationId xmlns:p14="http://schemas.microsoft.com/office/powerpoint/2010/main" val="20111890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2481436"/>
            <a:ext cx="6798728" cy="11016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3583036"/>
            <a:ext cx="6798730" cy="6453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425381E-B37F-D654-9A01-E835F17F60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B154876C-27E2-3995-3B1B-2792E1CFE0C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08E8B0E7-8BD9-0A62-DB5A-39EBC96642A8}"/>
              </a:ext>
            </a:extLst>
          </p:cNvPr>
          <p:cNvSpPr>
            <a:spLocks noGrp="1"/>
          </p:cNvSpPr>
          <p:nvPr>
            <p:ph type="sldNum" sz="quarter" idx="12"/>
          </p:nvPr>
        </p:nvSpPr>
        <p:spPr/>
        <p:txBody>
          <a:bodyPr/>
          <a:lstStyle>
            <a:lvl1pPr>
              <a:defRPr/>
            </a:lvl1pPr>
          </a:lstStyle>
          <a:p>
            <a:pPr>
              <a:defRPr/>
            </a:pPr>
            <a:fld id="{6F550C07-ABF7-4B2A-AD83-67D51B7C949C}" type="slidenum">
              <a:rPr lang="en-US" altLang="vi-VN"/>
              <a:pPr>
                <a:defRPr/>
              </a:pPr>
              <a:t>‹#›</a:t>
            </a:fld>
            <a:endParaRPr lang="en-US" altLang="vi-VN"/>
          </a:p>
        </p:txBody>
      </p:sp>
    </p:spTree>
    <p:extLst>
      <p:ext uri="{BB962C8B-B14F-4D97-AF65-F5344CB8AC3E}">
        <p14:creationId xmlns:p14="http://schemas.microsoft.com/office/powerpoint/2010/main" val="19401700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5DF82369-74B8-A4B0-45DE-EC3E023120BA}"/>
              </a:ext>
            </a:extLst>
          </p:cNvPr>
          <p:cNvSpPr txBox="1">
            <a:spLocks noChangeArrowheads="1"/>
          </p:cNvSpPr>
          <p:nvPr/>
        </p:nvSpPr>
        <p:spPr bwMode="auto">
          <a:xfrm>
            <a:off x="877888" y="672704"/>
            <a:ext cx="457200" cy="438150"/>
          </a:xfrm>
          <a:prstGeom prst="rect">
            <a:avLst/>
          </a:prstGeom>
          <a:no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t>“</a:t>
            </a:r>
          </a:p>
        </p:txBody>
      </p:sp>
      <p:sp>
        <p:nvSpPr>
          <p:cNvPr id="6" name="TextBox 5">
            <a:extLst>
              <a:ext uri="{FF2B5EF4-FFF2-40B4-BE49-F238E27FC236}">
                <a16:creationId xmlns="" xmlns:a16="http://schemas.microsoft.com/office/drawing/2014/main" id="{38B4F030-0111-6CEA-D57A-2C4F7E2DA0EA}"/>
              </a:ext>
            </a:extLst>
          </p:cNvPr>
          <p:cNvSpPr txBox="1">
            <a:spLocks noChangeArrowheads="1"/>
          </p:cNvSpPr>
          <p:nvPr/>
        </p:nvSpPr>
        <p:spPr bwMode="auto">
          <a:xfrm>
            <a:off x="7650163" y="1956197"/>
            <a:ext cx="457200" cy="438150"/>
          </a:xfrm>
          <a:prstGeom prst="rect">
            <a:avLst/>
          </a:prstGeom>
          <a:no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sz="8000"/>
              <a:t>”</a:t>
            </a:r>
          </a:p>
        </p:txBody>
      </p:sp>
      <p:cxnSp>
        <p:nvCxnSpPr>
          <p:cNvPr id="7" name="Straight Connector 6">
            <a:extLst>
              <a:ext uri="{FF2B5EF4-FFF2-40B4-BE49-F238E27FC236}">
                <a16:creationId xmlns="" xmlns:a16="http://schemas.microsoft.com/office/drawing/2014/main" id="{2020D8C2-EBF0-F689-7EA2-6BCDEE89BC29}"/>
              </a:ext>
            </a:extLst>
          </p:cNvPr>
          <p:cNvCxnSpPr/>
          <p:nvPr/>
        </p:nvCxnSpPr>
        <p:spPr>
          <a:xfrm>
            <a:off x="1277938" y="257175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09416" y="736599"/>
            <a:ext cx="6325168" cy="1682751"/>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2729484"/>
            <a:ext cx="6798730" cy="66522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3397250"/>
            <a:ext cx="6798736" cy="1009650"/>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 xmlns:a16="http://schemas.microsoft.com/office/drawing/2014/main" id="{A0BE5EE5-76C6-5EAD-33D9-13EAD6D023BA}"/>
              </a:ext>
            </a:extLst>
          </p:cNvPr>
          <p:cNvSpPr>
            <a:spLocks noGrp="1"/>
          </p:cNvSpPr>
          <p:nvPr>
            <p:ph type="dt" sz="half" idx="14"/>
          </p:nvPr>
        </p:nvSpPr>
        <p:spPr/>
        <p:txBody>
          <a:bodyPr/>
          <a:lstStyle>
            <a:lvl1pPr>
              <a:defRPr/>
            </a:lvl1pPr>
          </a:lstStyle>
          <a:p>
            <a:pPr>
              <a:defRPr/>
            </a:pPr>
            <a:endParaRPr lang="en-US"/>
          </a:p>
        </p:txBody>
      </p:sp>
      <p:sp>
        <p:nvSpPr>
          <p:cNvPr id="9" name="Footer Placeholder 4">
            <a:extLst>
              <a:ext uri="{FF2B5EF4-FFF2-40B4-BE49-F238E27FC236}">
                <a16:creationId xmlns="" xmlns:a16="http://schemas.microsoft.com/office/drawing/2014/main" id="{B15E8F6B-8D79-38ED-7DC4-F4E9E6C4FE97}"/>
              </a:ext>
            </a:extLst>
          </p:cNvPr>
          <p:cNvSpPr>
            <a:spLocks noGrp="1"/>
          </p:cNvSpPr>
          <p:nvPr>
            <p:ph type="ftr" sz="quarter" idx="15"/>
          </p:nvPr>
        </p:nvSpPr>
        <p:spPr/>
        <p:txBody>
          <a:bodyPr/>
          <a:lstStyle>
            <a:lvl1pPr>
              <a:defRPr/>
            </a:lvl1pPr>
          </a:lstStyle>
          <a:p>
            <a:pPr>
              <a:defRPr/>
            </a:pPr>
            <a:endParaRPr lang="en-US"/>
          </a:p>
        </p:txBody>
      </p:sp>
      <p:sp>
        <p:nvSpPr>
          <p:cNvPr id="10" name="Slide Number Placeholder 5">
            <a:extLst>
              <a:ext uri="{FF2B5EF4-FFF2-40B4-BE49-F238E27FC236}">
                <a16:creationId xmlns="" xmlns:a16="http://schemas.microsoft.com/office/drawing/2014/main" id="{A8E8E254-F3C7-F918-F927-C3828DDCF166}"/>
              </a:ext>
            </a:extLst>
          </p:cNvPr>
          <p:cNvSpPr>
            <a:spLocks noGrp="1"/>
          </p:cNvSpPr>
          <p:nvPr>
            <p:ph type="sldNum" sz="quarter" idx="16"/>
          </p:nvPr>
        </p:nvSpPr>
        <p:spPr/>
        <p:txBody>
          <a:bodyPr/>
          <a:lstStyle>
            <a:lvl1pPr>
              <a:defRPr/>
            </a:lvl1pPr>
          </a:lstStyle>
          <a:p>
            <a:pPr>
              <a:defRPr/>
            </a:pPr>
            <a:fld id="{C74526C7-DB9A-4D33-BC59-FED74E7759AE}" type="slidenum">
              <a:rPr lang="en-US" altLang="vi-VN"/>
              <a:pPr>
                <a:defRPr/>
              </a:pPr>
              <a:t>‹#›</a:t>
            </a:fld>
            <a:endParaRPr lang="en-US" altLang="vi-VN"/>
          </a:p>
        </p:txBody>
      </p:sp>
    </p:spTree>
    <p:extLst>
      <p:ext uri="{BB962C8B-B14F-4D97-AF65-F5344CB8AC3E}">
        <p14:creationId xmlns:p14="http://schemas.microsoft.com/office/powerpoint/2010/main" val="24600193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cxnSp>
        <p:nvCxnSpPr>
          <p:cNvPr id="5" name="Straight Connector 4">
            <a:extLst>
              <a:ext uri="{FF2B5EF4-FFF2-40B4-BE49-F238E27FC236}">
                <a16:creationId xmlns="" xmlns:a16="http://schemas.microsoft.com/office/drawing/2014/main" id="{1150D129-BBC5-14B3-B87B-2FDA29115E01}"/>
              </a:ext>
            </a:extLst>
          </p:cNvPr>
          <p:cNvCxnSpPr/>
          <p:nvPr/>
        </p:nvCxnSpPr>
        <p:spPr>
          <a:xfrm>
            <a:off x="1277939" y="257175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736599"/>
            <a:ext cx="6798734" cy="1720850"/>
          </a:xfrm>
        </p:spPr>
        <p:txBody>
          <a:bodyPr rtlCol="0">
            <a:normAutofit/>
          </a:bodyPr>
          <a:lstStyle>
            <a:lvl1pPr>
              <a:defRPr lang="en-US" sz="3200" b="0" dirty="0"/>
            </a:lvl1pPr>
          </a:lstStyle>
          <a:p>
            <a:pPr lvl="0"/>
            <a:r>
              <a:rPr lang="en-US"/>
              <a:t>Click to edit Master title style</a:t>
            </a:r>
            <a:endParaRPr lang="en-US" dirty="0"/>
          </a:p>
        </p:txBody>
      </p:sp>
      <p:sp>
        <p:nvSpPr>
          <p:cNvPr id="14" name="Text Placeholder 2"/>
          <p:cNvSpPr>
            <a:spLocks noGrp="1"/>
          </p:cNvSpPr>
          <p:nvPr>
            <p:ph type="body" idx="13"/>
          </p:nvPr>
        </p:nvSpPr>
        <p:spPr>
          <a:xfrm>
            <a:off x="1176868" y="2674620"/>
            <a:ext cx="6798730" cy="678942"/>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3352801"/>
            <a:ext cx="6798734" cy="1054100"/>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 xmlns:a16="http://schemas.microsoft.com/office/drawing/2014/main" id="{1C907B8B-1EAA-0A73-C463-FC057508D110}"/>
              </a:ext>
            </a:extLst>
          </p:cNvPr>
          <p:cNvSpPr>
            <a:spLocks noGrp="1"/>
          </p:cNvSpPr>
          <p:nvPr>
            <p:ph type="dt" sz="half" idx="14"/>
          </p:nvPr>
        </p:nvSpPr>
        <p:spPr/>
        <p:txBody>
          <a:bodyPr/>
          <a:lstStyle>
            <a:lvl1pPr>
              <a:defRPr/>
            </a:lvl1pPr>
          </a:lstStyle>
          <a:p>
            <a:pPr>
              <a:defRPr/>
            </a:pPr>
            <a:endParaRPr lang="en-US"/>
          </a:p>
        </p:txBody>
      </p:sp>
      <p:sp>
        <p:nvSpPr>
          <p:cNvPr id="7" name="Footer Placeholder 4">
            <a:extLst>
              <a:ext uri="{FF2B5EF4-FFF2-40B4-BE49-F238E27FC236}">
                <a16:creationId xmlns="" xmlns:a16="http://schemas.microsoft.com/office/drawing/2014/main" id="{FB43FCA0-84D7-D48B-D81A-162E45557749}"/>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 xmlns:a16="http://schemas.microsoft.com/office/drawing/2014/main" id="{FCDA6585-F2FD-7CF7-A16C-E26D26A30F01}"/>
              </a:ext>
            </a:extLst>
          </p:cNvPr>
          <p:cNvSpPr>
            <a:spLocks noGrp="1"/>
          </p:cNvSpPr>
          <p:nvPr>
            <p:ph type="sldNum" sz="quarter" idx="16"/>
          </p:nvPr>
        </p:nvSpPr>
        <p:spPr/>
        <p:txBody>
          <a:bodyPr/>
          <a:lstStyle>
            <a:lvl1pPr>
              <a:defRPr/>
            </a:lvl1pPr>
          </a:lstStyle>
          <a:p>
            <a:pPr>
              <a:defRPr/>
            </a:pPr>
            <a:fld id="{2DC458CC-0BA1-4A0D-8F44-2CD5D66C65F2}" type="slidenum">
              <a:rPr lang="en-US" altLang="vi-VN"/>
              <a:pPr>
                <a:defRPr/>
              </a:pPr>
              <a:t>‹#›</a:t>
            </a:fld>
            <a:endParaRPr lang="en-US" altLang="vi-VN"/>
          </a:p>
        </p:txBody>
      </p:sp>
    </p:spTree>
    <p:extLst>
      <p:ext uri="{BB962C8B-B14F-4D97-AF65-F5344CB8AC3E}">
        <p14:creationId xmlns:p14="http://schemas.microsoft.com/office/powerpoint/2010/main" val="23216840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CB7315B8-3BEB-BD28-3D23-A38433B1EC59}"/>
              </a:ext>
            </a:extLst>
          </p:cNvPr>
          <p:cNvCxnSpPr/>
          <p:nvPr/>
        </p:nvCxnSpPr>
        <p:spPr>
          <a:xfrm>
            <a:off x="1277939" y="1765697"/>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1867602"/>
            <a:ext cx="6798736" cy="253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 xmlns:a16="http://schemas.microsoft.com/office/drawing/2014/main" id="{FA23E8E2-CD7A-7BD6-560B-726D5854BA9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20BCCDC2-BAA5-56A3-B351-99084A65487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12F639F8-83C2-1A37-9968-146771786BDF}"/>
              </a:ext>
            </a:extLst>
          </p:cNvPr>
          <p:cNvSpPr>
            <a:spLocks noGrp="1"/>
          </p:cNvSpPr>
          <p:nvPr>
            <p:ph type="sldNum" sz="quarter" idx="12"/>
          </p:nvPr>
        </p:nvSpPr>
        <p:spPr/>
        <p:txBody>
          <a:bodyPr/>
          <a:lstStyle>
            <a:lvl1pPr>
              <a:defRPr/>
            </a:lvl1pPr>
          </a:lstStyle>
          <a:p>
            <a:pPr>
              <a:defRPr/>
            </a:pPr>
            <a:fld id="{3109E7F3-EC81-478B-BD5E-D9B038E8816C}" type="slidenum">
              <a:rPr lang="en-US" altLang="vi-VN"/>
              <a:pPr>
                <a:defRPr/>
              </a:pPr>
              <a:t>‹#›</a:t>
            </a:fld>
            <a:endParaRPr lang="en-US" altLang="vi-VN"/>
          </a:p>
        </p:txBody>
      </p:sp>
    </p:spTree>
    <p:extLst>
      <p:ext uri="{BB962C8B-B14F-4D97-AF65-F5344CB8AC3E}">
        <p14:creationId xmlns:p14="http://schemas.microsoft.com/office/powerpoint/2010/main" val="6754518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81D99773-70E2-F620-47D0-8FEED5297574}"/>
              </a:ext>
            </a:extLst>
          </p:cNvPr>
          <p:cNvCxnSpPr/>
          <p:nvPr/>
        </p:nvCxnSpPr>
        <p:spPr>
          <a:xfrm>
            <a:off x="6245225" y="679848"/>
            <a:ext cx="0" cy="3726656"/>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356667" y="680155"/>
            <a:ext cx="1618930" cy="372674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8" y="680155"/>
            <a:ext cx="4915509" cy="372674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 xmlns:a16="http://schemas.microsoft.com/office/drawing/2014/main" id="{43B11B94-CBA5-392B-D0A3-DD82492D9FD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2D442523-BFA8-1FDC-68DE-54D8864E6F1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3680BF20-2F23-7450-5525-2CA5233972C1}"/>
              </a:ext>
            </a:extLst>
          </p:cNvPr>
          <p:cNvSpPr>
            <a:spLocks noGrp="1"/>
          </p:cNvSpPr>
          <p:nvPr>
            <p:ph type="sldNum" sz="quarter" idx="12"/>
          </p:nvPr>
        </p:nvSpPr>
        <p:spPr/>
        <p:txBody>
          <a:bodyPr/>
          <a:lstStyle>
            <a:lvl1pPr>
              <a:defRPr/>
            </a:lvl1pPr>
          </a:lstStyle>
          <a:p>
            <a:pPr>
              <a:defRPr/>
            </a:pPr>
            <a:fld id="{8A3DEC55-8130-442D-BE33-A54D8FF7CFAA}" type="slidenum">
              <a:rPr lang="en-US" altLang="vi-VN"/>
              <a:pPr>
                <a:defRPr/>
              </a:pPr>
              <a:t>‹#›</a:t>
            </a:fld>
            <a:endParaRPr lang="en-US" altLang="vi-VN"/>
          </a:p>
        </p:txBody>
      </p:sp>
    </p:spTree>
    <p:extLst>
      <p:ext uri="{BB962C8B-B14F-4D97-AF65-F5344CB8AC3E}">
        <p14:creationId xmlns:p14="http://schemas.microsoft.com/office/powerpoint/2010/main" val="18328690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2953942"/>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 xmlns:a16="http://schemas.microsoft.com/office/drawing/2014/main" id="{5D58D76E-4324-3D6F-D903-2AA5629320E2}"/>
              </a:ext>
            </a:extLst>
          </p:cNvPr>
          <p:cNvSpPr>
            <a:spLocks noGrp="1"/>
          </p:cNvSpPr>
          <p:nvPr>
            <p:ph type="dt" sz="half" idx="10"/>
          </p:nvPr>
        </p:nvSpPr>
        <p:spPr/>
        <p:txBody>
          <a:bodyPr/>
          <a:lstStyle>
            <a:lvl1pPr>
              <a:defRPr/>
            </a:lvl1pPr>
          </a:lstStyle>
          <a:p>
            <a:pPr>
              <a:defRPr/>
            </a:pPr>
            <a:fld id="{43A2D385-B83A-4FFC-A495-91071987BD88}" type="datetimeFigureOut">
              <a:rPr lang="en-US"/>
              <a:pPr>
                <a:defRPr/>
              </a:pPr>
              <a:t>11/16/2022</a:t>
            </a:fld>
            <a:endParaRPr lang="en-US"/>
          </a:p>
        </p:txBody>
      </p:sp>
      <p:sp>
        <p:nvSpPr>
          <p:cNvPr id="7" name="Footer Placeholder 4">
            <a:extLst>
              <a:ext uri="{FF2B5EF4-FFF2-40B4-BE49-F238E27FC236}">
                <a16:creationId xmlns="" xmlns:a16="http://schemas.microsoft.com/office/drawing/2014/main" id="{170BC194-68C0-1EF4-A211-39D962FCF3D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 xmlns:a16="http://schemas.microsoft.com/office/drawing/2014/main" id="{E692EB96-9870-C701-15FB-900B2A1506FC}"/>
              </a:ext>
            </a:extLst>
          </p:cNvPr>
          <p:cNvSpPr>
            <a:spLocks noGrp="1"/>
          </p:cNvSpPr>
          <p:nvPr>
            <p:ph type="sldNum" sz="quarter" idx="12"/>
          </p:nvPr>
        </p:nvSpPr>
        <p:spPr/>
        <p:txBody>
          <a:bodyPr/>
          <a:lstStyle>
            <a:lvl1pPr>
              <a:defRPr/>
            </a:lvl1pPr>
          </a:lstStyle>
          <a:p>
            <a:pPr>
              <a:defRPr/>
            </a:pPr>
            <a:fld id="{BCC2039B-AA63-4864-A9AC-338469CC3E68}" type="slidenum">
              <a:rPr lang="en-US"/>
              <a:pPr>
                <a:defRPr/>
              </a:pPr>
              <a:t>‹#›</a:t>
            </a:fld>
            <a:endParaRPr lang="en-US"/>
          </a:p>
        </p:txBody>
      </p:sp>
    </p:spTree>
    <p:extLst>
      <p:ext uri="{BB962C8B-B14F-4D97-AF65-F5344CB8AC3E}">
        <p14:creationId xmlns:p14="http://schemas.microsoft.com/office/powerpoint/2010/main" val="121582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57C9C46B-6652-935D-A17F-F8009FA7B73C}"/>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5">
            <a:extLst>
              <a:ext uri="{FF2B5EF4-FFF2-40B4-BE49-F238E27FC236}">
                <a16:creationId xmlns="" xmlns:a16="http://schemas.microsoft.com/office/drawing/2014/main" id="{538FB830-D118-DA75-995F-CE4872752D80}"/>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8F97CC5C-A503-58F4-2D41-E58411987514}"/>
              </a:ext>
            </a:extLst>
          </p:cNvPr>
          <p:cNvSpPr>
            <a:spLocks noGrp="1" noChangeArrowheads="1"/>
          </p:cNvSpPr>
          <p:nvPr>
            <p:ph type="sldNum" sz="quarter" idx="12"/>
          </p:nvPr>
        </p:nvSpPr>
        <p:spPr/>
        <p:txBody>
          <a:bodyPr/>
          <a:lstStyle>
            <a:lvl1pPr>
              <a:defRPr/>
            </a:lvl1pPr>
          </a:lstStyle>
          <a:p>
            <a:pPr>
              <a:defRPr/>
            </a:pPr>
            <a:fld id="{746242A0-FC8F-4DEF-9A25-21D62B621C42}" type="slidenum">
              <a:rPr lang="en-US" altLang="vi-VN"/>
              <a:pPr>
                <a:defRPr/>
              </a:pPr>
              <a:t>‹#›</a:t>
            </a:fld>
            <a:endParaRPr lang="en-US" altLang="vi-VN"/>
          </a:p>
        </p:txBody>
      </p:sp>
    </p:spTree>
    <p:extLst>
      <p:ext uri="{BB962C8B-B14F-4D97-AF65-F5344CB8AC3E}">
        <p14:creationId xmlns:p14="http://schemas.microsoft.com/office/powerpoint/2010/main" val="13292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 xmlns:a16="http://schemas.microsoft.com/office/drawing/2014/main" id="{0856E614-9DF1-F704-1C85-AC2620E66C78}"/>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 xmlns:a16="http://schemas.microsoft.com/office/drawing/2014/main" id="{96C0942E-A6A1-A09C-2477-4113652D3B6D}"/>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 xmlns:a16="http://schemas.microsoft.com/office/drawing/2014/main" id="{53F47D74-6465-3695-3CD3-875C97EA7404}"/>
              </a:ext>
            </a:extLst>
          </p:cNvPr>
          <p:cNvSpPr>
            <a:spLocks noGrp="1" noChangeArrowheads="1"/>
          </p:cNvSpPr>
          <p:nvPr>
            <p:ph type="sldNum" sz="quarter" idx="12"/>
          </p:nvPr>
        </p:nvSpPr>
        <p:spPr/>
        <p:txBody>
          <a:bodyPr/>
          <a:lstStyle>
            <a:lvl1pPr>
              <a:defRPr/>
            </a:lvl1pPr>
          </a:lstStyle>
          <a:p>
            <a:pPr>
              <a:defRPr/>
            </a:pPr>
            <a:fld id="{137DB631-8D45-4500-9F75-B45A5787A959}" type="slidenum">
              <a:rPr lang="en-US" altLang="vi-VN"/>
              <a:pPr>
                <a:defRPr/>
              </a:pPr>
              <a:t>‹#›</a:t>
            </a:fld>
            <a:endParaRPr lang="en-US" altLang="vi-VN"/>
          </a:p>
        </p:txBody>
      </p:sp>
    </p:spTree>
    <p:extLst>
      <p:ext uri="{BB962C8B-B14F-4D97-AF65-F5344CB8AC3E}">
        <p14:creationId xmlns:p14="http://schemas.microsoft.com/office/powerpoint/2010/main" val="2858483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 xmlns:a16="http://schemas.microsoft.com/office/drawing/2014/main" id="{D1EDFDD2-9924-F7D9-BD0E-40B3A8298882}"/>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 xmlns:a16="http://schemas.microsoft.com/office/drawing/2014/main" id="{1D518F04-A660-DCBD-BFA5-3C83A8A0DA52}"/>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 xmlns:a16="http://schemas.microsoft.com/office/drawing/2014/main" id="{3C2C70F9-40A2-DA1A-E4DB-C82F5DDC65CE}"/>
              </a:ext>
            </a:extLst>
          </p:cNvPr>
          <p:cNvSpPr>
            <a:spLocks noGrp="1" noChangeArrowheads="1"/>
          </p:cNvSpPr>
          <p:nvPr>
            <p:ph type="sldNum" sz="quarter" idx="12"/>
          </p:nvPr>
        </p:nvSpPr>
        <p:spPr/>
        <p:txBody>
          <a:bodyPr/>
          <a:lstStyle>
            <a:lvl1pPr>
              <a:defRPr/>
            </a:lvl1pPr>
          </a:lstStyle>
          <a:p>
            <a:pPr>
              <a:defRPr/>
            </a:pPr>
            <a:fld id="{C58D598F-E00E-4683-B178-82C813BC6F7C}" type="slidenum">
              <a:rPr lang="en-US" altLang="vi-VN"/>
              <a:pPr>
                <a:defRPr/>
              </a:pPr>
              <a:t>‹#›</a:t>
            </a:fld>
            <a:endParaRPr lang="en-US" altLang="vi-VN"/>
          </a:p>
        </p:txBody>
      </p:sp>
    </p:spTree>
    <p:extLst>
      <p:ext uri="{BB962C8B-B14F-4D97-AF65-F5344CB8AC3E}">
        <p14:creationId xmlns:p14="http://schemas.microsoft.com/office/powerpoint/2010/main" val="1150800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4.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6.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3.jpe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3.jpe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image" Target="../media/image9.png"/><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image" Target="../media/image8.jpe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theme" Target="../theme/theme5.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66FF"/>
        </a:solidFill>
        <a:effectLst/>
      </p:bgPr>
    </p:bg>
    <p:spTree>
      <p:nvGrpSpPr>
        <p:cNvPr id="1" name=""/>
        <p:cNvGrpSpPr/>
        <p:nvPr/>
      </p:nvGrpSpPr>
      <p:grpSpPr>
        <a:xfrm>
          <a:off x="0" y="0"/>
          <a:ext cx="0" cy="0"/>
          <a:chOff x="0" y="0"/>
          <a:chExt cx="0" cy="0"/>
        </a:xfrm>
      </p:grpSpPr>
      <p:sp>
        <p:nvSpPr>
          <p:cNvPr id="1026" name="Freeform 7">
            <a:extLst>
              <a:ext uri="{FF2B5EF4-FFF2-40B4-BE49-F238E27FC236}">
                <a16:creationId xmlns="" xmlns:a16="http://schemas.microsoft.com/office/drawing/2014/main" id="{E16FFF0B-93C3-A0BF-764A-A685B973E390}"/>
              </a:ext>
            </a:extLst>
          </p:cNvPr>
          <p:cNvSpPr>
            <a:spLocks/>
          </p:cNvSpPr>
          <p:nvPr/>
        </p:nvSpPr>
        <p:spPr bwMode="gray">
          <a:xfrm>
            <a:off x="-9525" y="-7144"/>
            <a:ext cx="9156700" cy="5149454"/>
          </a:xfrm>
          <a:custGeom>
            <a:avLst/>
            <a:gdLst>
              <a:gd name="T0" fmla="*/ 2147483646 w 5768"/>
              <a:gd name="T1" fmla="*/ 2147483646 h 4325"/>
              <a:gd name="T2" fmla="*/ 2147483646 w 5768"/>
              <a:gd name="T3" fmla="*/ 2147483646 h 4325"/>
              <a:gd name="T4" fmla="*/ 2147483646 w 5768"/>
              <a:gd name="T5" fmla="*/ 2147483646 h 4325"/>
              <a:gd name="T6" fmla="*/ 2147483646 w 5768"/>
              <a:gd name="T7" fmla="*/ 2147483646 h 4325"/>
              <a:gd name="T8" fmla="*/ 0 w 5768"/>
              <a:gd name="T9" fmla="*/ 0 h 4325"/>
              <a:gd name="T10" fmla="*/ 2147483646 w 5768"/>
              <a:gd name="T11" fmla="*/ 2147483646 h 4325"/>
              <a:gd name="T12" fmla="*/ 2147483646 w 5768"/>
              <a:gd name="T13" fmla="*/ 2147483646 h 43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8" h="4325">
                <a:moveTo>
                  <a:pt x="5766" y="605"/>
                </a:moveTo>
                <a:cubicBezTo>
                  <a:pt x="5767" y="2464"/>
                  <a:pt x="5768" y="4325"/>
                  <a:pt x="5768" y="4325"/>
                </a:cubicBezTo>
                <a:cubicBezTo>
                  <a:pt x="5768" y="4325"/>
                  <a:pt x="3549" y="4325"/>
                  <a:pt x="1331" y="4325"/>
                </a:cubicBezTo>
                <a:cubicBezTo>
                  <a:pt x="499" y="3811"/>
                  <a:pt x="0" y="3109"/>
                  <a:pt x="4" y="3111"/>
                </a:cubicBezTo>
                <a:lnTo>
                  <a:pt x="0" y="0"/>
                </a:lnTo>
                <a:lnTo>
                  <a:pt x="2428" y="7"/>
                </a:lnTo>
                <a:cubicBezTo>
                  <a:pt x="2428" y="12"/>
                  <a:pt x="3096" y="401"/>
                  <a:pt x="5766" y="605"/>
                </a:cubicBezTo>
                <a:close/>
              </a:path>
            </a:pathLst>
          </a:custGeom>
          <a:gradFill rotWithShape="1">
            <a:gsLst>
              <a:gs pos="0">
                <a:srgbClr val="FFFFFB"/>
              </a:gs>
              <a:gs pos="100000">
                <a:srgbClr val="FDF58D">
                  <a:alpha val="70000"/>
                </a:srgb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027" name="Picture 8" descr="5">
            <a:extLst>
              <a:ext uri="{FF2B5EF4-FFF2-40B4-BE49-F238E27FC236}">
                <a16:creationId xmlns="" xmlns:a16="http://schemas.microsoft.com/office/drawing/2014/main" id="{28A6EEE3-4C86-5188-0D75-11DE729157B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gray">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Freeform 9">
            <a:extLst>
              <a:ext uri="{FF2B5EF4-FFF2-40B4-BE49-F238E27FC236}">
                <a16:creationId xmlns="" xmlns:a16="http://schemas.microsoft.com/office/drawing/2014/main" id="{5AF09B36-32D5-0A76-E189-E8AABB80229B}"/>
              </a:ext>
            </a:extLst>
          </p:cNvPr>
          <p:cNvSpPr>
            <a:spLocks/>
          </p:cNvSpPr>
          <p:nvPr/>
        </p:nvSpPr>
        <p:spPr bwMode="gray">
          <a:xfrm>
            <a:off x="6351" y="3835003"/>
            <a:ext cx="1852613" cy="1309688"/>
          </a:xfrm>
          <a:custGeom>
            <a:avLst/>
            <a:gdLst>
              <a:gd name="T0" fmla="*/ 0 w 1089"/>
              <a:gd name="T1" fmla="*/ 0 h 1100"/>
              <a:gd name="T2" fmla="*/ 0 w 1089"/>
              <a:gd name="T3" fmla="*/ 2147483646 h 1100"/>
              <a:gd name="T4" fmla="*/ 2147483646 w 1089"/>
              <a:gd name="T5" fmla="*/ 2147483646 h 1100"/>
              <a:gd name="T6" fmla="*/ 0 w 1089"/>
              <a:gd name="T7" fmla="*/ 0 h 1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9" name="Group 11">
            <a:extLst>
              <a:ext uri="{FF2B5EF4-FFF2-40B4-BE49-F238E27FC236}">
                <a16:creationId xmlns="" xmlns:a16="http://schemas.microsoft.com/office/drawing/2014/main" id="{93F4709A-FC31-78C0-47CB-2BBB27C98EF8}"/>
              </a:ext>
            </a:extLst>
          </p:cNvPr>
          <p:cNvGrpSpPr>
            <a:grpSpLocks/>
          </p:cNvGrpSpPr>
          <p:nvPr/>
        </p:nvGrpSpPr>
        <p:grpSpPr bwMode="auto">
          <a:xfrm>
            <a:off x="0" y="0"/>
            <a:ext cx="9156700" cy="5156597"/>
            <a:chOff x="0" y="0"/>
            <a:chExt cx="5768" cy="4331"/>
          </a:xfrm>
        </p:grpSpPr>
        <p:grpSp>
          <p:nvGrpSpPr>
            <p:cNvPr id="1044" name="Group 12">
              <a:extLst>
                <a:ext uri="{FF2B5EF4-FFF2-40B4-BE49-F238E27FC236}">
                  <a16:creationId xmlns="" xmlns:a16="http://schemas.microsoft.com/office/drawing/2014/main" id="{6005DED7-635B-754D-DD4B-906A04B6DD20}"/>
                </a:ext>
              </a:extLst>
            </p:cNvPr>
            <p:cNvGrpSpPr>
              <a:grpSpLocks/>
            </p:cNvGrpSpPr>
            <p:nvPr/>
          </p:nvGrpSpPr>
          <p:grpSpPr bwMode="auto">
            <a:xfrm>
              <a:off x="332" y="0"/>
              <a:ext cx="5080" cy="4331"/>
              <a:chOff x="332" y="0"/>
              <a:chExt cx="5080" cy="4331"/>
            </a:xfrm>
          </p:grpSpPr>
          <p:sp>
            <p:nvSpPr>
              <p:cNvPr id="1052" name="Line 13">
                <a:extLst>
                  <a:ext uri="{FF2B5EF4-FFF2-40B4-BE49-F238E27FC236}">
                    <a16:creationId xmlns="" xmlns:a16="http://schemas.microsoft.com/office/drawing/2014/main" id="{FF187B87-6BA4-79C9-CB00-94B7139FEF30}"/>
                  </a:ext>
                </a:extLst>
              </p:cNvPr>
              <p:cNvSpPr>
                <a:spLocks noChangeShapeType="1"/>
              </p:cNvSpPr>
              <p:nvPr/>
            </p:nvSpPr>
            <p:spPr bwMode="gray">
              <a:xfrm>
                <a:off x="332" y="0"/>
                <a:ext cx="0" cy="3510"/>
              </a:xfrm>
              <a:prstGeom prst="line">
                <a:avLst/>
              </a:prstGeom>
              <a:noFill/>
              <a:ln w="9525">
                <a:solidFill>
                  <a:srgbClr val="FFFFFF">
                    <a:alpha val="50195"/>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n-US"/>
              </a:p>
            </p:txBody>
          </p:sp>
          <p:sp>
            <p:nvSpPr>
              <p:cNvPr id="1053" name="Line 14">
                <a:extLst>
                  <a:ext uri="{FF2B5EF4-FFF2-40B4-BE49-F238E27FC236}">
                    <a16:creationId xmlns="" xmlns:a16="http://schemas.microsoft.com/office/drawing/2014/main" id="{24E3F851-D043-A100-462D-C2C22E8F6119}"/>
                  </a:ext>
                </a:extLst>
              </p:cNvPr>
              <p:cNvSpPr>
                <a:spLocks noChangeShapeType="1"/>
              </p:cNvSpPr>
              <p:nvPr/>
            </p:nvSpPr>
            <p:spPr bwMode="gray">
              <a:xfrm>
                <a:off x="1057" y="0"/>
                <a:ext cx="0" cy="4142"/>
              </a:xfrm>
              <a:prstGeom prst="line">
                <a:avLst/>
              </a:prstGeom>
              <a:noFill/>
              <a:ln w="9525">
                <a:solidFill>
                  <a:srgbClr val="FFFFFF">
                    <a:alpha val="50195"/>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n-US"/>
              </a:p>
            </p:txBody>
          </p:sp>
          <p:sp>
            <p:nvSpPr>
              <p:cNvPr id="1054" name="Line 15">
                <a:extLst>
                  <a:ext uri="{FF2B5EF4-FFF2-40B4-BE49-F238E27FC236}">
                    <a16:creationId xmlns="" xmlns:a16="http://schemas.microsoft.com/office/drawing/2014/main" id="{68063600-BA5E-4C91-6224-44068F0C1E41}"/>
                  </a:ext>
                </a:extLst>
              </p:cNvPr>
              <p:cNvSpPr>
                <a:spLocks noChangeShapeType="1"/>
              </p:cNvSpPr>
              <p:nvPr/>
            </p:nvSpPr>
            <p:spPr bwMode="gray">
              <a:xfrm>
                <a:off x="1783" y="0"/>
                <a:ext cx="0" cy="4322"/>
              </a:xfrm>
              <a:prstGeom prst="line">
                <a:avLst/>
              </a:prstGeom>
              <a:noFill/>
              <a:ln w="9525">
                <a:solidFill>
                  <a:srgbClr val="FFFFFF">
                    <a:alpha val="50195"/>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n-US"/>
              </a:p>
            </p:txBody>
          </p:sp>
          <p:sp>
            <p:nvSpPr>
              <p:cNvPr id="1055" name="Line 16">
                <a:extLst>
                  <a:ext uri="{FF2B5EF4-FFF2-40B4-BE49-F238E27FC236}">
                    <a16:creationId xmlns="" xmlns:a16="http://schemas.microsoft.com/office/drawing/2014/main" id="{8B93E6CA-974A-6620-B0F4-E55EA496EA07}"/>
                  </a:ext>
                </a:extLst>
              </p:cNvPr>
              <p:cNvSpPr>
                <a:spLocks noChangeShapeType="1"/>
              </p:cNvSpPr>
              <p:nvPr/>
            </p:nvSpPr>
            <p:spPr bwMode="gray">
              <a:xfrm>
                <a:off x="2509" y="0"/>
                <a:ext cx="0" cy="4331"/>
              </a:xfrm>
              <a:prstGeom prst="line">
                <a:avLst/>
              </a:prstGeom>
              <a:noFill/>
              <a:ln w="9525">
                <a:solidFill>
                  <a:srgbClr val="FFFFFF">
                    <a:alpha val="50195"/>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n-US"/>
              </a:p>
            </p:txBody>
          </p:sp>
          <p:sp>
            <p:nvSpPr>
              <p:cNvPr id="1056" name="Line 17">
                <a:extLst>
                  <a:ext uri="{FF2B5EF4-FFF2-40B4-BE49-F238E27FC236}">
                    <a16:creationId xmlns="" xmlns:a16="http://schemas.microsoft.com/office/drawing/2014/main" id="{8ED0EE53-8C45-06F5-AD31-A640E4A6B251}"/>
                  </a:ext>
                </a:extLst>
              </p:cNvPr>
              <p:cNvSpPr>
                <a:spLocks noChangeShapeType="1"/>
              </p:cNvSpPr>
              <p:nvPr/>
            </p:nvSpPr>
            <p:spPr bwMode="gray">
              <a:xfrm>
                <a:off x="3234" y="245"/>
                <a:ext cx="0" cy="4086"/>
              </a:xfrm>
              <a:prstGeom prst="line">
                <a:avLst/>
              </a:prstGeom>
              <a:noFill/>
              <a:ln w="9525">
                <a:solidFill>
                  <a:srgbClr val="FFFFFF">
                    <a:alpha val="50195"/>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n-US"/>
              </a:p>
            </p:txBody>
          </p:sp>
          <p:sp>
            <p:nvSpPr>
              <p:cNvPr id="1057" name="Line 18">
                <a:extLst>
                  <a:ext uri="{FF2B5EF4-FFF2-40B4-BE49-F238E27FC236}">
                    <a16:creationId xmlns="" xmlns:a16="http://schemas.microsoft.com/office/drawing/2014/main" id="{46288C59-1179-6567-28FE-C20261C343F5}"/>
                  </a:ext>
                </a:extLst>
              </p:cNvPr>
              <p:cNvSpPr>
                <a:spLocks noChangeShapeType="1"/>
              </p:cNvSpPr>
              <p:nvPr/>
            </p:nvSpPr>
            <p:spPr bwMode="gray">
              <a:xfrm>
                <a:off x="3960" y="390"/>
                <a:ext cx="0" cy="3941"/>
              </a:xfrm>
              <a:prstGeom prst="line">
                <a:avLst/>
              </a:prstGeom>
              <a:noFill/>
              <a:ln w="9525">
                <a:solidFill>
                  <a:srgbClr val="FFFFFF">
                    <a:alpha val="50195"/>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n-US"/>
              </a:p>
            </p:txBody>
          </p:sp>
          <p:sp>
            <p:nvSpPr>
              <p:cNvPr id="1058" name="Line 19">
                <a:extLst>
                  <a:ext uri="{FF2B5EF4-FFF2-40B4-BE49-F238E27FC236}">
                    <a16:creationId xmlns="" xmlns:a16="http://schemas.microsoft.com/office/drawing/2014/main" id="{7AC2856F-CC56-A9AF-A63F-D09E938D9EEE}"/>
                  </a:ext>
                </a:extLst>
              </p:cNvPr>
              <p:cNvSpPr>
                <a:spLocks noChangeShapeType="1"/>
              </p:cNvSpPr>
              <p:nvPr/>
            </p:nvSpPr>
            <p:spPr bwMode="gray">
              <a:xfrm>
                <a:off x="4686" y="487"/>
                <a:ext cx="0" cy="3844"/>
              </a:xfrm>
              <a:prstGeom prst="line">
                <a:avLst/>
              </a:prstGeom>
              <a:noFill/>
              <a:ln w="9525">
                <a:solidFill>
                  <a:srgbClr val="FFFFFF">
                    <a:alpha val="50195"/>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n-US"/>
              </a:p>
            </p:txBody>
          </p:sp>
          <p:sp>
            <p:nvSpPr>
              <p:cNvPr id="1059" name="Line 20">
                <a:extLst>
                  <a:ext uri="{FF2B5EF4-FFF2-40B4-BE49-F238E27FC236}">
                    <a16:creationId xmlns="" xmlns:a16="http://schemas.microsoft.com/office/drawing/2014/main" id="{AA76FCFE-8862-E916-EC12-7068D331A760}"/>
                  </a:ext>
                </a:extLst>
              </p:cNvPr>
              <p:cNvSpPr>
                <a:spLocks noChangeShapeType="1"/>
              </p:cNvSpPr>
              <p:nvPr/>
            </p:nvSpPr>
            <p:spPr bwMode="gray">
              <a:xfrm>
                <a:off x="5412" y="567"/>
                <a:ext cx="0" cy="3764"/>
              </a:xfrm>
              <a:prstGeom prst="line">
                <a:avLst/>
              </a:prstGeom>
              <a:noFill/>
              <a:ln w="9525">
                <a:solidFill>
                  <a:srgbClr val="FFFFFF">
                    <a:alpha val="50195"/>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n-US"/>
              </a:p>
            </p:txBody>
          </p:sp>
        </p:grpSp>
        <p:grpSp>
          <p:nvGrpSpPr>
            <p:cNvPr id="1045" name="Group 21">
              <a:extLst>
                <a:ext uri="{FF2B5EF4-FFF2-40B4-BE49-F238E27FC236}">
                  <a16:creationId xmlns="" xmlns:a16="http://schemas.microsoft.com/office/drawing/2014/main" id="{7A6CEE0A-E8AD-04BA-83FA-0B36D408D16A}"/>
                </a:ext>
              </a:extLst>
            </p:cNvPr>
            <p:cNvGrpSpPr>
              <a:grpSpLocks/>
            </p:cNvGrpSpPr>
            <p:nvPr/>
          </p:nvGrpSpPr>
          <p:grpSpPr bwMode="auto">
            <a:xfrm>
              <a:off x="0" y="264"/>
              <a:ext cx="5768" cy="3538"/>
              <a:chOff x="0" y="264"/>
              <a:chExt cx="5768" cy="3538"/>
            </a:xfrm>
          </p:grpSpPr>
          <p:sp>
            <p:nvSpPr>
              <p:cNvPr id="1046" name="Line 22">
                <a:extLst>
                  <a:ext uri="{FF2B5EF4-FFF2-40B4-BE49-F238E27FC236}">
                    <a16:creationId xmlns="" xmlns:a16="http://schemas.microsoft.com/office/drawing/2014/main" id="{234F0701-514D-8681-14D9-DD11F279C5AE}"/>
                  </a:ext>
                </a:extLst>
              </p:cNvPr>
              <p:cNvSpPr>
                <a:spLocks noChangeShapeType="1"/>
              </p:cNvSpPr>
              <p:nvPr/>
            </p:nvSpPr>
            <p:spPr bwMode="gray">
              <a:xfrm rot="5400000">
                <a:off x="1635" y="-1371"/>
                <a:ext cx="0" cy="3270"/>
              </a:xfrm>
              <a:prstGeom prst="line">
                <a:avLst/>
              </a:prstGeom>
              <a:noFill/>
              <a:ln w="9525">
                <a:solidFill>
                  <a:srgbClr val="FFFFFF">
                    <a:alpha val="50195"/>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n-US"/>
              </a:p>
            </p:txBody>
          </p:sp>
          <p:sp>
            <p:nvSpPr>
              <p:cNvPr id="1047" name="Line 23">
                <a:extLst>
                  <a:ext uri="{FF2B5EF4-FFF2-40B4-BE49-F238E27FC236}">
                    <a16:creationId xmlns="" xmlns:a16="http://schemas.microsoft.com/office/drawing/2014/main" id="{977314E3-E5EF-0C67-08B2-8AFF32B38C0D}"/>
                  </a:ext>
                </a:extLst>
              </p:cNvPr>
              <p:cNvSpPr>
                <a:spLocks noChangeShapeType="1"/>
              </p:cNvSpPr>
              <p:nvPr/>
            </p:nvSpPr>
            <p:spPr bwMode="gray">
              <a:xfrm rot="5400000">
                <a:off x="2884" y="-1913"/>
                <a:ext cx="0" cy="5768"/>
              </a:xfrm>
              <a:prstGeom prst="line">
                <a:avLst/>
              </a:prstGeom>
              <a:noFill/>
              <a:ln w="9525">
                <a:solidFill>
                  <a:srgbClr val="FFFFFF">
                    <a:alpha val="50195"/>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n-US"/>
              </a:p>
            </p:txBody>
          </p:sp>
          <p:sp>
            <p:nvSpPr>
              <p:cNvPr id="1048" name="Line 24">
                <a:extLst>
                  <a:ext uri="{FF2B5EF4-FFF2-40B4-BE49-F238E27FC236}">
                    <a16:creationId xmlns="" xmlns:a16="http://schemas.microsoft.com/office/drawing/2014/main" id="{FF0DAA7C-0D69-4CC8-C810-186B89CD2C1D}"/>
                  </a:ext>
                </a:extLst>
              </p:cNvPr>
              <p:cNvSpPr>
                <a:spLocks noChangeShapeType="1"/>
              </p:cNvSpPr>
              <p:nvPr/>
            </p:nvSpPr>
            <p:spPr bwMode="gray">
              <a:xfrm rot="5400000">
                <a:off x="2884" y="-1205"/>
                <a:ext cx="0" cy="5768"/>
              </a:xfrm>
              <a:prstGeom prst="line">
                <a:avLst/>
              </a:prstGeom>
              <a:noFill/>
              <a:ln w="9525">
                <a:solidFill>
                  <a:srgbClr val="FFFFFF">
                    <a:alpha val="50195"/>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n-US"/>
              </a:p>
            </p:txBody>
          </p:sp>
          <p:sp>
            <p:nvSpPr>
              <p:cNvPr id="1049" name="Line 25">
                <a:extLst>
                  <a:ext uri="{FF2B5EF4-FFF2-40B4-BE49-F238E27FC236}">
                    <a16:creationId xmlns="" xmlns:a16="http://schemas.microsoft.com/office/drawing/2014/main" id="{175DB751-BF24-699F-23AA-C76E3B769C09}"/>
                  </a:ext>
                </a:extLst>
              </p:cNvPr>
              <p:cNvSpPr>
                <a:spLocks noChangeShapeType="1"/>
              </p:cNvSpPr>
              <p:nvPr/>
            </p:nvSpPr>
            <p:spPr bwMode="gray">
              <a:xfrm rot="5400000">
                <a:off x="2885" y="-497"/>
                <a:ext cx="0" cy="5766"/>
              </a:xfrm>
              <a:prstGeom prst="line">
                <a:avLst/>
              </a:prstGeom>
              <a:noFill/>
              <a:ln w="9525">
                <a:solidFill>
                  <a:srgbClr val="FFFFFF">
                    <a:alpha val="50195"/>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n-US"/>
              </a:p>
            </p:txBody>
          </p:sp>
          <p:sp>
            <p:nvSpPr>
              <p:cNvPr id="1050" name="Line 26">
                <a:extLst>
                  <a:ext uri="{FF2B5EF4-FFF2-40B4-BE49-F238E27FC236}">
                    <a16:creationId xmlns="" xmlns:a16="http://schemas.microsoft.com/office/drawing/2014/main" id="{2DC1B462-1C0C-AB0A-7C92-79432B403673}"/>
                  </a:ext>
                </a:extLst>
              </p:cNvPr>
              <p:cNvSpPr>
                <a:spLocks noChangeShapeType="1"/>
              </p:cNvSpPr>
              <p:nvPr/>
            </p:nvSpPr>
            <p:spPr bwMode="gray">
              <a:xfrm rot="5400000">
                <a:off x="2885" y="211"/>
                <a:ext cx="0" cy="5766"/>
              </a:xfrm>
              <a:prstGeom prst="line">
                <a:avLst/>
              </a:prstGeom>
              <a:noFill/>
              <a:ln w="9525">
                <a:solidFill>
                  <a:srgbClr val="FFFFFF">
                    <a:alpha val="50195"/>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n-US"/>
              </a:p>
            </p:txBody>
          </p:sp>
          <p:sp>
            <p:nvSpPr>
              <p:cNvPr id="1051" name="Line 27">
                <a:extLst>
                  <a:ext uri="{FF2B5EF4-FFF2-40B4-BE49-F238E27FC236}">
                    <a16:creationId xmlns="" xmlns:a16="http://schemas.microsoft.com/office/drawing/2014/main" id="{905A13BD-8C7C-55F3-9FE4-D0DF50C38495}"/>
                  </a:ext>
                </a:extLst>
              </p:cNvPr>
              <p:cNvSpPr>
                <a:spLocks noChangeShapeType="1"/>
              </p:cNvSpPr>
              <p:nvPr/>
            </p:nvSpPr>
            <p:spPr bwMode="gray">
              <a:xfrm rot="5400000">
                <a:off x="3192" y="1251"/>
                <a:ext cx="0" cy="5102"/>
              </a:xfrm>
              <a:prstGeom prst="line">
                <a:avLst/>
              </a:prstGeom>
              <a:noFill/>
              <a:ln w="9525">
                <a:solidFill>
                  <a:srgbClr val="FFFFFF">
                    <a:alpha val="50195"/>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n-US"/>
              </a:p>
            </p:txBody>
          </p:sp>
        </p:grpSp>
      </p:grpSp>
      <p:sp>
        <p:nvSpPr>
          <p:cNvPr id="1030" name="Rectangle 28">
            <a:extLst>
              <a:ext uri="{FF2B5EF4-FFF2-40B4-BE49-F238E27FC236}">
                <a16:creationId xmlns="" xmlns:a16="http://schemas.microsoft.com/office/drawing/2014/main" id="{35CCE96A-7CD6-BBE6-A685-D498FFCEA0AF}"/>
              </a:ext>
            </a:extLst>
          </p:cNvPr>
          <p:cNvSpPr>
            <a:spLocks noChangeArrowheads="1"/>
          </p:cNvSpPr>
          <p:nvPr/>
        </p:nvSpPr>
        <p:spPr bwMode="gray">
          <a:xfrm>
            <a:off x="4005263" y="2019300"/>
            <a:ext cx="1128712" cy="809625"/>
          </a:xfrm>
          <a:prstGeom prst="rect">
            <a:avLst/>
          </a:prstGeom>
          <a:solidFill>
            <a:srgbClr val="FFFFFF">
              <a:alpha val="25098"/>
            </a:srgbClr>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vi-VN"/>
          </a:p>
        </p:txBody>
      </p:sp>
      <p:sp>
        <p:nvSpPr>
          <p:cNvPr id="1031" name="Rectangle 29">
            <a:extLst>
              <a:ext uri="{FF2B5EF4-FFF2-40B4-BE49-F238E27FC236}">
                <a16:creationId xmlns="" xmlns:a16="http://schemas.microsoft.com/office/drawing/2014/main" id="{55657855-105A-8563-365C-37A282FD2D15}"/>
              </a:ext>
            </a:extLst>
          </p:cNvPr>
          <p:cNvSpPr>
            <a:spLocks noChangeArrowheads="1"/>
          </p:cNvSpPr>
          <p:nvPr/>
        </p:nvSpPr>
        <p:spPr bwMode="gray">
          <a:xfrm>
            <a:off x="7459664" y="3702844"/>
            <a:ext cx="1120775" cy="809625"/>
          </a:xfrm>
          <a:prstGeom prst="rect">
            <a:avLst/>
          </a:prstGeom>
          <a:solidFill>
            <a:srgbClr val="FFFFFF">
              <a:alpha val="30196"/>
            </a:srgbClr>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vi-VN"/>
          </a:p>
        </p:txBody>
      </p:sp>
      <p:sp>
        <p:nvSpPr>
          <p:cNvPr id="1032" name="Rectangle 30">
            <a:extLst>
              <a:ext uri="{FF2B5EF4-FFF2-40B4-BE49-F238E27FC236}">
                <a16:creationId xmlns="" xmlns:a16="http://schemas.microsoft.com/office/drawing/2014/main" id="{A99B66DB-260F-1AFE-5070-869A5C5A15B5}"/>
              </a:ext>
            </a:extLst>
          </p:cNvPr>
          <p:cNvSpPr>
            <a:spLocks noChangeArrowheads="1"/>
          </p:cNvSpPr>
          <p:nvPr/>
        </p:nvSpPr>
        <p:spPr bwMode="gray">
          <a:xfrm>
            <a:off x="549276" y="2856310"/>
            <a:ext cx="1128713" cy="809625"/>
          </a:xfrm>
          <a:prstGeom prst="rect">
            <a:avLst/>
          </a:prstGeom>
          <a:solidFill>
            <a:srgbClr val="FFFFFF">
              <a:alpha val="20000"/>
            </a:srgbClr>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vi-VN"/>
          </a:p>
        </p:txBody>
      </p:sp>
      <p:sp>
        <p:nvSpPr>
          <p:cNvPr id="1033" name="Rectangle 31">
            <a:extLst>
              <a:ext uri="{FF2B5EF4-FFF2-40B4-BE49-F238E27FC236}">
                <a16:creationId xmlns="" xmlns:a16="http://schemas.microsoft.com/office/drawing/2014/main" id="{CF1190D9-7AD2-BD3C-11C3-0EAB35D45146}"/>
              </a:ext>
            </a:extLst>
          </p:cNvPr>
          <p:cNvSpPr>
            <a:spLocks noChangeArrowheads="1"/>
          </p:cNvSpPr>
          <p:nvPr/>
        </p:nvSpPr>
        <p:spPr bwMode="gray">
          <a:xfrm>
            <a:off x="6307138" y="4548188"/>
            <a:ext cx="1128712" cy="597694"/>
          </a:xfrm>
          <a:prstGeom prst="rect">
            <a:avLst/>
          </a:prstGeom>
          <a:solidFill>
            <a:srgbClr val="FFFFFF">
              <a:alpha val="20000"/>
            </a:srgbClr>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vi-VN"/>
          </a:p>
        </p:txBody>
      </p:sp>
      <p:sp>
        <p:nvSpPr>
          <p:cNvPr id="1034" name="Rectangle 32">
            <a:extLst>
              <a:ext uri="{FF2B5EF4-FFF2-40B4-BE49-F238E27FC236}">
                <a16:creationId xmlns="" xmlns:a16="http://schemas.microsoft.com/office/drawing/2014/main" id="{02265DF3-2DF0-03FE-376A-949ABF2AD2D2}"/>
              </a:ext>
            </a:extLst>
          </p:cNvPr>
          <p:cNvSpPr>
            <a:spLocks noChangeArrowheads="1"/>
          </p:cNvSpPr>
          <p:nvPr/>
        </p:nvSpPr>
        <p:spPr bwMode="gray">
          <a:xfrm>
            <a:off x="2846388" y="0"/>
            <a:ext cx="1128712" cy="303610"/>
          </a:xfrm>
          <a:prstGeom prst="rect">
            <a:avLst/>
          </a:prstGeom>
          <a:solidFill>
            <a:srgbClr val="FFFFFF">
              <a:alpha val="39999"/>
            </a:srgbClr>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vi-VN"/>
          </a:p>
        </p:txBody>
      </p:sp>
      <p:sp>
        <p:nvSpPr>
          <p:cNvPr id="1035" name="Rectangle 33">
            <a:extLst>
              <a:ext uri="{FF2B5EF4-FFF2-40B4-BE49-F238E27FC236}">
                <a16:creationId xmlns="" xmlns:a16="http://schemas.microsoft.com/office/drawing/2014/main" id="{401BAEB4-B56A-FE41-7C37-8F2E5F7B87CF}"/>
              </a:ext>
            </a:extLst>
          </p:cNvPr>
          <p:cNvSpPr>
            <a:spLocks noChangeArrowheads="1"/>
          </p:cNvSpPr>
          <p:nvPr/>
        </p:nvSpPr>
        <p:spPr bwMode="gray">
          <a:xfrm>
            <a:off x="2852739" y="3704035"/>
            <a:ext cx="1120775" cy="809625"/>
          </a:xfrm>
          <a:prstGeom prst="rect">
            <a:avLst/>
          </a:prstGeom>
          <a:solidFill>
            <a:srgbClr val="FFFFFF">
              <a:alpha val="30196"/>
            </a:srgbClr>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vi-VN"/>
          </a:p>
        </p:txBody>
      </p:sp>
      <p:sp>
        <p:nvSpPr>
          <p:cNvPr id="1036" name="Rectangle 34">
            <a:extLst>
              <a:ext uri="{FF2B5EF4-FFF2-40B4-BE49-F238E27FC236}">
                <a16:creationId xmlns="" xmlns:a16="http://schemas.microsoft.com/office/drawing/2014/main" id="{0079778C-1D84-14B8-C70E-1268F88B9288}"/>
              </a:ext>
            </a:extLst>
          </p:cNvPr>
          <p:cNvSpPr>
            <a:spLocks noChangeArrowheads="1"/>
          </p:cNvSpPr>
          <p:nvPr/>
        </p:nvSpPr>
        <p:spPr bwMode="gray">
          <a:xfrm>
            <a:off x="6300789" y="1175147"/>
            <a:ext cx="1120775" cy="809625"/>
          </a:xfrm>
          <a:prstGeom prst="rect">
            <a:avLst/>
          </a:prstGeom>
          <a:solidFill>
            <a:srgbClr val="FFFFFF">
              <a:alpha val="30196"/>
            </a:srgbClr>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vi-VN"/>
          </a:p>
        </p:txBody>
      </p:sp>
      <p:pic>
        <p:nvPicPr>
          <p:cNvPr id="1037" name="Picture 35" descr="3">
            <a:extLst>
              <a:ext uri="{FF2B5EF4-FFF2-40B4-BE49-F238E27FC236}">
                <a16:creationId xmlns="" xmlns:a16="http://schemas.microsoft.com/office/drawing/2014/main" id="{39310DC1-CE82-B77F-41F8-F2722F9D5E9E}"/>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gray">
          <a:xfrm>
            <a:off x="-180975" y="4229100"/>
            <a:ext cx="2016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3">
            <a:extLst>
              <a:ext uri="{FF2B5EF4-FFF2-40B4-BE49-F238E27FC236}">
                <a16:creationId xmlns="" xmlns:a16="http://schemas.microsoft.com/office/drawing/2014/main" id="{4D9AA177-C8AD-2F17-92E6-62D3C0C802D5}"/>
              </a:ext>
            </a:extLst>
          </p:cNvPr>
          <p:cNvSpPr>
            <a:spLocks noGrp="1" noChangeArrowheads="1"/>
          </p:cNvSpPr>
          <p:nvPr>
            <p:ph type="body" idx="1"/>
          </p:nvPr>
        </p:nvSpPr>
        <p:spPr bwMode="gray">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2" name="Rectangle 4">
            <a:extLst>
              <a:ext uri="{FF2B5EF4-FFF2-40B4-BE49-F238E27FC236}">
                <a16:creationId xmlns="" xmlns:a16="http://schemas.microsoft.com/office/drawing/2014/main" id="{0BBFC6F3-DDC2-C23A-26CE-B3A1F1FAAF73}"/>
              </a:ext>
            </a:extLst>
          </p:cNvPr>
          <p:cNvSpPr>
            <a:spLocks noGrp="1" noChangeArrowheads="1"/>
          </p:cNvSpPr>
          <p:nvPr>
            <p:ph type="dt" sz="half" idx="2"/>
          </p:nvPr>
        </p:nvSpPr>
        <p:spPr bwMode="gray">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en-US"/>
          </a:p>
        </p:txBody>
      </p:sp>
      <p:sp>
        <p:nvSpPr>
          <p:cNvPr id="5" name="Rectangle 5">
            <a:extLst>
              <a:ext uri="{FF2B5EF4-FFF2-40B4-BE49-F238E27FC236}">
                <a16:creationId xmlns="" xmlns:a16="http://schemas.microsoft.com/office/drawing/2014/main" id="{D77E7004-AFF5-B3D8-68B4-193D4BC8F3CA}"/>
              </a:ext>
            </a:extLst>
          </p:cNvPr>
          <p:cNvSpPr>
            <a:spLocks noGrp="1" noChangeArrowheads="1"/>
          </p:cNvSpPr>
          <p:nvPr>
            <p:ph type="ftr" sz="quarter" idx="3"/>
          </p:nvPr>
        </p:nvSpPr>
        <p:spPr bwMode="gray">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p>
        </p:txBody>
      </p:sp>
      <p:sp>
        <p:nvSpPr>
          <p:cNvPr id="3" name="Rectangle 6">
            <a:extLst>
              <a:ext uri="{FF2B5EF4-FFF2-40B4-BE49-F238E27FC236}">
                <a16:creationId xmlns="" xmlns:a16="http://schemas.microsoft.com/office/drawing/2014/main" id="{4D1421B8-2664-B194-9F16-C930D256D566}"/>
              </a:ext>
            </a:extLst>
          </p:cNvPr>
          <p:cNvSpPr>
            <a:spLocks noGrp="1" noChangeArrowheads="1"/>
          </p:cNvSpPr>
          <p:nvPr>
            <p:ph type="sldNum" sz="quarter" idx="4"/>
          </p:nvPr>
        </p:nvSpPr>
        <p:spPr bwMode="gray">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048CBE9-C355-43BD-83EE-B7D16C79E408}" type="slidenum">
              <a:rPr lang="en-US" altLang="vi-VN"/>
              <a:pPr>
                <a:defRPr/>
              </a:pPr>
              <a:t>‹#›</a:t>
            </a:fld>
            <a:endParaRPr lang="en-US" altLang="vi-VN"/>
          </a:p>
        </p:txBody>
      </p:sp>
      <p:sp>
        <p:nvSpPr>
          <p:cNvPr id="1042" name="Rectangle 2">
            <a:extLst>
              <a:ext uri="{FF2B5EF4-FFF2-40B4-BE49-F238E27FC236}">
                <a16:creationId xmlns="" xmlns:a16="http://schemas.microsoft.com/office/drawing/2014/main" id="{9D4CD9A6-431B-D3DC-4E94-875BA14955CF}"/>
              </a:ext>
            </a:extLst>
          </p:cNvPr>
          <p:cNvSpPr>
            <a:spLocks noGrp="1" noChangeArrowheads="1"/>
          </p:cNvSpPr>
          <p:nvPr>
            <p:ph type="title"/>
          </p:nvPr>
        </p:nvSpPr>
        <p:spPr bwMode="gray">
          <a:xfrm>
            <a:off x="457200" y="244079"/>
            <a:ext cx="8229600" cy="695325"/>
          </a:xfrm>
          <a:prstGeom prst="rect">
            <a:avLst/>
          </a:prstGeom>
          <a:noFill/>
          <a:ln>
            <a:noFill/>
          </a:ln>
          <a:effectLst>
            <a:outerShdw dist="35921" dir="2700000" algn="ctr" rotWithShape="0">
              <a:srgbClr val="FFFF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43" name="Freeform 10">
            <a:extLst>
              <a:ext uri="{FF2B5EF4-FFF2-40B4-BE49-F238E27FC236}">
                <a16:creationId xmlns="" xmlns:a16="http://schemas.microsoft.com/office/drawing/2014/main" id="{00711DAC-E9F6-10E5-660F-4F1BD37D6BBA}"/>
              </a:ext>
            </a:extLst>
          </p:cNvPr>
          <p:cNvSpPr>
            <a:spLocks/>
          </p:cNvSpPr>
          <p:nvPr/>
        </p:nvSpPr>
        <p:spPr bwMode="gray">
          <a:xfrm>
            <a:off x="4038600" y="1191"/>
            <a:ext cx="5105400" cy="554831"/>
          </a:xfrm>
          <a:custGeom>
            <a:avLst/>
            <a:gdLst>
              <a:gd name="T0" fmla="*/ 2147483646 w 3130"/>
              <a:gd name="T1" fmla="*/ 2147483646 h 453"/>
              <a:gd name="T2" fmla="*/ 2147483646 w 3130"/>
              <a:gd name="T3" fmla="*/ 0 h 453"/>
              <a:gd name="T4" fmla="*/ 0 w 3130"/>
              <a:gd name="T5" fmla="*/ 0 h 453"/>
              <a:gd name="T6" fmla="*/ 2147483646 w 3130"/>
              <a:gd name="T7" fmla="*/ 2147483646 h 4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30" h="453">
                <a:moveTo>
                  <a:pt x="3130" y="453"/>
                </a:moveTo>
                <a:cubicBezTo>
                  <a:pt x="3130" y="226"/>
                  <a:pt x="3130" y="0"/>
                  <a:pt x="3130" y="0"/>
                </a:cubicBezTo>
                <a:lnTo>
                  <a:pt x="0" y="0"/>
                </a:lnTo>
                <a:cubicBezTo>
                  <a:pt x="0" y="0"/>
                  <a:pt x="1298" y="389"/>
                  <a:pt x="3130" y="453"/>
                </a:cubicBezTo>
                <a:close/>
              </a:path>
            </a:pathLst>
          </a:cu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90239" r:id="rId1"/>
    <p:sldLayoutId id="2147490240" r:id="rId2"/>
    <p:sldLayoutId id="2147490241" r:id="rId3"/>
    <p:sldLayoutId id="2147490242" r:id="rId4"/>
    <p:sldLayoutId id="2147490243" r:id="rId5"/>
    <p:sldLayoutId id="2147490244" r:id="rId6"/>
    <p:sldLayoutId id="2147490245" r:id="rId7"/>
    <p:sldLayoutId id="2147490246" r:id="rId8"/>
    <p:sldLayoutId id="2147490247" r:id="rId9"/>
    <p:sldLayoutId id="2147490248" r:id="rId10"/>
    <p:sldLayoutId id="2147490249" r:id="rId11"/>
    <p:sldLayoutId id="2147490250" r:id="rId12"/>
    <p:sldLayoutId id="2147490251" r:id="rId13"/>
    <p:sldLayoutId id="2147490231" r:id="rId14"/>
    <p:sldLayoutId id="2147490232" r:id="rId15"/>
    <p:sldLayoutId id="2147490233" r:id="rId16"/>
    <p:sldLayoutId id="2147490234" r:id="rId17"/>
  </p:sldLayoutIdLst>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charset="0"/>
        </a:defRPr>
      </a:lvl2pPr>
      <a:lvl3pPr algn="l" rtl="0" eaLnBrk="0" fontAlgn="base" hangingPunct="0">
        <a:spcBef>
          <a:spcPct val="0"/>
        </a:spcBef>
        <a:spcAft>
          <a:spcPct val="0"/>
        </a:spcAft>
        <a:defRPr sz="4400" b="1">
          <a:solidFill>
            <a:schemeClr val="tx2"/>
          </a:solidFill>
          <a:latin typeface="Arial" charset="0"/>
        </a:defRPr>
      </a:lvl3pPr>
      <a:lvl4pPr algn="l" rtl="0" eaLnBrk="0" fontAlgn="base" hangingPunct="0">
        <a:spcBef>
          <a:spcPct val="0"/>
        </a:spcBef>
        <a:spcAft>
          <a:spcPct val="0"/>
        </a:spcAft>
        <a:defRPr sz="4400" b="1">
          <a:solidFill>
            <a:schemeClr val="tx2"/>
          </a:solidFill>
          <a:latin typeface="Arial" charset="0"/>
        </a:defRPr>
      </a:lvl4pPr>
      <a:lvl5pPr algn="l" rtl="0" eaLnBrk="0" fontAlgn="base" hangingPunct="0">
        <a:spcBef>
          <a:spcPct val="0"/>
        </a:spcBef>
        <a:spcAft>
          <a:spcPct val="0"/>
        </a:spcAft>
        <a:defRPr sz="4400" b="1">
          <a:solidFill>
            <a:schemeClr val="tx2"/>
          </a:solidFill>
          <a:latin typeface="Arial" charset="0"/>
        </a:defRPr>
      </a:lvl5pPr>
      <a:lvl6pPr marL="457200" algn="l" rtl="0" eaLnBrk="0" fontAlgn="base" hangingPunct="0">
        <a:spcBef>
          <a:spcPct val="0"/>
        </a:spcBef>
        <a:spcAft>
          <a:spcPct val="0"/>
        </a:spcAft>
        <a:defRPr sz="4400" b="1">
          <a:solidFill>
            <a:schemeClr val="tx2"/>
          </a:solidFill>
          <a:latin typeface="Arial" charset="0"/>
        </a:defRPr>
      </a:lvl6pPr>
      <a:lvl7pPr marL="914400" algn="l" rtl="0" eaLnBrk="0" fontAlgn="base" hangingPunct="0">
        <a:spcBef>
          <a:spcPct val="0"/>
        </a:spcBef>
        <a:spcAft>
          <a:spcPct val="0"/>
        </a:spcAft>
        <a:defRPr sz="4400" b="1">
          <a:solidFill>
            <a:schemeClr val="tx2"/>
          </a:solidFill>
          <a:latin typeface="Arial" charset="0"/>
        </a:defRPr>
      </a:lvl7pPr>
      <a:lvl8pPr marL="1371600" algn="l" rtl="0" eaLnBrk="0" fontAlgn="base" hangingPunct="0">
        <a:spcBef>
          <a:spcPct val="0"/>
        </a:spcBef>
        <a:spcAft>
          <a:spcPct val="0"/>
        </a:spcAft>
        <a:defRPr sz="4400" b="1">
          <a:solidFill>
            <a:schemeClr val="tx2"/>
          </a:solidFill>
          <a:latin typeface="Arial" charset="0"/>
        </a:defRPr>
      </a:lvl8pPr>
      <a:lvl9pPr marL="1828800" algn="l"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66FF"/>
        </a:solidFill>
        <a:effectLst/>
      </p:bgPr>
    </p:bg>
    <p:spTree>
      <p:nvGrpSpPr>
        <p:cNvPr id="1" name=""/>
        <p:cNvGrpSpPr/>
        <p:nvPr/>
      </p:nvGrpSpPr>
      <p:grpSpPr>
        <a:xfrm>
          <a:off x="0" y="0"/>
          <a:ext cx="0" cy="0"/>
          <a:chOff x="0" y="0"/>
          <a:chExt cx="0" cy="0"/>
        </a:xfrm>
      </p:grpSpPr>
      <p:sp>
        <p:nvSpPr>
          <p:cNvPr id="2050" name="Freeform 7">
            <a:extLst>
              <a:ext uri="{FF2B5EF4-FFF2-40B4-BE49-F238E27FC236}">
                <a16:creationId xmlns="" xmlns:a16="http://schemas.microsoft.com/office/drawing/2014/main" id="{4BFDA1F6-5FF3-2AB6-21F5-1FFE87CCCFF0}"/>
              </a:ext>
            </a:extLst>
          </p:cNvPr>
          <p:cNvSpPr>
            <a:spLocks/>
          </p:cNvSpPr>
          <p:nvPr/>
        </p:nvSpPr>
        <p:spPr bwMode="gray">
          <a:xfrm>
            <a:off x="-1588" y="4411266"/>
            <a:ext cx="2917826" cy="733425"/>
          </a:xfrm>
          <a:custGeom>
            <a:avLst/>
            <a:gdLst>
              <a:gd name="T0" fmla="*/ 0 w 1838"/>
              <a:gd name="T1" fmla="*/ 2147483646 h 618"/>
              <a:gd name="T2" fmla="*/ 2147483646 w 1838"/>
              <a:gd name="T3" fmla="*/ 0 h 618"/>
              <a:gd name="T4" fmla="*/ 2147483646 w 1838"/>
              <a:gd name="T5" fmla="*/ 2147483646 h 618"/>
              <a:gd name="T6" fmla="*/ 0 w 1838"/>
              <a:gd name="T7" fmla="*/ 2147483646 h 618"/>
              <a:gd name="T8" fmla="*/ 0 w 1838"/>
              <a:gd name="T9" fmla="*/ 2147483646 h 6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8" h="618">
                <a:moveTo>
                  <a:pt x="0" y="74"/>
                </a:moveTo>
                <a:cubicBezTo>
                  <a:pt x="879" y="269"/>
                  <a:pt x="1589" y="0"/>
                  <a:pt x="1589" y="0"/>
                </a:cubicBezTo>
                <a:cubicBezTo>
                  <a:pt x="1652" y="335"/>
                  <a:pt x="1838" y="618"/>
                  <a:pt x="1838" y="618"/>
                </a:cubicBezTo>
                <a:lnTo>
                  <a:pt x="0" y="618"/>
                </a:lnTo>
                <a:cubicBezTo>
                  <a:pt x="0" y="618"/>
                  <a:pt x="0" y="346"/>
                  <a:pt x="0" y="7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 name="Freeform 9">
            <a:extLst>
              <a:ext uri="{FF2B5EF4-FFF2-40B4-BE49-F238E27FC236}">
                <a16:creationId xmlns="" xmlns:a16="http://schemas.microsoft.com/office/drawing/2014/main" id="{ED25B749-A87E-87DB-C243-7B395D7B6DEB}"/>
              </a:ext>
            </a:extLst>
          </p:cNvPr>
          <p:cNvSpPr>
            <a:spLocks/>
          </p:cNvSpPr>
          <p:nvPr/>
        </p:nvSpPr>
        <p:spPr bwMode="gray">
          <a:xfrm>
            <a:off x="4356100" y="481013"/>
            <a:ext cx="4787900" cy="4498181"/>
          </a:xfrm>
          <a:custGeom>
            <a:avLst/>
            <a:gdLst>
              <a:gd name="T0" fmla="*/ 2147483646 w 3016"/>
              <a:gd name="T1" fmla="*/ 2147483646 h 3791"/>
              <a:gd name="T2" fmla="*/ 0 w 3016"/>
              <a:gd name="T3" fmla="*/ 2147483646 h 3791"/>
              <a:gd name="T4" fmla="*/ 2147483646 w 3016"/>
              <a:gd name="T5" fmla="*/ 2147483646 h 3791"/>
              <a:gd name="T6" fmla="*/ 2147483646 w 3016"/>
              <a:gd name="T7" fmla="*/ 2147483646 h 3791"/>
              <a:gd name="T8" fmla="*/ 2147483646 w 3016"/>
              <a:gd name="T9" fmla="*/ 0 h 3791"/>
              <a:gd name="T10" fmla="*/ 2147483646 w 3016"/>
              <a:gd name="T11" fmla="*/ 2147483646 h 37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16" h="3791">
                <a:moveTo>
                  <a:pt x="548" y="1300"/>
                </a:moveTo>
                <a:cubicBezTo>
                  <a:pt x="274" y="1912"/>
                  <a:pt x="0" y="2525"/>
                  <a:pt x="0" y="2525"/>
                </a:cubicBezTo>
                <a:cubicBezTo>
                  <a:pt x="1458" y="3791"/>
                  <a:pt x="3016" y="2752"/>
                  <a:pt x="3016" y="2752"/>
                </a:cubicBezTo>
                <a:cubicBezTo>
                  <a:pt x="3016" y="2752"/>
                  <a:pt x="3016" y="1708"/>
                  <a:pt x="3016" y="665"/>
                </a:cubicBezTo>
                <a:cubicBezTo>
                  <a:pt x="2528" y="170"/>
                  <a:pt x="1944" y="0"/>
                  <a:pt x="1944" y="0"/>
                </a:cubicBezTo>
                <a:cubicBezTo>
                  <a:pt x="1944" y="0"/>
                  <a:pt x="1639" y="839"/>
                  <a:pt x="548" y="130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2" name="Freeform 12">
            <a:extLst>
              <a:ext uri="{FF2B5EF4-FFF2-40B4-BE49-F238E27FC236}">
                <a16:creationId xmlns="" xmlns:a16="http://schemas.microsoft.com/office/drawing/2014/main" id="{D145BF71-1143-7C3D-CCD6-9A7FB13A1CB9}"/>
              </a:ext>
            </a:extLst>
          </p:cNvPr>
          <p:cNvSpPr>
            <a:spLocks/>
          </p:cNvSpPr>
          <p:nvPr/>
        </p:nvSpPr>
        <p:spPr bwMode="gray">
          <a:xfrm>
            <a:off x="2528888" y="3512344"/>
            <a:ext cx="6615112" cy="1679972"/>
          </a:xfrm>
          <a:custGeom>
            <a:avLst/>
            <a:gdLst>
              <a:gd name="T0" fmla="*/ 2147483646 w 4171"/>
              <a:gd name="T1" fmla="*/ 0 h 1416"/>
              <a:gd name="T2" fmla="*/ 0 w 4171"/>
              <a:gd name="T3" fmla="*/ 2147483646 h 1416"/>
              <a:gd name="T4" fmla="*/ 2147483646 w 4171"/>
              <a:gd name="T5" fmla="*/ 2147483646 h 1416"/>
              <a:gd name="T6" fmla="*/ 2147483646 w 4171"/>
              <a:gd name="T7" fmla="*/ 2147483646 h 1416"/>
              <a:gd name="T8" fmla="*/ 2147483646 w 4171"/>
              <a:gd name="T9" fmla="*/ 2147483646 h 1416"/>
              <a:gd name="T10" fmla="*/ 2147483646 w 4171"/>
              <a:gd name="T11" fmla="*/ 0 h 14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71" h="1416">
                <a:moveTo>
                  <a:pt x="1114" y="0"/>
                </a:moveTo>
                <a:cubicBezTo>
                  <a:pt x="1114" y="0"/>
                  <a:pt x="557" y="377"/>
                  <a:pt x="0" y="754"/>
                </a:cubicBezTo>
                <a:cubicBezTo>
                  <a:pt x="180" y="1190"/>
                  <a:pt x="406" y="1375"/>
                  <a:pt x="406" y="1375"/>
                </a:cubicBezTo>
                <a:cubicBezTo>
                  <a:pt x="2288" y="1375"/>
                  <a:pt x="4171" y="1375"/>
                  <a:pt x="4171" y="1375"/>
                </a:cubicBezTo>
                <a:lnTo>
                  <a:pt x="4171" y="468"/>
                </a:lnTo>
                <a:cubicBezTo>
                  <a:pt x="4171" y="468"/>
                  <a:pt x="2546" y="1416"/>
                  <a:pt x="1114" y="0"/>
                </a:cubicBezTo>
                <a:close/>
              </a:path>
            </a:pathLst>
          </a:cu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3" name="Freeform 14" descr="1">
            <a:extLst>
              <a:ext uri="{FF2B5EF4-FFF2-40B4-BE49-F238E27FC236}">
                <a16:creationId xmlns="" xmlns:a16="http://schemas.microsoft.com/office/drawing/2014/main" id="{358476B5-F621-FCAE-61F8-53D120549BD4}"/>
              </a:ext>
            </a:extLst>
          </p:cNvPr>
          <p:cNvSpPr>
            <a:spLocks/>
          </p:cNvSpPr>
          <p:nvPr/>
        </p:nvSpPr>
        <p:spPr bwMode="gray">
          <a:xfrm>
            <a:off x="4714875" y="-1191"/>
            <a:ext cx="2543175" cy="1974057"/>
          </a:xfrm>
          <a:custGeom>
            <a:avLst/>
            <a:gdLst>
              <a:gd name="T0" fmla="*/ 0 w 1569"/>
              <a:gd name="T1" fmla="*/ 0 h 1645"/>
              <a:gd name="T2" fmla="*/ 2147483646 w 1569"/>
              <a:gd name="T3" fmla="*/ 2147483646 h 1645"/>
              <a:gd name="T4" fmla="*/ 2147483646 w 1569"/>
              <a:gd name="T5" fmla="*/ 0 h 1645"/>
              <a:gd name="T6" fmla="*/ 0 w 1569"/>
              <a:gd name="T7" fmla="*/ 0 h 16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69" h="1645">
                <a:moveTo>
                  <a:pt x="0" y="0"/>
                </a:moveTo>
                <a:lnTo>
                  <a:pt x="335" y="1645"/>
                </a:lnTo>
                <a:cubicBezTo>
                  <a:pt x="335" y="1645"/>
                  <a:pt x="1394" y="1086"/>
                  <a:pt x="1569" y="0"/>
                </a:cubicBezTo>
                <a:cubicBezTo>
                  <a:pt x="784" y="0"/>
                  <a:pt x="0" y="0"/>
                  <a:pt x="0" y="0"/>
                </a:cubicBezTo>
                <a:close/>
              </a:path>
            </a:pathLst>
          </a:cu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4" name="Freeform 15">
            <a:extLst>
              <a:ext uri="{FF2B5EF4-FFF2-40B4-BE49-F238E27FC236}">
                <a16:creationId xmlns="" xmlns:a16="http://schemas.microsoft.com/office/drawing/2014/main" id="{75619DF4-BFD2-51A0-61A6-5E9A1D04CCE6}"/>
              </a:ext>
            </a:extLst>
          </p:cNvPr>
          <p:cNvSpPr>
            <a:spLocks/>
          </p:cNvSpPr>
          <p:nvPr/>
        </p:nvSpPr>
        <p:spPr bwMode="gray">
          <a:xfrm>
            <a:off x="-3174" y="1191"/>
            <a:ext cx="5857875" cy="5095875"/>
          </a:xfrm>
          <a:custGeom>
            <a:avLst/>
            <a:gdLst>
              <a:gd name="T0" fmla="*/ 0 w 3690"/>
              <a:gd name="T1" fmla="*/ 2147483646 h 4280"/>
              <a:gd name="T2" fmla="*/ 0 w 3690"/>
              <a:gd name="T3" fmla="*/ 2147483646 h 4280"/>
              <a:gd name="T4" fmla="*/ 2147483646 w 3690"/>
              <a:gd name="T5" fmla="*/ 0 h 4280"/>
              <a:gd name="T6" fmla="*/ 2147483646 w 3690"/>
              <a:gd name="T7" fmla="*/ 2147483646 h 4280"/>
              <a:gd name="T8" fmla="*/ 0 w 3690"/>
              <a:gd name="T9" fmla="*/ 2147483646 h 4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90" h="4280">
                <a:moveTo>
                  <a:pt x="0" y="3810"/>
                </a:moveTo>
                <a:lnTo>
                  <a:pt x="0" y="1"/>
                </a:lnTo>
                <a:lnTo>
                  <a:pt x="2974" y="0"/>
                </a:lnTo>
                <a:cubicBezTo>
                  <a:pt x="3284" y="452"/>
                  <a:pt x="3690" y="1776"/>
                  <a:pt x="2768" y="2926"/>
                </a:cubicBezTo>
                <a:cubicBezTo>
                  <a:pt x="1610" y="4280"/>
                  <a:pt x="0" y="3810"/>
                  <a:pt x="0" y="38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5" name="Freeform 16">
            <a:extLst>
              <a:ext uri="{FF2B5EF4-FFF2-40B4-BE49-F238E27FC236}">
                <a16:creationId xmlns="" xmlns:a16="http://schemas.microsoft.com/office/drawing/2014/main" id="{E6D76BCB-666C-E425-F6BE-B51A5DE245FF}"/>
              </a:ext>
            </a:extLst>
          </p:cNvPr>
          <p:cNvSpPr>
            <a:spLocks/>
          </p:cNvSpPr>
          <p:nvPr/>
        </p:nvSpPr>
        <p:spPr bwMode="gray">
          <a:xfrm>
            <a:off x="-3175" y="1191"/>
            <a:ext cx="5943600" cy="4827984"/>
          </a:xfrm>
          <a:custGeom>
            <a:avLst/>
            <a:gdLst>
              <a:gd name="T0" fmla="*/ 0 w 3635"/>
              <a:gd name="T1" fmla="*/ 2147483646 h 4115"/>
              <a:gd name="T2" fmla="*/ 0 w 3635"/>
              <a:gd name="T3" fmla="*/ 0 h 4115"/>
              <a:gd name="T4" fmla="*/ 2147483646 w 3635"/>
              <a:gd name="T5" fmla="*/ 0 h 4115"/>
              <a:gd name="T6" fmla="*/ 2147483646 w 3635"/>
              <a:gd name="T7" fmla="*/ 2147483646 h 4115"/>
              <a:gd name="T8" fmla="*/ 0 w 3635"/>
              <a:gd name="T9" fmla="*/ 2147483646 h 4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35" h="4115">
                <a:moveTo>
                  <a:pt x="0" y="3765"/>
                </a:moveTo>
                <a:lnTo>
                  <a:pt x="0" y="0"/>
                </a:lnTo>
                <a:lnTo>
                  <a:pt x="2767" y="0"/>
                </a:lnTo>
                <a:cubicBezTo>
                  <a:pt x="2767" y="0"/>
                  <a:pt x="3635" y="1445"/>
                  <a:pt x="2567" y="2858"/>
                </a:cubicBezTo>
                <a:cubicBezTo>
                  <a:pt x="1523" y="4115"/>
                  <a:pt x="0" y="3765"/>
                  <a:pt x="0" y="3765"/>
                </a:cubicBezTo>
                <a:close/>
              </a:path>
            </a:pathLst>
          </a:custGeom>
          <a:gradFill rotWithShape="1">
            <a:gsLst>
              <a:gs pos="0">
                <a:srgbClr val="FFFDE9"/>
              </a:gs>
              <a:gs pos="100000">
                <a:srgbClr val="FDF58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56" name="Group 17">
            <a:extLst>
              <a:ext uri="{FF2B5EF4-FFF2-40B4-BE49-F238E27FC236}">
                <a16:creationId xmlns="" xmlns:a16="http://schemas.microsoft.com/office/drawing/2014/main" id="{7EABBF31-4B78-99F5-CDA0-254168BF017B}"/>
              </a:ext>
            </a:extLst>
          </p:cNvPr>
          <p:cNvGrpSpPr>
            <a:grpSpLocks/>
          </p:cNvGrpSpPr>
          <p:nvPr/>
        </p:nvGrpSpPr>
        <p:grpSpPr bwMode="auto">
          <a:xfrm>
            <a:off x="250825" y="7144"/>
            <a:ext cx="4176713" cy="4431506"/>
            <a:chOff x="158" y="6"/>
            <a:chExt cx="2631" cy="3722"/>
          </a:xfrm>
        </p:grpSpPr>
        <p:sp>
          <p:nvSpPr>
            <p:cNvPr id="2078" name="Line 18">
              <a:extLst>
                <a:ext uri="{FF2B5EF4-FFF2-40B4-BE49-F238E27FC236}">
                  <a16:creationId xmlns="" xmlns:a16="http://schemas.microsoft.com/office/drawing/2014/main" id="{EDCC19CD-968E-93CA-7839-B900BF5AFEB1}"/>
                </a:ext>
              </a:extLst>
            </p:cNvPr>
            <p:cNvSpPr>
              <a:spLocks noChangeShapeType="1"/>
            </p:cNvSpPr>
            <p:nvPr/>
          </p:nvSpPr>
          <p:spPr bwMode="gray">
            <a:xfrm>
              <a:off x="158" y="6"/>
              <a:ext cx="0" cy="3720"/>
            </a:xfrm>
            <a:prstGeom prst="line">
              <a:avLst/>
            </a:prstGeom>
            <a:noFill/>
            <a:ln w="9525">
              <a:solidFill>
                <a:srgbClr val="FFFFFF"/>
              </a:solidFill>
              <a:round/>
              <a:headEnd/>
              <a:tailEnd/>
            </a:ln>
            <a:effectLst>
              <a:outerShdw dist="17961" dir="2700000" algn="ctr" rotWithShape="0">
                <a:srgbClr val="FFCC00">
                  <a:alpha val="64998"/>
                </a:srgbClr>
              </a:outerShdw>
            </a:effectLst>
            <a:extLst>
              <a:ext uri="{909E8E84-426E-40DD-AFC4-6F175D3DCCD1}">
                <a14:hiddenFill xmlns:a14="http://schemas.microsoft.com/office/drawing/2010/main">
                  <a:noFill/>
                </a14:hiddenFill>
              </a:ext>
            </a:extLst>
          </p:spPr>
          <p:txBody>
            <a:bodyPr/>
            <a:lstStyle/>
            <a:p>
              <a:endParaRPr lang="en-US"/>
            </a:p>
          </p:txBody>
        </p:sp>
        <p:sp>
          <p:nvSpPr>
            <p:cNvPr id="2079" name="Line 19">
              <a:extLst>
                <a:ext uri="{FF2B5EF4-FFF2-40B4-BE49-F238E27FC236}">
                  <a16:creationId xmlns="" xmlns:a16="http://schemas.microsoft.com/office/drawing/2014/main" id="{AA055E61-1BD5-E3CC-8726-3EE5E55DDFE7}"/>
                </a:ext>
              </a:extLst>
            </p:cNvPr>
            <p:cNvSpPr>
              <a:spLocks noChangeShapeType="1"/>
            </p:cNvSpPr>
            <p:nvPr/>
          </p:nvSpPr>
          <p:spPr bwMode="gray">
            <a:xfrm>
              <a:off x="815" y="6"/>
              <a:ext cx="0" cy="3722"/>
            </a:xfrm>
            <a:prstGeom prst="line">
              <a:avLst/>
            </a:prstGeom>
            <a:noFill/>
            <a:ln w="9525">
              <a:solidFill>
                <a:srgbClr val="FFFFFF"/>
              </a:solidFill>
              <a:round/>
              <a:headEnd/>
              <a:tailEnd/>
            </a:ln>
            <a:effectLst>
              <a:outerShdw dist="17961" dir="2700000" algn="ctr" rotWithShape="0">
                <a:srgbClr val="FFCC00">
                  <a:alpha val="64998"/>
                </a:srgbClr>
              </a:outerShdw>
            </a:effectLst>
            <a:extLst>
              <a:ext uri="{909E8E84-426E-40DD-AFC4-6F175D3DCCD1}">
                <a14:hiddenFill xmlns:a14="http://schemas.microsoft.com/office/drawing/2010/main">
                  <a:noFill/>
                </a14:hiddenFill>
              </a:ext>
            </a:extLst>
          </p:spPr>
          <p:txBody>
            <a:bodyPr/>
            <a:lstStyle/>
            <a:p>
              <a:endParaRPr lang="en-US"/>
            </a:p>
          </p:txBody>
        </p:sp>
        <p:sp>
          <p:nvSpPr>
            <p:cNvPr id="2080" name="Line 20">
              <a:extLst>
                <a:ext uri="{FF2B5EF4-FFF2-40B4-BE49-F238E27FC236}">
                  <a16:creationId xmlns="" xmlns:a16="http://schemas.microsoft.com/office/drawing/2014/main" id="{EC7BD49C-3C79-82EE-5B91-44EB2ABE13D5}"/>
                </a:ext>
              </a:extLst>
            </p:cNvPr>
            <p:cNvSpPr>
              <a:spLocks noChangeShapeType="1"/>
            </p:cNvSpPr>
            <p:nvPr/>
          </p:nvSpPr>
          <p:spPr bwMode="gray">
            <a:xfrm>
              <a:off x="1473" y="6"/>
              <a:ext cx="0" cy="3586"/>
            </a:xfrm>
            <a:prstGeom prst="line">
              <a:avLst/>
            </a:prstGeom>
            <a:noFill/>
            <a:ln w="9525">
              <a:solidFill>
                <a:srgbClr val="FFFFFF"/>
              </a:solidFill>
              <a:round/>
              <a:headEnd/>
              <a:tailEnd/>
            </a:ln>
            <a:effectLst>
              <a:outerShdw dist="17961" dir="2700000" algn="ctr" rotWithShape="0">
                <a:srgbClr val="FFCC00">
                  <a:alpha val="64998"/>
                </a:srgbClr>
              </a:outerShdw>
            </a:effectLst>
            <a:extLst>
              <a:ext uri="{909E8E84-426E-40DD-AFC4-6F175D3DCCD1}">
                <a14:hiddenFill xmlns:a14="http://schemas.microsoft.com/office/drawing/2010/main">
                  <a:noFill/>
                </a14:hiddenFill>
              </a:ext>
            </a:extLst>
          </p:spPr>
          <p:txBody>
            <a:bodyPr/>
            <a:lstStyle/>
            <a:p>
              <a:endParaRPr lang="en-US"/>
            </a:p>
          </p:txBody>
        </p:sp>
        <p:sp>
          <p:nvSpPr>
            <p:cNvPr id="2081" name="Line 21">
              <a:extLst>
                <a:ext uri="{FF2B5EF4-FFF2-40B4-BE49-F238E27FC236}">
                  <a16:creationId xmlns="" xmlns:a16="http://schemas.microsoft.com/office/drawing/2014/main" id="{79DFD50E-37F6-DEFE-655E-21427A2591C8}"/>
                </a:ext>
              </a:extLst>
            </p:cNvPr>
            <p:cNvSpPr>
              <a:spLocks noChangeShapeType="1"/>
            </p:cNvSpPr>
            <p:nvPr/>
          </p:nvSpPr>
          <p:spPr bwMode="gray">
            <a:xfrm>
              <a:off x="2131" y="6"/>
              <a:ext cx="0" cy="3254"/>
            </a:xfrm>
            <a:prstGeom prst="line">
              <a:avLst/>
            </a:prstGeom>
            <a:noFill/>
            <a:ln w="9525">
              <a:solidFill>
                <a:srgbClr val="FFFFFF"/>
              </a:solidFill>
              <a:round/>
              <a:headEnd/>
              <a:tailEnd/>
            </a:ln>
            <a:effectLst>
              <a:outerShdw dist="17961" dir="2700000" algn="ctr" rotWithShape="0">
                <a:srgbClr val="FFCC00">
                  <a:alpha val="64998"/>
                </a:srgbClr>
              </a:outerShdw>
            </a:effectLst>
            <a:extLst>
              <a:ext uri="{909E8E84-426E-40DD-AFC4-6F175D3DCCD1}">
                <a14:hiddenFill xmlns:a14="http://schemas.microsoft.com/office/drawing/2010/main">
                  <a:noFill/>
                </a14:hiddenFill>
              </a:ext>
            </a:extLst>
          </p:spPr>
          <p:txBody>
            <a:bodyPr/>
            <a:lstStyle/>
            <a:p>
              <a:endParaRPr lang="en-US"/>
            </a:p>
          </p:txBody>
        </p:sp>
        <p:sp>
          <p:nvSpPr>
            <p:cNvPr id="2082" name="Line 22">
              <a:extLst>
                <a:ext uri="{FF2B5EF4-FFF2-40B4-BE49-F238E27FC236}">
                  <a16:creationId xmlns="" xmlns:a16="http://schemas.microsoft.com/office/drawing/2014/main" id="{0241BC5F-2635-AEFD-9AC6-A29014A21DF6}"/>
                </a:ext>
              </a:extLst>
            </p:cNvPr>
            <p:cNvSpPr>
              <a:spLocks noChangeShapeType="1"/>
            </p:cNvSpPr>
            <p:nvPr/>
          </p:nvSpPr>
          <p:spPr bwMode="gray">
            <a:xfrm>
              <a:off x="2789" y="6"/>
              <a:ext cx="0" cy="2589"/>
            </a:xfrm>
            <a:prstGeom prst="line">
              <a:avLst/>
            </a:prstGeom>
            <a:noFill/>
            <a:ln w="9525">
              <a:solidFill>
                <a:srgbClr val="FFFFFF"/>
              </a:solidFill>
              <a:round/>
              <a:headEnd/>
              <a:tailEnd/>
            </a:ln>
            <a:effectLst>
              <a:outerShdw dist="17961" dir="2700000" algn="ctr" rotWithShape="0">
                <a:srgbClr val="FFCC00">
                  <a:alpha val="64998"/>
                </a:srgbClr>
              </a:outerShdw>
            </a:effectLst>
            <a:extLst>
              <a:ext uri="{909E8E84-426E-40DD-AFC4-6F175D3DCCD1}">
                <a14:hiddenFill xmlns:a14="http://schemas.microsoft.com/office/drawing/2010/main">
                  <a:noFill/>
                </a14:hiddenFill>
              </a:ext>
            </a:extLst>
          </p:spPr>
          <p:txBody>
            <a:bodyPr/>
            <a:lstStyle/>
            <a:p>
              <a:endParaRPr lang="en-US"/>
            </a:p>
          </p:txBody>
        </p:sp>
      </p:grpSp>
      <p:grpSp>
        <p:nvGrpSpPr>
          <p:cNvPr id="2057" name="Group 23">
            <a:extLst>
              <a:ext uri="{FF2B5EF4-FFF2-40B4-BE49-F238E27FC236}">
                <a16:creationId xmlns="" xmlns:a16="http://schemas.microsoft.com/office/drawing/2014/main" id="{C8285C96-DC54-1471-D3D8-DAF6BC6FAF4F}"/>
              </a:ext>
            </a:extLst>
          </p:cNvPr>
          <p:cNvGrpSpPr>
            <a:grpSpLocks/>
          </p:cNvGrpSpPr>
          <p:nvPr/>
        </p:nvGrpSpPr>
        <p:grpSpPr bwMode="auto">
          <a:xfrm>
            <a:off x="6350" y="195262"/>
            <a:ext cx="5041900" cy="3996929"/>
            <a:chOff x="4" y="164"/>
            <a:chExt cx="3176" cy="3357"/>
          </a:xfrm>
        </p:grpSpPr>
        <p:sp>
          <p:nvSpPr>
            <p:cNvPr id="2072" name="Line 24">
              <a:extLst>
                <a:ext uri="{FF2B5EF4-FFF2-40B4-BE49-F238E27FC236}">
                  <a16:creationId xmlns="" xmlns:a16="http://schemas.microsoft.com/office/drawing/2014/main" id="{7DE1ABF5-603A-645F-8462-83BDA7B44E03}"/>
                </a:ext>
              </a:extLst>
            </p:cNvPr>
            <p:cNvSpPr>
              <a:spLocks noChangeShapeType="1"/>
            </p:cNvSpPr>
            <p:nvPr/>
          </p:nvSpPr>
          <p:spPr bwMode="gray">
            <a:xfrm rot="5400000">
              <a:off x="1466" y="-1298"/>
              <a:ext cx="0" cy="2924"/>
            </a:xfrm>
            <a:prstGeom prst="line">
              <a:avLst/>
            </a:prstGeom>
            <a:noFill/>
            <a:ln w="9525">
              <a:solidFill>
                <a:srgbClr val="FFFFFF"/>
              </a:solidFill>
              <a:round/>
              <a:headEnd/>
              <a:tailEnd/>
            </a:ln>
            <a:effectLst>
              <a:outerShdw dist="17961" dir="2700000" algn="ctr" rotWithShape="0">
                <a:srgbClr val="FFCC00">
                  <a:alpha val="64998"/>
                </a:srgbClr>
              </a:outerShdw>
            </a:effectLst>
            <a:extLst>
              <a:ext uri="{909E8E84-426E-40DD-AFC4-6F175D3DCCD1}">
                <a14:hiddenFill xmlns:a14="http://schemas.microsoft.com/office/drawing/2010/main">
                  <a:noFill/>
                </a14:hiddenFill>
              </a:ext>
            </a:extLst>
          </p:spPr>
          <p:txBody>
            <a:bodyPr/>
            <a:lstStyle/>
            <a:p>
              <a:endParaRPr lang="en-US"/>
            </a:p>
          </p:txBody>
        </p:sp>
        <p:sp>
          <p:nvSpPr>
            <p:cNvPr id="2073" name="Line 25">
              <a:extLst>
                <a:ext uri="{FF2B5EF4-FFF2-40B4-BE49-F238E27FC236}">
                  <a16:creationId xmlns="" xmlns:a16="http://schemas.microsoft.com/office/drawing/2014/main" id="{DEC46771-EF83-96DD-D6E3-D40764E8DEEA}"/>
                </a:ext>
              </a:extLst>
            </p:cNvPr>
            <p:cNvSpPr>
              <a:spLocks noChangeShapeType="1"/>
            </p:cNvSpPr>
            <p:nvPr/>
          </p:nvSpPr>
          <p:spPr bwMode="gray">
            <a:xfrm rot="5400000">
              <a:off x="1575" y="-736"/>
              <a:ext cx="0" cy="3142"/>
            </a:xfrm>
            <a:prstGeom prst="line">
              <a:avLst/>
            </a:prstGeom>
            <a:noFill/>
            <a:ln w="9525">
              <a:solidFill>
                <a:srgbClr val="FFFFFF"/>
              </a:solidFill>
              <a:round/>
              <a:headEnd/>
              <a:tailEnd/>
            </a:ln>
            <a:effectLst>
              <a:outerShdw dist="17961" dir="2700000" algn="ctr" rotWithShape="0">
                <a:srgbClr val="FFCC00">
                  <a:alpha val="64998"/>
                </a:srgbClr>
              </a:outerShdw>
            </a:effectLst>
            <a:extLst>
              <a:ext uri="{909E8E84-426E-40DD-AFC4-6F175D3DCCD1}">
                <a14:hiddenFill xmlns:a14="http://schemas.microsoft.com/office/drawing/2010/main">
                  <a:noFill/>
                </a14:hiddenFill>
              </a:ext>
            </a:extLst>
          </p:spPr>
          <p:txBody>
            <a:bodyPr/>
            <a:lstStyle/>
            <a:p>
              <a:endParaRPr lang="en-US"/>
            </a:p>
          </p:txBody>
        </p:sp>
        <p:sp>
          <p:nvSpPr>
            <p:cNvPr id="2074" name="Line 26">
              <a:extLst>
                <a:ext uri="{FF2B5EF4-FFF2-40B4-BE49-F238E27FC236}">
                  <a16:creationId xmlns="" xmlns:a16="http://schemas.microsoft.com/office/drawing/2014/main" id="{DD23344B-1D89-4838-3B3A-F78E3981CBCB}"/>
                </a:ext>
              </a:extLst>
            </p:cNvPr>
            <p:cNvSpPr>
              <a:spLocks noChangeShapeType="1"/>
            </p:cNvSpPr>
            <p:nvPr/>
          </p:nvSpPr>
          <p:spPr bwMode="gray">
            <a:xfrm rot="5400000">
              <a:off x="1592" y="-82"/>
              <a:ext cx="0" cy="3176"/>
            </a:xfrm>
            <a:prstGeom prst="line">
              <a:avLst/>
            </a:prstGeom>
            <a:noFill/>
            <a:ln w="9525">
              <a:solidFill>
                <a:srgbClr val="FFFFFF"/>
              </a:solidFill>
              <a:round/>
              <a:headEnd/>
              <a:tailEnd/>
            </a:ln>
            <a:effectLst>
              <a:outerShdw dist="17961" dir="2700000" algn="ctr" rotWithShape="0">
                <a:srgbClr val="FFCC00">
                  <a:alpha val="64998"/>
                </a:srgbClr>
              </a:outerShdw>
            </a:effectLst>
            <a:extLst>
              <a:ext uri="{909E8E84-426E-40DD-AFC4-6F175D3DCCD1}">
                <a14:hiddenFill xmlns:a14="http://schemas.microsoft.com/office/drawing/2010/main">
                  <a:noFill/>
                </a14:hiddenFill>
              </a:ext>
            </a:extLst>
          </p:spPr>
          <p:txBody>
            <a:bodyPr/>
            <a:lstStyle/>
            <a:p>
              <a:endParaRPr lang="en-US"/>
            </a:p>
          </p:txBody>
        </p:sp>
        <p:sp>
          <p:nvSpPr>
            <p:cNvPr id="2075" name="Line 27">
              <a:extLst>
                <a:ext uri="{FF2B5EF4-FFF2-40B4-BE49-F238E27FC236}">
                  <a16:creationId xmlns="" xmlns:a16="http://schemas.microsoft.com/office/drawing/2014/main" id="{9EF8B5B2-9E7A-C966-4E7F-8ED4A4F1D6A3}"/>
                </a:ext>
              </a:extLst>
            </p:cNvPr>
            <p:cNvSpPr>
              <a:spLocks noChangeShapeType="1"/>
            </p:cNvSpPr>
            <p:nvPr/>
          </p:nvSpPr>
          <p:spPr bwMode="gray">
            <a:xfrm rot="5400000">
              <a:off x="1508" y="674"/>
              <a:ext cx="0" cy="3008"/>
            </a:xfrm>
            <a:prstGeom prst="line">
              <a:avLst/>
            </a:prstGeom>
            <a:noFill/>
            <a:ln w="9525">
              <a:solidFill>
                <a:srgbClr val="FFFFFF"/>
              </a:solidFill>
              <a:round/>
              <a:headEnd/>
              <a:tailEnd/>
            </a:ln>
            <a:effectLst>
              <a:outerShdw dist="17961" dir="2700000" algn="ctr" rotWithShape="0">
                <a:srgbClr val="FFCC00">
                  <a:alpha val="64998"/>
                </a:srgbClr>
              </a:outerShdw>
            </a:effectLst>
            <a:extLst>
              <a:ext uri="{909E8E84-426E-40DD-AFC4-6F175D3DCCD1}">
                <a14:hiddenFill xmlns:a14="http://schemas.microsoft.com/office/drawing/2010/main">
                  <a:noFill/>
                </a14:hiddenFill>
              </a:ext>
            </a:extLst>
          </p:spPr>
          <p:txBody>
            <a:bodyPr/>
            <a:lstStyle/>
            <a:p>
              <a:endParaRPr lang="en-US"/>
            </a:p>
          </p:txBody>
        </p:sp>
        <p:sp>
          <p:nvSpPr>
            <p:cNvPr id="2076" name="Line 28">
              <a:extLst>
                <a:ext uri="{FF2B5EF4-FFF2-40B4-BE49-F238E27FC236}">
                  <a16:creationId xmlns="" xmlns:a16="http://schemas.microsoft.com/office/drawing/2014/main" id="{16E95DFC-57E1-4DF8-89D2-A5B1ADE4364A}"/>
                </a:ext>
              </a:extLst>
            </p:cNvPr>
            <p:cNvSpPr>
              <a:spLocks noChangeShapeType="1"/>
            </p:cNvSpPr>
            <p:nvPr/>
          </p:nvSpPr>
          <p:spPr bwMode="gray">
            <a:xfrm rot="5400000">
              <a:off x="1306" y="1547"/>
              <a:ext cx="0" cy="2603"/>
            </a:xfrm>
            <a:prstGeom prst="line">
              <a:avLst/>
            </a:prstGeom>
            <a:noFill/>
            <a:ln w="9525">
              <a:solidFill>
                <a:srgbClr val="FFFFFF"/>
              </a:solidFill>
              <a:round/>
              <a:headEnd/>
              <a:tailEnd/>
            </a:ln>
            <a:effectLst>
              <a:outerShdw dist="17961" dir="2700000" algn="ctr" rotWithShape="0">
                <a:srgbClr val="FFCC00">
                  <a:alpha val="64998"/>
                </a:srgbClr>
              </a:outerShdw>
            </a:effectLst>
            <a:extLst>
              <a:ext uri="{909E8E84-426E-40DD-AFC4-6F175D3DCCD1}">
                <a14:hiddenFill xmlns:a14="http://schemas.microsoft.com/office/drawing/2010/main">
                  <a:noFill/>
                </a14:hiddenFill>
              </a:ext>
            </a:extLst>
          </p:spPr>
          <p:txBody>
            <a:bodyPr/>
            <a:lstStyle/>
            <a:p>
              <a:endParaRPr lang="en-US"/>
            </a:p>
          </p:txBody>
        </p:sp>
        <p:sp>
          <p:nvSpPr>
            <p:cNvPr id="2077" name="Line 29">
              <a:extLst>
                <a:ext uri="{FF2B5EF4-FFF2-40B4-BE49-F238E27FC236}">
                  <a16:creationId xmlns="" xmlns:a16="http://schemas.microsoft.com/office/drawing/2014/main" id="{CEB21050-2773-A7D7-733B-3463EFACB847}"/>
                </a:ext>
              </a:extLst>
            </p:cNvPr>
            <p:cNvSpPr>
              <a:spLocks noChangeShapeType="1"/>
            </p:cNvSpPr>
            <p:nvPr/>
          </p:nvSpPr>
          <p:spPr bwMode="gray">
            <a:xfrm rot="5400000">
              <a:off x="838" y="2687"/>
              <a:ext cx="0" cy="1667"/>
            </a:xfrm>
            <a:prstGeom prst="line">
              <a:avLst/>
            </a:prstGeom>
            <a:noFill/>
            <a:ln w="9525">
              <a:solidFill>
                <a:srgbClr val="FFFFFF"/>
              </a:solidFill>
              <a:round/>
              <a:headEnd/>
              <a:tailEnd/>
            </a:ln>
            <a:effectLst>
              <a:outerShdw dist="17961" dir="2700000" algn="ctr" rotWithShape="0">
                <a:srgbClr val="FFCC00">
                  <a:alpha val="64998"/>
                </a:srgbClr>
              </a:outerShdw>
            </a:effectLst>
            <a:extLst>
              <a:ext uri="{909E8E84-426E-40DD-AFC4-6F175D3DCCD1}">
                <a14:hiddenFill xmlns:a14="http://schemas.microsoft.com/office/drawing/2010/main">
                  <a:noFill/>
                </a14:hiddenFill>
              </a:ext>
            </a:extLst>
          </p:spPr>
          <p:txBody>
            <a:bodyPr/>
            <a:lstStyle/>
            <a:p>
              <a:endParaRPr lang="en-US"/>
            </a:p>
          </p:txBody>
        </p:sp>
      </p:grpSp>
      <p:sp>
        <p:nvSpPr>
          <p:cNvPr id="2058" name="Rectangle 30">
            <a:extLst>
              <a:ext uri="{FF2B5EF4-FFF2-40B4-BE49-F238E27FC236}">
                <a16:creationId xmlns="" xmlns:a16="http://schemas.microsoft.com/office/drawing/2014/main" id="{9CEA02D0-8DC7-0220-B4DE-FFED91DBAB84}"/>
              </a:ext>
            </a:extLst>
          </p:cNvPr>
          <p:cNvSpPr>
            <a:spLocks noChangeArrowheads="1"/>
          </p:cNvSpPr>
          <p:nvPr/>
        </p:nvSpPr>
        <p:spPr bwMode="gray">
          <a:xfrm>
            <a:off x="2368551" y="216694"/>
            <a:ext cx="1012825" cy="769144"/>
          </a:xfrm>
          <a:prstGeom prst="rect">
            <a:avLst/>
          </a:prstGeom>
          <a:solidFill>
            <a:srgbClr val="FFFFFF">
              <a:alpha val="65097"/>
            </a:srgbClr>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vi-VN"/>
          </a:p>
        </p:txBody>
      </p:sp>
      <p:sp>
        <p:nvSpPr>
          <p:cNvPr id="2059" name="Rectangle 31">
            <a:extLst>
              <a:ext uri="{FF2B5EF4-FFF2-40B4-BE49-F238E27FC236}">
                <a16:creationId xmlns="" xmlns:a16="http://schemas.microsoft.com/office/drawing/2014/main" id="{88B302A9-CC20-D87F-D6D4-1E4D7AF712F5}"/>
              </a:ext>
            </a:extLst>
          </p:cNvPr>
          <p:cNvSpPr>
            <a:spLocks noChangeArrowheads="1"/>
          </p:cNvSpPr>
          <p:nvPr/>
        </p:nvSpPr>
        <p:spPr bwMode="gray">
          <a:xfrm>
            <a:off x="285750" y="1826419"/>
            <a:ext cx="1012825" cy="769144"/>
          </a:xfrm>
          <a:prstGeom prst="rect">
            <a:avLst/>
          </a:prstGeom>
          <a:solidFill>
            <a:srgbClr val="FFFFFF">
              <a:alpha val="39999"/>
            </a:srgbClr>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vi-VN"/>
          </a:p>
        </p:txBody>
      </p:sp>
      <p:sp>
        <p:nvSpPr>
          <p:cNvPr id="2060" name="Rectangle 32">
            <a:extLst>
              <a:ext uri="{FF2B5EF4-FFF2-40B4-BE49-F238E27FC236}">
                <a16:creationId xmlns="" xmlns:a16="http://schemas.microsoft.com/office/drawing/2014/main" id="{C7CE7B91-4B49-C629-C678-FBA80EC7948C}"/>
              </a:ext>
            </a:extLst>
          </p:cNvPr>
          <p:cNvSpPr>
            <a:spLocks noChangeArrowheads="1"/>
          </p:cNvSpPr>
          <p:nvPr/>
        </p:nvSpPr>
        <p:spPr bwMode="gray">
          <a:xfrm>
            <a:off x="1" y="209550"/>
            <a:ext cx="250825" cy="769144"/>
          </a:xfrm>
          <a:prstGeom prst="rect">
            <a:avLst/>
          </a:prstGeom>
          <a:solidFill>
            <a:srgbClr val="FFFFFF">
              <a:alpha val="50195"/>
            </a:srgbClr>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vi-VN"/>
          </a:p>
        </p:txBody>
      </p:sp>
      <p:sp>
        <p:nvSpPr>
          <p:cNvPr id="2061" name="Rectangle 33">
            <a:extLst>
              <a:ext uri="{FF2B5EF4-FFF2-40B4-BE49-F238E27FC236}">
                <a16:creationId xmlns="" xmlns:a16="http://schemas.microsoft.com/office/drawing/2014/main" id="{5FD70E9E-D8A8-6FB4-947A-1BF6A5A266D7}"/>
              </a:ext>
            </a:extLst>
          </p:cNvPr>
          <p:cNvSpPr>
            <a:spLocks noChangeArrowheads="1"/>
          </p:cNvSpPr>
          <p:nvPr/>
        </p:nvSpPr>
        <p:spPr bwMode="gray">
          <a:xfrm>
            <a:off x="1331914" y="7143"/>
            <a:ext cx="1012825" cy="176213"/>
          </a:xfrm>
          <a:prstGeom prst="rect">
            <a:avLst/>
          </a:prstGeom>
          <a:solidFill>
            <a:srgbClr val="FFFFFF">
              <a:alpha val="50195"/>
            </a:srgbClr>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vi-VN"/>
          </a:p>
        </p:txBody>
      </p:sp>
      <p:sp>
        <p:nvSpPr>
          <p:cNvPr id="2062" name="Freeform 34">
            <a:extLst>
              <a:ext uri="{FF2B5EF4-FFF2-40B4-BE49-F238E27FC236}">
                <a16:creationId xmlns="" xmlns:a16="http://schemas.microsoft.com/office/drawing/2014/main" id="{A9F80CCD-97B8-58D3-E349-9E9FA57442A0}"/>
              </a:ext>
            </a:extLst>
          </p:cNvPr>
          <p:cNvSpPr>
            <a:spLocks/>
          </p:cNvSpPr>
          <p:nvPr/>
        </p:nvSpPr>
        <p:spPr bwMode="gray">
          <a:xfrm>
            <a:off x="4452939" y="1010841"/>
            <a:ext cx="720725" cy="785813"/>
          </a:xfrm>
          <a:custGeom>
            <a:avLst/>
            <a:gdLst>
              <a:gd name="T0" fmla="*/ 2147483646 w 454"/>
              <a:gd name="T1" fmla="*/ 0 h 680"/>
              <a:gd name="T2" fmla="*/ 0 w 454"/>
              <a:gd name="T3" fmla="*/ 0 h 680"/>
              <a:gd name="T4" fmla="*/ 0 w 454"/>
              <a:gd name="T5" fmla="*/ 2147483646 h 680"/>
              <a:gd name="T6" fmla="*/ 2147483646 w 454"/>
              <a:gd name="T7" fmla="*/ 2147483646 h 680"/>
              <a:gd name="T8" fmla="*/ 2147483646 w 454"/>
              <a:gd name="T9" fmla="*/ 2147483646 h 680"/>
              <a:gd name="T10" fmla="*/ 2147483646 w 454"/>
              <a:gd name="T11" fmla="*/ 0 h 6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4" h="680">
                <a:moveTo>
                  <a:pt x="363" y="0"/>
                </a:moveTo>
                <a:lnTo>
                  <a:pt x="0" y="0"/>
                </a:lnTo>
                <a:lnTo>
                  <a:pt x="0" y="680"/>
                </a:lnTo>
                <a:lnTo>
                  <a:pt x="409" y="680"/>
                </a:lnTo>
                <a:lnTo>
                  <a:pt x="454" y="317"/>
                </a:lnTo>
                <a:lnTo>
                  <a:pt x="363" y="0"/>
                </a:lnTo>
                <a:close/>
              </a:path>
            </a:pathLst>
          </a:custGeom>
          <a:solidFill>
            <a:srgbClr val="FFFFFF">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3" name="Freeform 35">
            <a:extLst>
              <a:ext uri="{FF2B5EF4-FFF2-40B4-BE49-F238E27FC236}">
                <a16:creationId xmlns="" xmlns:a16="http://schemas.microsoft.com/office/drawing/2014/main" id="{67D71D1D-9BAC-F21D-8E70-A96679EB0C11}"/>
              </a:ext>
            </a:extLst>
          </p:cNvPr>
          <p:cNvSpPr>
            <a:spLocks/>
          </p:cNvSpPr>
          <p:nvPr/>
        </p:nvSpPr>
        <p:spPr bwMode="gray">
          <a:xfrm>
            <a:off x="2365375" y="3412331"/>
            <a:ext cx="1003300" cy="767954"/>
          </a:xfrm>
          <a:custGeom>
            <a:avLst/>
            <a:gdLst>
              <a:gd name="T0" fmla="*/ 2147483646 w 680"/>
              <a:gd name="T1" fmla="*/ 0 h 681"/>
              <a:gd name="T2" fmla="*/ 0 w 680"/>
              <a:gd name="T3" fmla="*/ 0 h 681"/>
              <a:gd name="T4" fmla="*/ 0 w 680"/>
              <a:gd name="T5" fmla="*/ 2147483646 h 681"/>
              <a:gd name="T6" fmla="*/ 2147483646 w 680"/>
              <a:gd name="T7" fmla="*/ 2147483646 h 681"/>
              <a:gd name="T8" fmla="*/ 2147483646 w 680"/>
              <a:gd name="T9" fmla="*/ 2147483646 h 681"/>
              <a:gd name="T10" fmla="*/ 2147483646 w 680"/>
              <a:gd name="T11" fmla="*/ 0 h 681"/>
              <a:gd name="T12" fmla="*/ 2147483646 w 680"/>
              <a:gd name="T13" fmla="*/ 0 h 6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0" h="681">
                <a:moveTo>
                  <a:pt x="635" y="0"/>
                </a:moveTo>
                <a:lnTo>
                  <a:pt x="0" y="0"/>
                </a:lnTo>
                <a:lnTo>
                  <a:pt x="0" y="681"/>
                </a:lnTo>
                <a:lnTo>
                  <a:pt x="272" y="681"/>
                </a:lnTo>
                <a:lnTo>
                  <a:pt x="680" y="454"/>
                </a:lnTo>
                <a:lnTo>
                  <a:pt x="680" y="0"/>
                </a:lnTo>
                <a:lnTo>
                  <a:pt x="635" y="0"/>
                </a:ln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 name="Freeform 36">
            <a:extLst>
              <a:ext uri="{FF2B5EF4-FFF2-40B4-BE49-F238E27FC236}">
                <a16:creationId xmlns="" xmlns:a16="http://schemas.microsoft.com/office/drawing/2014/main" id="{F6304E29-4733-9624-97D8-B71F1C446A27}"/>
              </a:ext>
            </a:extLst>
          </p:cNvPr>
          <p:cNvSpPr>
            <a:spLocks/>
          </p:cNvSpPr>
          <p:nvPr/>
        </p:nvSpPr>
        <p:spPr bwMode="gray">
          <a:xfrm>
            <a:off x="7524750" y="0"/>
            <a:ext cx="1620838" cy="922735"/>
          </a:xfrm>
          <a:custGeom>
            <a:avLst/>
            <a:gdLst>
              <a:gd name="T0" fmla="*/ 2147483646 w 1009"/>
              <a:gd name="T1" fmla="*/ 0 h 775"/>
              <a:gd name="T2" fmla="*/ 0 w 1009"/>
              <a:gd name="T3" fmla="*/ 2147483646 h 775"/>
              <a:gd name="T4" fmla="*/ 2147483646 w 1009"/>
              <a:gd name="T5" fmla="*/ 2147483646 h 775"/>
              <a:gd name="T6" fmla="*/ 2147483646 w 1009"/>
              <a:gd name="T7" fmla="*/ 0 h 775"/>
              <a:gd name="T8" fmla="*/ 2147483646 w 1009"/>
              <a:gd name="T9" fmla="*/ 0 h 7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9" h="775">
                <a:moveTo>
                  <a:pt x="34" y="0"/>
                </a:moveTo>
                <a:cubicBezTo>
                  <a:pt x="34" y="115"/>
                  <a:pt x="0" y="255"/>
                  <a:pt x="0" y="255"/>
                </a:cubicBezTo>
                <a:cubicBezTo>
                  <a:pt x="489" y="376"/>
                  <a:pt x="1007" y="775"/>
                  <a:pt x="1007" y="775"/>
                </a:cubicBezTo>
                <a:lnTo>
                  <a:pt x="1009" y="0"/>
                </a:lnTo>
                <a:cubicBezTo>
                  <a:pt x="1009" y="0"/>
                  <a:pt x="521" y="0"/>
                  <a:pt x="34" y="0"/>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2065" name="Picture 37" descr="water">
            <a:extLst>
              <a:ext uri="{FF2B5EF4-FFF2-40B4-BE49-F238E27FC236}">
                <a16:creationId xmlns="" xmlns:a16="http://schemas.microsoft.com/office/drawing/2014/main" id="{34E3F9F3-F656-B5BD-2492-0D88A140991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22409" t="16374" b="27486"/>
          <a:stretch>
            <a:fillRect/>
          </a:stretch>
        </p:blipFill>
        <p:spPr bwMode="gray">
          <a:xfrm rot="393398">
            <a:off x="2268539" y="438150"/>
            <a:ext cx="26638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2" name="Text Box 38">
            <a:extLst>
              <a:ext uri="{FF2B5EF4-FFF2-40B4-BE49-F238E27FC236}">
                <a16:creationId xmlns="" xmlns:a16="http://schemas.microsoft.com/office/drawing/2014/main" id="{78DCA47C-07D8-137D-B738-574DF037D887}"/>
              </a:ext>
            </a:extLst>
          </p:cNvPr>
          <p:cNvSpPr txBox="1">
            <a:spLocks noChangeArrowheads="1"/>
          </p:cNvSpPr>
          <p:nvPr/>
        </p:nvSpPr>
        <p:spPr bwMode="gray">
          <a:xfrm>
            <a:off x="228600" y="3536156"/>
            <a:ext cx="1314784" cy="430887"/>
          </a:xfrm>
          <a:prstGeom prst="rect">
            <a:avLst/>
          </a:prstGeom>
          <a:no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200">
                <a:latin typeface="Arial Black" pitchFamily="34" charset="0"/>
                <a:cs typeface="+mn-cs"/>
              </a:rPr>
              <a:t>L/O/G/O</a:t>
            </a:r>
          </a:p>
        </p:txBody>
      </p:sp>
      <p:sp>
        <p:nvSpPr>
          <p:cNvPr id="2067" name="Rectangle 3">
            <a:extLst>
              <a:ext uri="{FF2B5EF4-FFF2-40B4-BE49-F238E27FC236}">
                <a16:creationId xmlns="" xmlns:a16="http://schemas.microsoft.com/office/drawing/2014/main" id="{1E8B4B8C-1020-D6C5-8BD7-118224F24B5E}"/>
              </a:ext>
            </a:extLst>
          </p:cNvPr>
          <p:cNvSpPr>
            <a:spLocks noGrp="1" noChangeArrowheads="1"/>
          </p:cNvSpPr>
          <p:nvPr>
            <p:ph type="body" idx="1"/>
          </p:nvPr>
        </p:nvSpPr>
        <p:spPr bwMode="gray">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2068" name="Rectangle 2">
            <a:extLst>
              <a:ext uri="{FF2B5EF4-FFF2-40B4-BE49-F238E27FC236}">
                <a16:creationId xmlns="" xmlns:a16="http://schemas.microsoft.com/office/drawing/2014/main" id="{F5CA39F6-C1C5-4A89-155C-D8B28F8B78D3}"/>
              </a:ext>
            </a:extLst>
          </p:cNvPr>
          <p:cNvSpPr>
            <a:spLocks noGrp="1" noChangeArrowheads="1"/>
          </p:cNvSpPr>
          <p:nvPr>
            <p:ph type="title"/>
          </p:nvPr>
        </p:nvSpPr>
        <p:spPr bwMode="gray">
          <a:xfrm>
            <a:off x="457200" y="244079"/>
            <a:ext cx="8229600" cy="695325"/>
          </a:xfrm>
          <a:prstGeom prst="rect">
            <a:avLst/>
          </a:prstGeom>
          <a:noFill/>
          <a:ln>
            <a:noFill/>
          </a:ln>
          <a:effectLst>
            <a:outerShdw dist="35921" dir="2700000" algn="ctr" rotWithShape="0">
              <a:srgbClr val="FFFF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64" name="Rectangle 4">
            <a:extLst>
              <a:ext uri="{FF2B5EF4-FFF2-40B4-BE49-F238E27FC236}">
                <a16:creationId xmlns="" xmlns:a16="http://schemas.microsoft.com/office/drawing/2014/main" id="{41BE983C-3207-35B8-BED8-3652A674511D}"/>
              </a:ext>
            </a:extLst>
          </p:cNvPr>
          <p:cNvSpPr>
            <a:spLocks noGrp="1" noChangeArrowheads="1"/>
          </p:cNvSpPr>
          <p:nvPr>
            <p:ph type="dt" sz="half" idx="2"/>
          </p:nvPr>
        </p:nvSpPr>
        <p:spPr bwMode="gray">
          <a:xfrm>
            <a:off x="457200" y="4683919"/>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en-US"/>
          </a:p>
        </p:txBody>
      </p:sp>
      <p:sp>
        <p:nvSpPr>
          <p:cNvPr id="65" name="Rectangle 5">
            <a:extLst>
              <a:ext uri="{FF2B5EF4-FFF2-40B4-BE49-F238E27FC236}">
                <a16:creationId xmlns="" xmlns:a16="http://schemas.microsoft.com/office/drawing/2014/main" id="{371E087C-EF7C-C36A-A7D7-1D15ACC2931C}"/>
              </a:ext>
            </a:extLst>
          </p:cNvPr>
          <p:cNvSpPr>
            <a:spLocks noGrp="1" noChangeArrowheads="1"/>
          </p:cNvSpPr>
          <p:nvPr>
            <p:ph type="ftr" sz="quarter" idx="3"/>
          </p:nvPr>
        </p:nvSpPr>
        <p:spPr bwMode="gray">
          <a:xfrm>
            <a:off x="3124200" y="4683919"/>
            <a:ext cx="2895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en-US"/>
          </a:p>
        </p:txBody>
      </p:sp>
      <p:sp>
        <p:nvSpPr>
          <p:cNvPr id="66" name="Rectangle 6">
            <a:extLst>
              <a:ext uri="{FF2B5EF4-FFF2-40B4-BE49-F238E27FC236}">
                <a16:creationId xmlns="" xmlns:a16="http://schemas.microsoft.com/office/drawing/2014/main" id="{226D2542-9B19-452D-296E-E7844987D15B}"/>
              </a:ext>
            </a:extLst>
          </p:cNvPr>
          <p:cNvSpPr>
            <a:spLocks noGrp="1" noChangeArrowheads="1"/>
          </p:cNvSpPr>
          <p:nvPr>
            <p:ph type="sldNum" sz="quarter" idx="4"/>
          </p:nvPr>
        </p:nvSpPr>
        <p:spPr bwMode="gray">
          <a:xfrm>
            <a:off x="6553200" y="4683919"/>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2E60550-DF30-4A3E-B7AA-EDA143EA1526}"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90252" r:id="rId1"/>
    <p:sldLayoutId id="2147490253" r:id="rId2"/>
    <p:sldLayoutId id="2147490254" r:id="rId3"/>
    <p:sldLayoutId id="2147490255" r:id="rId4"/>
    <p:sldLayoutId id="2147490256" r:id="rId5"/>
    <p:sldLayoutId id="2147490257" r:id="rId6"/>
    <p:sldLayoutId id="2147490258" r:id="rId7"/>
    <p:sldLayoutId id="2147490259" r:id="rId8"/>
    <p:sldLayoutId id="2147490260" r:id="rId9"/>
    <p:sldLayoutId id="2147490261" r:id="rId10"/>
    <p:sldLayoutId id="2147490262" r:id="rId11"/>
  </p:sldLayoutIdLst>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charset="0"/>
        </a:defRPr>
      </a:lvl2pPr>
      <a:lvl3pPr algn="l" rtl="0" eaLnBrk="0" fontAlgn="base" hangingPunct="0">
        <a:spcBef>
          <a:spcPct val="0"/>
        </a:spcBef>
        <a:spcAft>
          <a:spcPct val="0"/>
        </a:spcAft>
        <a:defRPr sz="4400" b="1">
          <a:solidFill>
            <a:schemeClr val="tx2"/>
          </a:solidFill>
          <a:latin typeface="Arial" charset="0"/>
        </a:defRPr>
      </a:lvl3pPr>
      <a:lvl4pPr algn="l" rtl="0" eaLnBrk="0" fontAlgn="base" hangingPunct="0">
        <a:spcBef>
          <a:spcPct val="0"/>
        </a:spcBef>
        <a:spcAft>
          <a:spcPct val="0"/>
        </a:spcAft>
        <a:defRPr sz="4400" b="1">
          <a:solidFill>
            <a:schemeClr val="tx2"/>
          </a:solidFill>
          <a:latin typeface="Arial" charset="0"/>
        </a:defRPr>
      </a:lvl4pPr>
      <a:lvl5pPr algn="l" rtl="0" eaLnBrk="0" fontAlgn="base" hangingPunct="0">
        <a:spcBef>
          <a:spcPct val="0"/>
        </a:spcBef>
        <a:spcAft>
          <a:spcPct val="0"/>
        </a:spcAft>
        <a:defRPr sz="4400" b="1">
          <a:solidFill>
            <a:schemeClr val="tx2"/>
          </a:solidFill>
          <a:latin typeface="Arial" charset="0"/>
        </a:defRPr>
      </a:lvl5pPr>
      <a:lvl6pPr marL="457200" algn="l" rtl="0" eaLnBrk="0" fontAlgn="base" hangingPunct="0">
        <a:spcBef>
          <a:spcPct val="0"/>
        </a:spcBef>
        <a:spcAft>
          <a:spcPct val="0"/>
        </a:spcAft>
        <a:defRPr sz="4400" b="1">
          <a:solidFill>
            <a:schemeClr val="tx2"/>
          </a:solidFill>
          <a:latin typeface="Arial" charset="0"/>
        </a:defRPr>
      </a:lvl6pPr>
      <a:lvl7pPr marL="914400" algn="l" rtl="0" eaLnBrk="0" fontAlgn="base" hangingPunct="0">
        <a:spcBef>
          <a:spcPct val="0"/>
        </a:spcBef>
        <a:spcAft>
          <a:spcPct val="0"/>
        </a:spcAft>
        <a:defRPr sz="4400" b="1">
          <a:solidFill>
            <a:schemeClr val="tx2"/>
          </a:solidFill>
          <a:latin typeface="Arial" charset="0"/>
        </a:defRPr>
      </a:lvl7pPr>
      <a:lvl8pPr marL="1371600" algn="l" rtl="0" eaLnBrk="0" fontAlgn="base" hangingPunct="0">
        <a:spcBef>
          <a:spcPct val="0"/>
        </a:spcBef>
        <a:spcAft>
          <a:spcPct val="0"/>
        </a:spcAft>
        <a:defRPr sz="4400" b="1">
          <a:solidFill>
            <a:schemeClr val="tx2"/>
          </a:solidFill>
          <a:latin typeface="Arial" charset="0"/>
        </a:defRPr>
      </a:lvl8pPr>
      <a:lvl9pPr marL="1828800" algn="l"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66FF"/>
        </a:solidFill>
        <a:effectLst/>
      </p:bgPr>
    </p:bg>
    <p:spTree>
      <p:nvGrpSpPr>
        <p:cNvPr id="1" name=""/>
        <p:cNvGrpSpPr/>
        <p:nvPr/>
      </p:nvGrpSpPr>
      <p:grpSpPr>
        <a:xfrm>
          <a:off x="0" y="0"/>
          <a:ext cx="0" cy="0"/>
          <a:chOff x="0" y="0"/>
          <a:chExt cx="0" cy="0"/>
        </a:xfrm>
      </p:grpSpPr>
      <p:sp>
        <p:nvSpPr>
          <p:cNvPr id="3074" name="Freeform 7">
            <a:extLst>
              <a:ext uri="{FF2B5EF4-FFF2-40B4-BE49-F238E27FC236}">
                <a16:creationId xmlns="" xmlns:a16="http://schemas.microsoft.com/office/drawing/2014/main" id="{1D40E1F3-FE61-822F-593B-D51C5550E010}"/>
              </a:ext>
            </a:extLst>
          </p:cNvPr>
          <p:cNvSpPr>
            <a:spLocks/>
          </p:cNvSpPr>
          <p:nvPr/>
        </p:nvSpPr>
        <p:spPr bwMode="gray">
          <a:xfrm>
            <a:off x="-9525" y="-7144"/>
            <a:ext cx="9156700" cy="5149454"/>
          </a:xfrm>
          <a:custGeom>
            <a:avLst/>
            <a:gdLst>
              <a:gd name="T0" fmla="*/ 2147483646 w 5768"/>
              <a:gd name="T1" fmla="*/ 2147483646 h 4325"/>
              <a:gd name="T2" fmla="*/ 2147483646 w 5768"/>
              <a:gd name="T3" fmla="*/ 2147483646 h 4325"/>
              <a:gd name="T4" fmla="*/ 2147483646 w 5768"/>
              <a:gd name="T5" fmla="*/ 2147483646 h 4325"/>
              <a:gd name="T6" fmla="*/ 2147483646 w 5768"/>
              <a:gd name="T7" fmla="*/ 2147483646 h 4325"/>
              <a:gd name="T8" fmla="*/ 0 w 5768"/>
              <a:gd name="T9" fmla="*/ 0 h 4325"/>
              <a:gd name="T10" fmla="*/ 2147483646 w 5768"/>
              <a:gd name="T11" fmla="*/ 2147483646 h 4325"/>
              <a:gd name="T12" fmla="*/ 2147483646 w 5768"/>
              <a:gd name="T13" fmla="*/ 2147483646 h 43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8" h="4325">
                <a:moveTo>
                  <a:pt x="5766" y="605"/>
                </a:moveTo>
                <a:cubicBezTo>
                  <a:pt x="5767" y="2464"/>
                  <a:pt x="5768" y="4325"/>
                  <a:pt x="5768" y="4325"/>
                </a:cubicBezTo>
                <a:cubicBezTo>
                  <a:pt x="5768" y="4325"/>
                  <a:pt x="3549" y="4325"/>
                  <a:pt x="1331" y="4325"/>
                </a:cubicBezTo>
                <a:cubicBezTo>
                  <a:pt x="499" y="3811"/>
                  <a:pt x="0" y="3109"/>
                  <a:pt x="4" y="3111"/>
                </a:cubicBezTo>
                <a:lnTo>
                  <a:pt x="0" y="0"/>
                </a:lnTo>
                <a:lnTo>
                  <a:pt x="2428" y="7"/>
                </a:lnTo>
                <a:cubicBezTo>
                  <a:pt x="2428" y="12"/>
                  <a:pt x="3096" y="401"/>
                  <a:pt x="5766" y="605"/>
                </a:cubicBezTo>
                <a:close/>
              </a:path>
            </a:pathLst>
          </a:custGeom>
          <a:gradFill rotWithShape="1">
            <a:gsLst>
              <a:gs pos="0">
                <a:srgbClr val="FFFFFB"/>
              </a:gs>
              <a:gs pos="100000">
                <a:srgbClr val="FDF58D">
                  <a:alpha val="70000"/>
                </a:srgb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3075" name="Picture 8" descr="5">
            <a:extLst>
              <a:ext uri="{FF2B5EF4-FFF2-40B4-BE49-F238E27FC236}">
                <a16:creationId xmlns="" xmlns:a16="http://schemas.microsoft.com/office/drawing/2014/main" id="{815CEE6B-3D0A-13CB-2787-5F4AEF5485A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gray">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Freeform 9">
            <a:extLst>
              <a:ext uri="{FF2B5EF4-FFF2-40B4-BE49-F238E27FC236}">
                <a16:creationId xmlns="" xmlns:a16="http://schemas.microsoft.com/office/drawing/2014/main" id="{AE99766E-D6CC-3877-E679-A181D7D95D47}"/>
              </a:ext>
            </a:extLst>
          </p:cNvPr>
          <p:cNvSpPr>
            <a:spLocks/>
          </p:cNvSpPr>
          <p:nvPr/>
        </p:nvSpPr>
        <p:spPr bwMode="gray">
          <a:xfrm>
            <a:off x="6351" y="3835003"/>
            <a:ext cx="1852613" cy="1309688"/>
          </a:xfrm>
          <a:custGeom>
            <a:avLst/>
            <a:gdLst>
              <a:gd name="T0" fmla="*/ 0 w 1089"/>
              <a:gd name="T1" fmla="*/ 0 h 1100"/>
              <a:gd name="T2" fmla="*/ 0 w 1089"/>
              <a:gd name="T3" fmla="*/ 2147483646 h 1100"/>
              <a:gd name="T4" fmla="*/ 2147483646 w 1089"/>
              <a:gd name="T5" fmla="*/ 2147483646 h 1100"/>
              <a:gd name="T6" fmla="*/ 0 w 1089"/>
              <a:gd name="T7" fmla="*/ 0 h 1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077" name="Group 11">
            <a:extLst>
              <a:ext uri="{FF2B5EF4-FFF2-40B4-BE49-F238E27FC236}">
                <a16:creationId xmlns="" xmlns:a16="http://schemas.microsoft.com/office/drawing/2014/main" id="{EFBDAEA7-02A2-721C-260A-538EC267BCA1}"/>
              </a:ext>
            </a:extLst>
          </p:cNvPr>
          <p:cNvGrpSpPr>
            <a:grpSpLocks/>
          </p:cNvGrpSpPr>
          <p:nvPr/>
        </p:nvGrpSpPr>
        <p:grpSpPr bwMode="auto">
          <a:xfrm>
            <a:off x="0" y="0"/>
            <a:ext cx="9156700" cy="5156597"/>
            <a:chOff x="0" y="0"/>
            <a:chExt cx="5768" cy="4331"/>
          </a:xfrm>
        </p:grpSpPr>
        <p:grpSp>
          <p:nvGrpSpPr>
            <p:cNvPr id="3092" name="Group 12">
              <a:extLst>
                <a:ext uri="{FF2B5EF4-FFF2-40B4-BE49-F238E27FC236}">
                  <a16:creationId xmlns="" xmlns:a16="http://schemas.microsoft.com/office/drawing/2014/main" id="{7E6596FB-09FC-7D9E-F790-994B53BEB44E}"/>
                </a:ext>
              </a:extLst>
            </p:cNvPr>
            <p:cNvGrpSpPr>
              <a:grpSpLocks/>
            </p:cNvGrpSpPr>
            <p:nvPr/>
          </p:nvGrpSpPr>
          <p:grpSpPr bwMode="auto">
            <a:xfrm>
              <a:off x="332" y="0"/>
              <a:ext cx="5080" cy="4331"/>
              <a:chOff x="332" y="0"/>
              <a:chExt cx="5080" cy="4331"/>
            </a:xfrm>
          </p:grpSpPr>
          <p:sp>
            <p:nvSpPr>
              <p:cNvPr id="3100" name="Line 13">
                <a:extLst>
                  <a:ext uri="{FF2B5EF4-FFF2-40B4-BE49-F238E27FC236}">
                    <a16:creationId xmlns="" xmlns:a16="http://schemas.microsoft.com/office/drawing/2014/main" id="{380007BA-512D-53D0-67BF-B7A42CB88D72}"/>
                  </a:ext>
                </a:extLst>
              </p:cNvPr>
              <p:cNvSpPr>
                <a:spLocks noChangeShapeType="1"/>
              </p:cNvSpPr>
              <p:nvPr/>
            </p:nvSpPr>
            <p:spPr bwMode="gray">
              <a:xfrm>
                <a:off x="332" y="0"/>
                <a:ext cx="0" cy="3510"/>
              </a:xfrm>
              <a:prstGeom prst="line">
                <a:avLst/>
              </a:prstGeom>
              <a:noFill/>
              <a:ln w="9525">
                <a:solidFill>
                  <a:srgbClr val="FFFFFF">
                    <a:alpha val="50195"/>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n-US"/>
              </a:p>
            </p:txBody>
          </p:sp>
          <p:sp>
            <p:nvSpPr>
              <p:cNvPr id="3101" name="Line 14">
                <a:extLst>
                  <a:ext uri="{FF2B5EF4-FFF2-40B4-BE49-F238E27FC236}">
                    <a16:creationId xmlns="" xmlns:a16="http://schemas.microsoft.com/office/drawing/2014/main" id="{C8F13F1E-F129-B4D9-E638-36C5DB7EB834}"/>
                  </a:ext>
                </a:extLst>
              </p:cNvPr>
              <p:cNvSpPr>
                <a:spLocks noChangeShapeType="1"/>
              </p:cNvSpPr>
              <p:nvPr/>
            </p:nvSpPr>
            <p:spPr bwMode="gray">
              <a:xfrm>
                <a:off x="1057" y="0"/>
                <a:ext cx="0" cy="4142"/>
              </a:xfrm>
              <a:prstGeom prst="line">
                <a:avLst/>
              </a:prstGeom>
              <a:noFill/>
              <a:ln w="9525">
                <a:solidFill>
                  <a:srgbClr val="FFFFFF">
                    <a:alpha val="50195"/>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n-US"/>
              </a:p>
            </p:txBody>
          </p:sp>
          <p:sp>
            <p:nvSpPr>
              <p:cNvPr id="3102" name="Line 15">
                <a:extLst>
                  <a:ext uri="{FF2B5EF4-FFF2-40B4-BE49-F238E27FC236}">
                    <a16:creationId xmlns="" xmlns:a16="http://schemas.microsoft.com/office/drawing/2014/main" id="{9454981C-9891-2997-8E57-A493AA7A8104}"/>
                  </a:ext>
                </a:extLst>
              </p:cNvPr>
              <p:cNvSpPr>
                <a:spLocks noChangeShapeType="1"/>
              </p:cNvSpPr>
              <p:nvPr/>
            </p:nvSpPr>
            <p:spPr bwMode="gray">
              <a:xfrm>
                <a:off x="1783" y="0"/>
                <a:ext cx="0" cy="4322"/>
              </a:xfrm>
              <a:prstGeom prst="line">
                <a:avLst/>
              </a:prstGeom>
              <a:noFill/>
              <a:ln w="9525">
                <a:solidFill>
                  <a:srgbClr val="FFFFFF">
                    <a:alpha val="50195"/>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n-US"/>
              </a:p>
            </p:txBody>
          </p:sp>
          <p:sp>
            <p:nvSpPr>
              <p:cNvPr id="3103" name="Line 16">
                <a:extLst>
                  <a:ext uri="{FF2B5EF4-FFF2-40B4-BE49-F238E27FC236}">
                    <a16:creationId xmlns="" xmlns:a16="http://schemas.microsoft.com/office/drawing/2014/main" id="{5FC7A3E4-DD70-2BC6-54CF-32E3BA5FED30}"/>
                  </a:ext>
                </a:extLst>
              </p:cNvPr>
              <p:cNvSpPr>
                <a:spLocks noChangeShapeType="1"/>
              </p:cNvSpPr>
              <p:nvPr/>
            </p:nvSpPr>
            <p:spPr bwMode="gray">
              <a:xfrm>
                <a:off x="2509" y="0"/>
                <a:ext cx="0" cy="4331"/>
              </a:xfrm>
              <a:prstGeom prst="line">
                <a:avLst/>
              </a:prstGeom>
              <a:noFill/>
              <a:ln w="9525">
                <a:solidFill>
                  <a:srgbClr val="FFFFFF">
                    <a:alpha val="50195"/>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n-US"/>
              </a:p>
            </p:txBody>
          </p:sp>
          <p:sp>
            <p:nvSpPr>
              <p:cNvPr id="3104" name="Line 17">
                <a:extLst>
                  <a:ext uri="{FF2B5EF4-FFF2-40B4-BE49-F238E27FC236}">
                    <a16:creationId xmlns="" xmlns:a16="http://schemas.microsoft.com/office/drawing/2014/main" id="{257AFED7-FA49-CFE6-2EF8-2630E0B20768}"/>
                  </a:ext>
                </a:extLst>
              </p:cNvPr>
              <p:cNvSpPr>
                <a:spLocks noChangeShapeType="1"/>
              </p:cNvSpPr>
              <p:nvPr/>
            </p:nvSpPr>
            <p:spPr bwMode="gray">
              <a:xfrm>
                <a:off x="3234" y="245"/>
                <a:ext cx="0" cy="4086"/>
              </a:xfrm>
              <a:prstGeom prst="line">
                <a:avLst/>
              </a:prstGeom>
              <a:noFill/>
              <a:ln w="9525">
                <a:solidFill>
                  <a:srgbClr val="FFFFFF">
                    <a:alpha val="50195"/>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n-US"/>
              </a:p>
            </p:txBody>
          </p:sp>
          <p:sp>
            <p:nvSpPr>
              <p:cNvPr id="3105" name="Line 18">
                <a:extLst>
                  <a:ext uri="{FF2B5EF4-FFF2-40B4-BE49-F238E27FC236}">
                    <a16:creationId xmlns="" xmlns:a16="http://schemas.microsoft.com/office/drawing/2014/main" id="{67865798-5BF8-0DF3-F9AE-D7D02EEF5D7B}"/>
                  </a:ext>
                </a:extLst>
              </p:cNvPr>
              <p:cNvSpPr>
                <a:spLocks noChangeShapeType="1"/>
              </p:cNvSpPr>
              <p:nvPr/>
            </p:nvSpPr>
            <p:spPr bwMode="gray">
              <a:xfrm>
                <a:off x="3960" y="390"/>
                <a:ext cx="0" cy="3941"/>
              </a:xfrm>
              <a:prstGeom prst="line">
                <a:avLst/>
              </a:prstGeom>
              <a:noFill/>
              <a:ln w="9525">
                <a:solidFill>
                  <a:srgbClr val="FFFFFF">
                    <a:alpha val="50195"/>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n-US"/>
              </a:p>
            </p:txBody>
          </p:sp>
          <p:sp>
            <p:nvSpPr>
              <p:cNvPr id="3106" name="Line 19">
                <a:extLst>
                  <a:ext uri="{FF2B5EF4-FFF2-40B4-BE49-F238E27FC236}">
                    <a16:creationId xmlns="" xmlns:a16="http://schemas.microsoft.com/office/drawing/2014/main" id="{557962F4-50FA-3D23-0681-4AD8E3046563}"/>
                  </a:ext>
                </a:extLst>
              </p:cNvPr>
              <p:cNvSpPr>
                <a:spLocks noChangeShapeType="1"/>
              </p:cNvSpPr>
              <p:nvPr/>
            </p:nvSpPr>
            <p:spPr bwMode="gray">
              <a:xfrm>
                <a:off x="4686" y="487"/>
                <a:ext cx="0" cy="3844"/>
              </a:xfrm>
              <a:prstGeom prst="line">
                <a:avLst/>
              </a:prstGeom>
              <a:noFill/>
              <a:ln w="9525">
                <a:solidFill>
                  <a:srgbClr val="FFFFFF">
                    <a:alpha val="50195"/>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n-US"/>
              </a:p>
            </p:txBody>
          </p:sp>
          <p:sp>
            <p:nvSpPr>
              <p:cNvPr id="3107" name="Line 20">
                <a:extLst>
                  <a:ext uri="{FF2B5EF4-FFF2-40B4-BE49-F238E27FC236}">
                    <a16:creationId xmlns="" xmlns:a16="http://schemas.microsoft.com/office/drawing/2014/main" id="{4C871979-51B9-8722-72F8-343BE277FF9D}"/>
                  </a:ext>
                </a:extLst>
              </p:cNvPr>
              <p:cNvSpPr>
                <a:spLocks noChangeShapeType="1"/>
              </p:cNvSpPr>
              <p:nvPr/>
            </p:nvSpPr>
            <p:spPr bwMode="gray">
              <a:xfrm>
                <a:off x="5412" y="567"/>
                <a:ext cx="0" cy="3764"/>
              </a:xfrm>
              <a:prstGeom prst="line">
                <a:avLst/>
              </a:prstGeom>
              <a:noFill/>
              <a:ln w="9525">
                <a:solidFill>
                  <a:srgbClr val="FFFFFF">
                    <a:alpha val="50195"/>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n-US"/>
              </a:p>
            </p:txBody>
          </p:sp>
        </p:grpSp>
        <p:grpSp>
          <p:nvGrpSpPr>
            <p:cNvPr id="3093" name="Group 21">
              <a:extLst>
                <a:ext uri="{FF2B5EF4-FFF2-40B4-BE49-F238E27FC236}">
                  <a16:creationId xmlns="" xmlns:a16="http://schemas.microsoft.com/office/drawing/2014/main" id="{C731EA40-DF26-A165-F634-389704D9D6A4}"/>
                </a:ext>
              </a:extLst>
            </p:cNvPr>
            <p:cNvGrpSpPr>
              <a:grpSpLocks/>
            </p:cNvGrpSpPr>
            <p:nvPr/>
          </p:nvGrpSpPr>
          <p:grpSpPr bwMode="auto">
            <a:xfrm>
              <a:off x="0" y="264"/>
              <a:ext cx="5768" cy="3538"/>
              <a:chOff x="0" y="264"/>
              <a:chExt cx="5768" cy="3538"/>
            </a:xfrm>
          </p:grpSpPr>
          <p:sp>
            <p:nvSpPr>
              <p:cNvPr id="3094" name="Line 22">
                <a:extLst>
                  <a:ext uri="{FF2B5EF4-FFF2-40B4-BE49-F238E27FC236}">
                    <a16:creationId xmlns="" xmlns:a16="http://schemas.microsoft.com/office/drawing/2014/main" id="{D5DB4DB7-E434-143B-83D4-09BA7BEEC098}"/>
                  </a:ext>
                </a:extLst>
              </p:cNvPr>
              <p:cNvSpPr>
                <a:spLocks noChangeShapeType="1"/>
              </p:cNvSpPr>
              <p:nvPr/>
            </p:nvSpPr>
            <p:spPr bwMode="gray">
              <a:xfrm rot="5400000">
                <a:off x="1635" y="-1371"/>
                <a:ext cx="0" cy="3270"/>
              </a:xfrm>
              <a:prstGeom prst="line">
                <a:avLst/>
              </a:prstGeom>
              <a:noFill/>
              <a:ln w="9525">
                <a:solidFill>
                  <a:srgbClr val="FFFFFF">
                    <a:alpha val="50195"/>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n-US"/>
              </a:p>
            </p:txBody>
          </p:sp>
          <p:sp>
            <p:nvSpPr>
              <p:cNvPr id="3095" name="Line 23">
                <a:extLst>
                  <a:ext uri="{FF2B5EF4-FFF2-40B4-BE49-F238E27FC236}">
                    <a16:creationId xmlns="" xmlns:a16="http://schemas.microsoft.com/office/drawing/2014/main" id="{3909C79A-68AE-DD54-0DB3-5FCF5990F982}"/>
                  </a:ext>
                </a:extLst>
              </p:cNvPr>
              <p:cNvSpPr>
                <a:spLocks noChangeShapeType="1"/>
              </p:cNvSpPr>
              <p:nvPr/>
            </p:nvSpPr>
            <p:spPr bwMode="gray">
              <a:xfrm rot="5400000">
                <a:off x="2884" y="-1913"/>
                <a:ext cx="0" cy="5768"/>
              </a:xfrm>
              <a:prstGeom prst="line">
                <a:avLst/>
              </a:prstGeom>
              <a:noFill/>
              <a:ln w="9525">
                <a:solidFill>
                  <a:srgbClr val="FFFFFF">
                    <a:alpha val="50195"/>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n-US"/>
              </a:p>
            </p:txBody>
          </p:sp>
          <p:sp>
            <p:nvSpPr>
              <p:cNvPr id="3096" name="Line 24">
                <a:extLst>
                  <a:ext uri="{FF2B5EF4-FFF2-40B4-BE49-F238E27FC236}">
                    <a16:creationId xmlns="" xmlns:a16="http://schemas.microsoft.com/office/drawing/2014/main" id="{26EAFE49-2F6A-42D4-E331-8DB9B5C4C9FD}"/>
                  </a:ext>
                </a:extLst>
              </p:cNvPr>
              <p:cNvSpPr>
                <a:spLocks noChangeShapeType="1"/>
              </p:cNvSpPr>
              <p:nvPr/>
            </p:nvSpPr>
            <p:spPr bwMode="gray">
              <a:xfrm rot="5400000">
                <a:off x="2884" y="-1205"/>
                <a:ext cx="0" cy="5768"/>
              </a:xfrm>
              <a:prstGeom prst="line">
                <a:avLst/>
              </a:prstGeom>
              <a:noFill/>
              <a:ln w="9525">
                <a:solidFill>
                  <a:srgbClr val="FFFFFF">
                    <a:alpha val="50195"/>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n-US"/>
              </a:p>
            </p:txBody>
          </p:sp>
          <p:sp>
            <p:nvSpPr>
              <p:cNvPr id="3097" name="Line 25">
                <a:extLst>
                  <a:ext uri="{FF2B5EF4-FFF2-40B4-BE49-F238E27FC236}">
                    <a16:creationId xmlns="" xmlns:a16="http://schemas.microsoft.com/office/drawing/2014/main" id="{BEB89E84-9C20-5AC6-6B90-B5FEA89B96D4}"/>
                  </a:ext>
                </a:extLst>
              </p:cNvPr>
              <p:cNvSpPr>
                <a:spLocks noChangeShapeType="1"/>
              </p:cNvSpPr>
              <p:nvPr/>
            </p:nvSpPr>
            <p:spPr bwMode="gray">
              <a:xfrm rot="5400000">
                <a:off x="2885" y="-497"/>
                <a:ext cx="0" cy="5766"/>
              </a:xfrm>
              <a:prstGeom prst="line">
                <a:avLst/>
              </a:prstGeom>
              <a:noFill/>
              <a:ln w="9525">
                <a:solidFill>
                  <a:srgbClr val="FFFFFF">
                    <a:alpha val="50195"/>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n-US"/>
              </a:p>
            </p:txBody>
          </p:sp>
          <p:sp>
            <p:nvSpPr>
              <p:cNvPr id="3098" name="Line 26">
                <a:extLst>
                  <a:ext uri="{FF2B5EF4-FFF2-40B4-BE49-F238E27FC236}">
                    <a16:creationId xmlns="" xmlns:a16="http://schemas.microsoft.com/office/drawing/2014/main" id="{4CAFA3B9-C91B-8E52-1E40-73A316B0ECC1}"/>
                  </a:ext>
                </a:extLst>
              </p:cNvPr>
              <p:cNvSpPr>
                <a:spLocks noChangeShapeType="1"/>
              </p:cNvSpPr>
              <p:nvPr/>
            </p:nvSpPr>
            <p:spPr bwMode="gray">
              <a:xfrm rot="5400000">
                <a:off x="2885" y="211"/>
                <a:ext cx="0" cy="5766"/>
              </a:xfrm>
              <a:prstGeom prst="line">
                <a:avLst/>
              </a:prstGeom>
              <a:noFill/>
              <a:ln w="9525">
                <a:solidFill>
                  <a:srgbClr val="FFFFFF">
                    <a:alpha val="50195"/>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n-US"/>
              </a:p>
            </p:txBody>
          </p:sp>
          <p:sp>
            <p:nvSpPr>
              <p:cNvPr id="3099" name="Line 27">
                <a:extLst>
                  <a:ext uri="{FF2B5EF4-FFF2-40B4-BE49-F238E27FC236}">
                    <a16:creationId xmlns="" xmlns:a16="http://schemas.microsoft.com/office/drawing/2014/main" id="{4B3E6A0F-9F89-8E31-35E4-E237701B67F9}"/>
                  </a:ext>
                </a:extLst>
              </p:cNvPr>
              <p:cNvSpPr>
                <a:spLocks noChangeShapeType="1"/>
              </p:cNvSpPr>
              <p:nvPr/>
            </p:nvSpPr>
            <p:spPr bwMode="gray">
              <a:xfrm rot="5400000">
                <a:off x="3192" y="1251"/>
                <a:ext cx="0" cy="5102"/>
              </a:xfrm>
              <a:prstGeom prst="line">
                <a:avLst/>
              </a:prstGeom>
              <a:noFill/>
              <a:ln w="9525">
                <a:solidFill>
                  <a:srgbClr val="FFFFFF">
                    <a:alpha val="50195"/>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n-US"/>
              </a:p>
            </p:txBody>
          </p:sp>
        </p:grpSp>
      </p:grpSp>
      <p:sp>
        <p:nvSpPr>
          <p:cNvPr id="3078" name="Rectangle 28">
            <a:extLst>
              <a:ext uri="{FF2B5EF4-FFF2-40B4-BE49-F238E27FC236}">
                <a16:creationId xmlns="" xmlns:a16="http://schemas.microsoft.com/office/drawing/2014/main" id="{ECE8307C-5261-2FBB-FCF5-1B454189840F}"/>
              </a:ext>
            </a:extLst>
          </p:cNvPr>
          <p:cNvSpPr>
            <a:spLocks noChangeArrowheads="1"/>
          </p:cNvSpPr>
          <p:nvPr/>
        </p:nvSpPr>
        <p:spPr bwMode="gray">
          <a:xfrm>
            <a:off x="4005263" y="2019300"/>
            <a:ext cx="1128712" cy="809625"/>
          </a:xfrm>
          <a:prstGeom prst="rect">
            <a:avLst/>
          </a:prstGeom>
          <a:solidFill>
            <a:srgbClr val="FFFFFF">
              <a:alpha val="25098"/>
            </a:srgbClr>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vi-VN"/>
          </a:p>
        </p:txBody>
      </p:sp>
      <p:sp>
        <p:nvSpPr>
          <p:cNvPr id="3079" name="Rectangle 29">
            <a:extLst>
              <a:ext uri="{FF2B5EF4-FFF2-40B4-BE49-F238E27FC236}">
                <a16:creationId xmlns="" xmlns:a16="http://schemas.microsoft.com/office/drawing/2014/main" id="{097095EB-FA89-86BD-0BAB-FC412B7A4DA7}"/>
              </a:ext>
            </a:extLst>
          </p:cNvPr>
          <p:cNvSpPr>
            <a:spLocks noChangeArrowheads="1"/>
          </p:cNvSpPr>
          <p:nvPr/>
        </p:nvSpPr>
        <p:spPr bwMode="gray">
          <a:xfrm>
            <a:off x="7459664" y="3702844"/>
            <a:ext cx="1120775" cy="809625"/>
          </a:xfrm>
          <a:prstGeom prst="rect">
            <a:avLst/>
          </a:prstGeom>
          <a:solidFill>
            <a:srgbClr val="FFFFFF">
              <a:alpha val="30196"/>
            </a:srgbClr>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vi-VN"/>
          </a:p>
        </p:txBody>
      </p:sp>
      <p:sp>
        <p:nvSpPr>
          <p:cNvPr id="3080" name="Rectangle 30">
            <a:extLst>
              <a:ext uri="{FF2B5EF4-FFF2-40B4-BE49-F238E27FC236}">
                <a16:creationId xmlns="" xmlns:a16="http://schemas.microsoft.com/office/drawing/2014/main" id="{68188ADD-B9FD-9CFE-8DEA-60A31FED13E1}"/>
              </a:ext>
            </a:extLst>
          </p:cNvPr>
          <p:cNvSpPr>
            <a:spLocks noChangeArrowheads="1"/>
          </p:cNvSpPr>
          <p:nvPr/>
        </p:nvSpPr>
        <p:spPr bwMode="gray">
          <a:xfrm>
            <a:off x="549276" y="2856310"/>
            <a:ext cx="1128713" cy="809625"/>
          </a:xfrm>
          <a:prstGeom prst="rect">
            <a:avLst/>
          </a:prstGeom>
          <a:solidFill>
            <a:srgbClr val="FFFFFF">
              <a:alpha val="20000"/>
            </a:srgbClr>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vi-VN"/>
          </a:p>
        </p:txBody>
      </p:sp>
      <p:sp>
        <p:nvSpPr>
          <p:cNvPr id="3081" name="Rectangle 31">
            <a:extLst>
              <a:ext uri="{FF2B5EF4-FFF2-40B4-BE49-F238E27FC236}">
                <a16:creationId xmlns="" xmlns:a16="http://schemas.microsoft.com/office/drawing/2014/main" id="{903B4F24-70AB-295F-5EE0-DD8DD1DA9B0B}"/>
              </a:ext>
            </a:extLst>
          </p:cNvPr>
          <p:cNvSpPr>
            <a:spLocks noChangeArrowheads="1"/>
          </p:cNvSpPr>
          <p:nvPr/>
        </p:nvSpPr>
        <p:spPr bwMode="gray">
          <a:xfrm>
            <a:off x="6307138" y="4548188"/>
            <a:ext cx="1128712" cy="597694"/>
          </a:xfrm>
          <a:prstGeom prst="rect">
            <a:avLst/>
          </a:prstGeom>
          <a:solidFill>
            <a:srgbClr val="FFFFFF">
              <a:alpha val="20000"/>
            </a:srgbClr>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vi-VN"/>
          </a:p>
        </p:txBody>
      </p:sp>
      <p:sp>
        <p:nvSpPr>
          <p:cNvPr id="3082" name="Rectangle 32">
            <a:extLst>
              <a:ext uri="{FF2B5EF4-FFF2-40B4-BE49-F238E27FC236}">
                <a16:creationId xmlns="" xmlns:a16="http://schemas.microsoft.com/office/drawing/2014/main" id="{353F6E7E-B751-A64B-7184-900E976D224D}"/>
              </a:ext>
            </a:extLst>
          </p:cNvPr>
          <p:cNvSpPr>
            <a:spLocks noChangeArrowheads="1"/>
          </p:cNvSpPr>
          <p:nvPr/>
        </p:nvSpPr>
        <p:spPr bwMode="gray">
          <a:xfrm>
            <a:off x="2846388" y="0"/>
            <a:ext cx="1128712" cy="303610"/>
          </a:xfrm>
          <a:prstGeom prst="rect">
            <a:avLst/>
          </a:prstGeom>
          <a:solidFill>
            <a:srgbClr val="FFFFFF">
              <a:alpha val="39999"/>
            </a:srgbClr>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vi-VN"/>
          </a:p>
        </p:txBody>
      </p:sp>
      <p:sp>
        <p:nvSpPr>
          <p:cNvPr id="3083" name="Rectangle 33">
            <a:extLst>
              <a:ext uri="{FF2B5EF4-FFF2-40B4-BE49-F238E27FC236}">
                <a16:creationId xmlns="" xmlns:a16="http://schemas.microsoft.com/office/drawing/2014/main" id="{F5F98EA7-C36A-9232-89DD-29A99FA8791E}"/>
              </a:ext>
            </a:extLst>
          </p:cNvPr>
          <p:cNvSpPr>
            <a:spLocks noChangeArrowheads="1"/>
          </p:cNvSpPr>
          <p:nvPr/>
        </p:nvSpPr>
        <p:spPr bwMode="gray">
          <a:xfrm>
            <a:off x="2852739" y="3704035"/>
            <a:ext cx="1120775" cy="809625"/>
          </a:xfrm>
          <a:prstGeom prst="rect">
            <a:avLst/>
          </a:prstGeom>
          <a:solidFill>
            <a:srgbClr val="FFFFFF">
              <a:alpha val="30196"/>
            </a:srgbClr>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vi-VN"/>
          </a:p>
        </p:txBody>
      </p:sp>
      <p:sp>
        <p:nvSpPr>
          <p:cNvPr id="3084" name="Rectangle 34">
            <a:extLst>
              <a:ext uri="{FF2B5EF4-FFF2-40B4-BE49-F238E27FC236}">
                <a16:creationId xmlns="" xmlns:a16="http://schemas.microsoft.com/office/drawing/2014/main" id="{38FB6780-C119-738F-C1DA-F753D530313C}"/>
              </a:ext>
            </a:extLst>
          </p:cNvPr>
          <p:cNvSpPr>
            <a:spLocks noChangeArrowheads="1"/>
          </p:cNvSpPr>
          <p:nvPr/>
        </p:nvSpPr>
        <p:spPr bwMode="gray">
          <a:xfrm>
            <a:off x="6300789" y="1175147"/>
            <a:ext cx="1120775" cy="809625"/>
          </a:xfrm>
          <a:prstGeom prst="rect">
            <a:avLst/>
          </a:prstGeom>
          <a:solidFill>
            <a:srgbClr val="FFFFFF">
              <a:alpha val="30196"/>
            </a:srgbClr>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vi-VN"/>
          </a:p>
        </p:txBody>
      </p:sp>
      <p:pic>
        <p:nvPicPr>
          <p:cNvPr id="3085" name="Picture 35" descr="3">
            <a:extLst>
              <a:ext uri="{FF2B5EF4-FFF2-40B4-BE49-F238E27FC236}">
                <a16:creationId xmlns="" xmlns:a16="http://schemas.microsoft.com/office/drawing/2014/main" id="{1C16A1CF-BAEE-4718-A1E6-0E780200952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gray">
          <a:xfrm>
            <a:off x="-180975" y="4229100"/>
            <a:ext cx="2016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6" name="Rectangle 3">
            <a:extLst>
              <a:ext uri="{FF2B5EF4-FFF2-40B4-BE49-F238E27FC236}">
                <a16:creationId xmlns="" xmlns:a16="http://schemas.microsoft.com/office/drawing/2014/main" id="{27F2E631-AADD-8B72-0B3A-BD458BB6A54C}"/>
              </a:ext>
            </a:extLst>
          </p:cNvPr>
          <p:cNvSpPr>
            <a:spLocks noGrp="1" noChangeArrowheads="1"/>
          </p:cNvSpPr>
          <p:nvPr>
            <p:ph type="body" idx="1"/>
          </p:nvPr>
        </p:nvSpPr>
        <p:spPr bwMode="gray">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 xmlns:a16="http://schemas.microsoft.com/office/drawing/2014/main" id="{2A720B94-5CC4-BA45-2876-DF935A3C1700}"/>
              </a:ext>
            </a:extLst>
          </p:cNvPr>
          <p:cNvSpPr>
            <a:spLocks noGrp="1" noChangeArrowheads="1"/>
          </p:cNvSpPr>
          <p:nvPr>
            <p:ph type="dt" sz="half" idx="2"/>
          </p:nvPr>
        </p:nvSpPr>
        <p:spPr bwMode="gray">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en-US"/>
          </a:p>
        </p:txBody>
      </p:sp>
      <p:sp>
        <p:nvSpPr>
          <p:cNvPr id="5" name="Rectangle 5">
            <a:extLst>
              <a:ext uri="{FF2B5EF4-FFF2-40B4-BE49-F238E27FC236}">
                <a16:creationId xmlns="" xmlns:a16="http://schemas.microsoft.com/office/drawing/2014/main" id="{4CCB5D0E-590F-42B9-920C-095BF792E97F}"/>
              </a:ext>
            </a:extLst>
          </p:cNvPr>
          <p:cNvSpPr>
            <a:spLocks noGrp="1" noChangeArrowheads="1"/>
          </p:cNvSpPr>
          <p:nvPr>
            <p:ph type="ftr" sz="quarter" idx="3"/>
          </p:nvPr>
        </p:nvSpPr>
        <p:spPr bwMode="gray">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p>
        </p:txBody>
      </p:sp>
      <p:sp>
        <p:nvSpPr>
          <p:cNvPr id="1030" name="Rectangle 6">
            <a:extLst>
              <a:ext uri="{FF2B5EF4-FFF2-40B4-BE49-F238E27FC236}">
                <a16:creationId xmlns="" xmlns:a16="http://schemas.microsoft.com/office/drawing/2014/main" id="{DA444915-E744-4FEB-1AEF-3DEB9DF7BFAD}"/>
              </a:ext>
            </a:extLst>
          </p:cNvPr>
          <p:cNvSpPr>
            <a:spLocks noGrp="1" noChangeArrowheads="1"/>
          </p:cNvSpPr>
          <p:nvPr>
            <p:ph type="sldNum" sz="quarter" idx="4"/>
          </p:nvPr>
        </p:nvSpPr>
        <p:spPr bwMode="gray">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5A65E35-A7DB-4E27-B74F-CE068B62AA2C}" type="slidenum">
              <a:rPr lang="en-US" altLang="vi-VN"/>
              <a:pPr>
                <a:defRPr/>
              </a:pPr>
              <a:t>‹#›</a:t>
            </a:fld>
            <a:endParaRPr lang="en-US" altLang="vi-VN"/>
          </a:p>
        </p:txBody>
      </p:sp>
      <p:sp>
        <p:nvSpPr>
          <p:cNvPr id="3090" name="Rectangle 2">
            <a:extLst>
              <a:ext uri="{FF2B5EF4-FFF2-40B4-BE49-F238E27FC236}">
                <a16:creationId xmlns="" xmlns:a16="http://schemas.microsoft.com/office/drawing/2014/main" id="{81134940-C9AA-5C22-C9E7-20365783093F}"/>
              </a:ext>
            </a:extLst>
          </p:cNvPr>
          <p:cNvSpPr>
            <a:spLocks noGrp="1" noChangeArrowheads="1"/>
          </p:cNvSpPr>
          <p:nvPr>
            <p:ph type="title"/>
          </p:nvPr>
        </p:nvSpPr>
        <p:spPr bwMode="gray">
          <a:xfrm>
            <a:off x="457200" y="244079"/>
            <a:ext cx="8229600" cy="695325"/>
          </a:xfrm>
          <a:prstGeom prst="rect">
            <a:avLst/>
          </a:prstGeom>
          <a:noFill/>
          <a:ln>
            <a:noFill/>
          </a:ln>
          <a:effectLst>
            <a:outerShdw dist="35921" dir="2700000" algn="ctr" rotWithShape="0">
              <a:srgbClr val="FFFF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3091" name="Freeform 10">
            <a:extLst>
              <a:ext uri="{FF2B5EF4-FFF2-40B4-BE49-F238E27FC236}">
                <a16:creationId xmlns="" xmlns:a16="http://schemas.microsoft.com/office/drawing/2014/main" id="{3FE603A6-2EE2-E930-01A4-6DA3AD8C9919}"/>
              </a:ext>
            </a:extLst>
          </p:cNvPr>
          <p:cNvSpPr>
            <a:spLocks/>
          </p:cNvSpPr>
          <p:nvPr/>
        </p:nvSpPr>
        <p:spPr bwMode="gray">
          <a:xfrm>
            <a:off x="4038600" y="1191"/>
            <a:ext cx="5105400" cy="554831"/>
          </a:xfrm>
          <a:custGeom>
            <a:avLst/>
            <a:gdLst>
              <a:gd name="T0" fmla="*/ 2147483646 w 3130"/>
              <a:gd name="T1" fmla="*/ 2147483646 h 453"/>
              <a:gd name="T2" fmla="*/ 2147483646 w 3130"/>
              <a:gd name="T3" fmla="*/ 0 h 453"/>
              <a:gd name="T4" fmla="*/ 0 w 3130"/>
              <a:gd name="T5" fmla="*/ 0 h 453"/>
              <a:gd name="T6" fmla="*/ 2147483646 w 3130"/>
              <a:gd name="T7" fmla="*/ 2147483646 h 4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30" h="453">
                <a:moveTo>
                  <a:pt x="3130" y="453"/>
                </a:moveTo>
                <a:cubicBezTo>
                  <a:pt x="3130" y="226"/>
                  <a:pt x="3130" y="0"/>
                  <a:pt x="3130" y="0"/>
                </a:cubicBezTo>
                <a:lnTo>
                  <a:pt x="0" y="0"/>
                </a:lnTo>
                <a:cubicBezTo>
                  <a:pt x="0" y="0"/>
                  <a:pt x="1298" y="389"/>
                  <a:pt x="3130" y="453"/>
                </a:cubicBezTo>
                <a:close/>
              </a:path>
            </a:pathLst>
          </a:cu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90263" r:id="rId1"/>
    <p:sldLayoutId id="2147490264" r:id="rId2"/>
    <p:sldLayoutId id="2147490265" r:id="rId3"/>
    <p:sldLayoutId id="2147490266" r:id="rId4"/>
    <p:sldLayoutId id="2147490267" r:id="rId5"/>
    <p:sldLayoutId id="2147490268" r:id="rId6"/>
    <p:sldLayoutId id="2147490269" r:id="rId7"/>
    <p:sldLayoutId id="2147490270" r:id="rId8"/>
    <p:sldLayoutId id="2147490271" r:id="rId9"/>
    <p:sldLayoutId id="2147490272" r:id="rId10"/>
    <p:sldLayoutId id="2147490273" r:id="rId11"/>
  </p:sldLayoutIdLst>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charset="0"/>
        </a:defRPr>
      </a:lvl2pPr>
      <a:lvl3pPr algn="l" rtl="0" eaLnBrk="0" fontAlgn="base" hangingPunct="0">
        <a:spcBef>
          <a:spcPct val="0"/>
        </a:spcBef>
        <a:spcAft>
          <a:spcPct val="0"/>
        </a:spcAft>
        <a:defRPr sz="4400" b="1">
          <a:solidFill>
            <a:schemeClr val="tx2"/>
          </a:solidFill>
          <a:latin typeface="Arial" charset="0"/>
        </a:defRPr>
      </a:lvl3pPr>
      <a:lvl4pPr algn="l" rtl="0" eaLnBrk="0" fontAlgn="base" hangingPunct="0">
        <a:spcBef>
          <a:spcPct val="0"/>
        </a:spcBef>
        <a:spcAft>
          <a:spcPct val="0"/>
        </a:spcAft>
        <a:defRPr sz="4400" b="1">
          <a:solidFill>
            <a:schemeClr val="tx2"/>
          </a:solidFill>
          <a:latin typeface="Arial" charset="0"/>
        </a:defRPr>
      </a:lvl4pPr>
      <a:lvl5pPr algn="l" rtl="0" eaLnBrk="0" fontAlgn="base" hangingPunct="0">
        <a:spcBef>
          <a:spcPct val="0"/>
        </a:spcBef>
        <a:spcAft>
          <a:spcPct val="0"/>
        </a:spcAft>
        <a:defRPr sz="4400" b="1">
          <a:solidFill>
            <a:schemeClr val="tx2"/>
          </a:solidFill>
          <a:latin typeface="Arial" charset="0"/>
        </a:defRPr>
      </a:lvl5pPr>
      <a:lvl6pPr marL="457200" algn="l" rtl="0" eaLnBrk="0" fontAlgn="base" hangingPunct="0">
        <a:spcBef>
          <a:spcPct val="0"/>
        </a:spcBef>
        <a:spcAft>
          <a:spcPct val="0"/>
        </a:spcAft>
        <a:defRPr sz="4400" b="1">
          <a:solidFill>
            <a:schemeClr val="tx2"/>
          </a:solidFill>
          <a:latin typeface="Arial" charset="0"/>
        </a:defRPr>
      </a:lvl6pPr>
      <a:lvl7pPr marL="914400" algn="l" rtl="0" eaLnBrk="0" fontAlgn="base" hangingPunct="0">
        <a:spcBef>
          <a:spcPct val="0"/>
        </a:spcBef>
        <a:spcAft>
          <a:spcPct val="0"/>
        </a:spcAft>
        <a:defRPr sz="4400" b="1">
          <a:solidFill>
            <a:schemeClr val="tx2"/>
          </a:solidFill>
          <a:latin typeface="Arial" charset="0"/>
        </a:defRPr>
      </a:lvl7pPr>
      <a:lvl8pPr marL="1371600" algn="l" rtl="0" eaLnBrk="0" fontAlgn="base" hangingPunct="0">
        <a:spcBef>
          <a:spcPct val="0"/>
        </a:spcBef>
        <a:spcAft>
          <a:spcPct val="0"/>
        </a:spcAft>
        <a:defRPr sz="4400" b="1">
          <a:solidFill>
            <a:schemeClr val="tx2"/>
          </a:solidFill>
          <a:latin typeface="Arial" charset="0"/>
        </a:defRPr>
      </a:lvl8pPr>
      <a:lvl9pPr marL="1828800" algn="l"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66FF"/>
        </a:solidFill>
        <a:effectLst/>
      </p:bgPr>
    </p:bg>
    <p:spTree>
      <p:nvGrpSpPr>
        <p:cNvPr id="1" name=""/>
        <p:cNvGrpSpPr/>
        <p:nvPr/>
      </p:nvGrpSpPr>
      <p:grpSpPr>
        <a:xfrm>
          <a:off x="0" y="0"/>
          <a:ext cx="0" cy="0"/>
          <a:chOff x="0" y="0"/>
          <a:chExt cx="0" cy="0"/>
        </a:xfrm>
      </p:grpSpPr>
      <p:sp>
        <p:nvSpPr>
          <p:cNvPr id="4098" name="Freeform 7">
            <a:extLst>
              <a:ext uri="{FF2B5EF4-FFF2-40B4-BE49-F238E27FC236}">
                <a16:creationId xmlns="" xmlns:a16="http://schemas.microsoft.com/office/drawing/2014/main" id="{6C63B428-8B8B-FE97-963D-DAB203D5398A}"/>
              </a:ext>
            </a:extLst>
          </p:cNvPr>
          <p:cNvSpPr>
            <a:spLocks/>
          </p:cNvSpPr>
          <p:nvPr/>
        </p:nvSpPr>
        <p:spPr bwMode="gray">
          <a:xfrm>
            <a:off x="-9525" y="-7144"/>
            <a:ext cx="9156700" cy="5149454"/>
          </a:xfrm>
          <a:custGeom>
            <a:avLst/>
            <a:gdLst>
              <a:gd name="T0" fmla="*/ 2147483646 w 5768"/>
              <a:gd name="T1" fmla="*/ 2147483646 h 4325"/>
              <a:gd name="T2" fmla="*/ 2147483646 w 5768"/>
              <a:gd name="T3" fmla="*/ 2147483646 h 4325"/>
              <a:gd name="T4" fmla="*/ 2147483646 w 5768"/>
              <a:gd name="T5" fmla="*/ 2147483646 h 4325"/>
              <a:gd name="T6" fmla="*/ 2147483646 w 5768"/>
              <a:gd name="T7" fmla="*/ 2147483646 h 4325"/>
              <a:gd name="T8" fmla="*/ 0 w 5768"/>
              <a:gd name="T9" fmla="*/ 0 h 4325"/>
              <a:gd name="T10" fmla="*/ 2147483646 w 5768"/>
              <a:gd name="T11" fmla="*/ 2147483646 h 4325"/>
              <a:gd name="T12" fmla="*/ 2147483646 w 5768"/>
              <a:gd name="T13" fmla="*/ 2147483646 h 43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8" h="4325">
                <a:moveTo>
                  <a:pt x="5766" y="605"/>
                </a:moveTo>
                <a:cubicBezTo>
                  <a:pt x="5767" y="2464"/>
                  <a:pt x="5768" y="4325"/>
                  <a:pt x="5768" y="4325"/>
                </a:cubicBezTo>
                <a:cubicBezTo>
                  <a:pt x="5768" y="4325"/>
                  <a:pt x="3549" y="4325"/>
                  <a:pt x="1331" y="4325"/>
                </a:cubicBezTo>
                <a:cubicBezTo>
                  <a:pt x="499" y="3811"/>
                  <a:pt x="0" y="3109"/>
                  <a:pt x="4" y="3111"/>
                </a:cubicBezTo>
                <a:lnTo>
                  <a:pt x="0" y="0"/>
                </a:lnTo>
                <a:lnTo>
                  <a:pt x="2428" y="7"/>
                </a:lnTo>
                <a:cubicBezTo>
                  <a:pt x="2428" y="12"/>
                  <a:pt x="3096" y="401"/>
                  <a:pt x="5766" y="605"/>
                </a:cubicBezTo>
                <a:close/>
              </a:path>
            </a:pathLst>
          </a:custGeom>
          <a:gradFill rotWithShape="1">
            <a:gsLst>
              <a:gs pos="0">
                <a:srgbClr val="FFFFFB"/>
              </a:gs>
              <a:gs pos="100000">
                <a:srgbClr val="FDF58D">
                  <a:alpha val="70000"/>
                </a:srgb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4099" name="Picture 8" descr="5">
            <a:extLst>
              <a:ext uri="{FF2B5EF4-FFF2-40B4-BE49-F238E27FC236}">
                <a16:creationId xmlns="" xmlns:a16="http://schemas.microsoft.com/office/drawing/2014/main" id="{916CC14E-325C-848C-ABB0-E2592C49B7D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gray">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Freeform 9">
            <a:extLst>
              <a:ext uri="{FF2B5EF4-FFF2-40B4-BE49-F238E27FC236}">
                <a16:creationId xmlns="" xmlns:a16="http://schemas.microsoft.com/office/drawing/2014/main" id="{91B45D70-DABE-B0E4-F713-39FDF2A86F57}"/>
              </a:ext>
            </a:extLst>
          </p:cNvPr>
          <p:cNvSpPr>
            <a:spLocks/>
          </p:cNvSpPr>
          <p:nvPr/>
        </p:nvSpPr>
        <p:spPr bwMode="gray">
          <a:xfrm>
            <a:off x="6351" y="3835003"/>
            <a:ext cx="1852613" cy="1309688"/>
          </a:xfrm>
          <a:custGeom>
            <a:avLst/>
            <a:gdLst>
              <a:gd name="T0" fmla="*/ 0 w 1089"/>
              <a:gd name="T1" fmla="*/ 0 h 1100"/>
              <a:gd name="T2" fmla="*/ 0 w 1089"/>
              <a:gd name="T3" fmla="*/ 2147483646 h 1100"/>
              <a:gd name="T4" fmla="*/ 2147483646 w 1089"/>
              <a:gd name="T5" fmla="*/ 2147483646 h 1100"/>
              <a:gd name="T6" fmla="*/ 0 w 1089"/>
              <a:gd name="T7" fmla="*/ 0 h 1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101" name="Group 11">
            <a:extLst>
              <a:ext uri="{FF2B5EF4-FFF2-40B4-BE49-F238E27FC236}">
                <a16:creationId xmlns="" xmlns:a16="http://schemas.microsoft.com/office/drawing/2014/main" id="{6ACFA88F-77DD-45B0-AF4B-12F37715C0CD}"/>
              </a:ext>
            </a:extLst>
          </p:cNvPr>
          <p:cNvGrpSpPr>
            <a:grpSpLocks/>
          </p:cNvGrpSpPr>
          <p:nvPr/>
        </p:nvGrpSpPr>
        <p:grpSpPr bwMode="auto">
          <a:xfrm>
            <a:off x="0" y="0"/>
            <a:ext cx="9156700" cy="5156597"/>
            <a:chOff x="0" y="0"/>
            <a:chExt cx="5768" cy="4331"/>
          </a:xfrm>
        </p:grpSpPr>
        <p:grpSp>
          <p:nvGrpSpPr>
            <p:cNvPr id="4116" name="Group 12">
              <a:extLst>
                <a:ext uri="{FF2B5EF4-FFF2-40B4-BE49-F238E27FC236}">
                  <a16:creationId xmlns="" xmlns:a16="http://schemas.microsoft.com/office/drawing/2014/main" id="{AE6F7113-A8DC-2F35-584B-245E71D61230}"/>
                </a:ext>
              </a:extLst>
            </p:cNvPr>
            <p:cNvGrpSpPr>
              <a:grpSpLocks/>
            </p:cNvGrpSpPr>
            <p:nvPr/>
          </p:nvGrpSpPr>
          <p:grpSpPr bwMode="auto">
            <a:xfrm>
              <a:off x="332" y="0"/>
              <a:ext cx="5080" cy="4331"/>
              <a:chOff x="332" y="0"/>
              <a:chExt cx="5080" cy="4331"/>
            </a:xfrm>
          </p:grpSpPr>
          <p:sp>
            <p:nvSpPr>
              <p:cNvPr id="4124" name="Line 13">
                <a:extLst>
                  <a:ext uri="{FF2B5EF4-FFF2-40B4-BE49-F238E27FC236}">
                    <a16:creationId xmlns="" xmlns:a16="http://schemas.microsoft.com/office/drawing/2014/main" id="{6F33FCF0-7898-C7B1-9CE8-00DF802A18EF}"/>
                  </a:ext>
                </a:extLst>
              </p:cNvPr>
              <p:cNvSpPr>
                <a:spLocks noChangeShapeType="1"/>
              </p:cNvSpPr>
              <p:nvPr/>
            </p:nvSpPr>
            <p:spPr bwMode="gray">
              <a:xfrm>
                <a:off x="332" y="0"/>
                <a:ext cx="0" cy="3510"/>
              </a:xfrm>
              <a:prstGeom prst="line">
                <a:avLst/>
              </a:prstGeom>
              <a:noFill/>
              <a:ln w="9525">
                <a:solidFill>
                  <a:srgbClr val="FFFFFF">
                    <a:alpha val="50195"/>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n-US"/>
              </a:p>
            </p:txBody>
          </p:sp>
          <p:sp>
            <p:nvSpPr>
              <p:cNvPr id="4125" name="Line 14">
                <a:extLst>
                  <a:ext uri="{FF2B5EF4-FFF2-40B4-BE49-F238E27FC236}">
                    <a16:creationId xmlns="" xmlns:a16="http://schemas.microsoft.com/office/drawing/2014/main" id="{CB51DD89-0093-2A7B-2DCE-4599271A9744}"/>
                  </a:ext>
                </a:extLst>
              </p:cNvPr>
              <p:cNvSpPr>
                <a:spLocks noChangeShapeType="1"/>
              </p:cNvSpPr>
              <p:nvPr/>
            </p:nvSpPr>
            <p:spPr bwMode="gray">
              <a:xfrm>
                <a:off x="1057" y="0"/>
                <a:ext cx="0" cy="4142"/>
              </a:xfrm>
              <a:prstGeom prst="line">
                <a:avLst/>
              </a:prstGeom>
              <a:noFill/>
              <a:ln w="9525">
                <a:solidFill>
                  <a:srgbClr val="FFFFFF">
                    <a:alpha val="50195"/>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n-US"/>
              </a:p>
            </p:txBody>
          </p:sp>
          <p:sp>
            <p:nvSpPr>
              <p:cNvPr id="4126" name="Line 15">
                <a:extLst>
                  <a:ext uri="{FF2B5EF4-FFF2-40B4-BE49-F238E27FC236}">
                    <a16:creationId xmlns="" xmlns:a16="http://schemas.microsoft.com/office/drawing/2014/main" id="{B72237AB-578C-7337-AA1E-C31F3FAF9D6E}"/>
                  </a:ext>
                </a:extLst>
              </p:cNvPr>
              <p:cNvSpPr>
                <a:spLocks noChangeShapeType="1"/>
              </p:cNvSpPr>
              <p:nvPr/>
            </p:nvSpPr>
            <p:spPr bwMode="gray">
              <a:xfrm>
                <a:off x="1783" y="0"/>
                <a:ext cx="0" cy="4322"/>
              </a:xfrm>
              <a:prstGeom prst="line">
                <a:avLst/>
              </a:prstGeom>
              <a:noFill/>
              <a:ln w="9525">
                <a:solidFill>
                  <a:srgbClr val="FFFFFF">
                    <a:alpha val="50195"/>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n-US"/>
              </a:p>
            </p:txBody>
          </p:sp>
          <p:sp>
            <p:nvSpPr>
              <p:cNvPr id="4127" name="Line 16">
                <a:extLst>
                  <a:ext uri="{FF2B5EF4-FFF2-40B4-BE49-F238E27FC236}">
                    <a16:creationId xmlns="" xmlns:a16="http://schemas.microsoft.com/office/drawing/2014/main" id="{4FC89129-F983-8256-965C-8EE47A7E9733}"/>
                  </a:ext>
                </a:extLst>
              </p:cNvPr>
              <p:cNvSpPr>
                <a:spLocks noChangeShapeType="1"/>
              </p:cNvSpPr>
              <p:nvPr/>
            </p:nvSpPr>
            <p:spPr bwMode="gray">
              <a:xfrm>
                <a:off x="2509" y="0"/>
                <a:ext cx="0" cy="4331"/>
              </a:xfrm>
              <a:prstGeom prst="line">
                <a:avLst/>
              </a:prstGeom>
              <a:noFill/>
              <a:ln w="9525">
                <a:solidFill>
                  <a:srgbClr val="FFFFFF">
                    <a:alpha val="50195"/>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n-US"/>
              </a:p>
            </p:txBody>
          </p:sp>
          <p:sp>
            <p:nvSpPr>
              <p:cNvPr id="4128" name="Line 17">
                <a:extLst>
                  <a:ext uri="{FF2B5EF4-FFF2-40B4-BE49-F238E27FC236}">
                    <a16:creationId xmlns="" xmlns:a16="http://schemas.microsoft.com/office/drawing/2014/main" id="{69D5BC35-964E-D79A-BE82-09F088B4928E}"/>
                  </a:ext>
                </a:extLst>
              </p:cNvPr>
              <p:cNvSpPr>
                <a:spLocks noChangeShapeType="1"/>
              </p:cNvSpPr>
              <p:nvPr/>
            </p:nvSpPr>
            <p:spPr bwMode="gray">
              <a:xfrm>
                <a:off x="3234" y="245"/>
                <a:ext cx="0" cy="4086"/>
              </a:xfrm>
              <a:prstGeom prst="line">
                <a:avLst/>
              </a:prstGeom>
              <a:noFill/>
              <a:ln w="9525">
                <a:solidFill>
                  <a:srgbClr val="FFFFFF">
                    <a:alpha val="50195"/>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n-US"/>
              </a:p>
            </p:txBody>
          </p:sp>
          <p:sp>
            <p:nvSpPr>
              <p:cNvPr id="4129" name="Line 18">
                <a:extLst>
                  <a:ext uri="{FF2B5EF4-FFF2-40B4-BE49-F238E27FC236}">
                    <a16:creationId xmlns="" xmlns:a16="http://schemas.microsoft.com/office/drawing/2014/main" id="{AA73E2D1-5214-CEE1-C318-BC80CD26DC0D}"/>
                  </a:ext>
                </a:extLst>
              </p:cNvPr>
              <p:cNvSpPr>
                <a:spLocks noChangeShapeType="1"/>
              </p:cNvSpPr>
              <p:nvPr/>
            </p:nvSpPr>
            <p:spPr bwMode="gray">
              <a:xfrm>
                <a:off x="3960" y="390"/>
                <a:ext cx="0" cy="3941"/>
              </a:xfrm>
              <a:prstGeom prst="line">
                <a:avLst/>
              </a:prstGeom>
              <a:noFill/>
              <a:ln w="9525">
                <a:solidFill>
                  <a:srgbClr val="FFFFFF">
                    <a:alpha val="50195"/>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n-US"/>
              </a:p>
            </p:txBody>
          </p:sp>
          <p:sp>
            <p:nvSpPr>
              <p:cNvPr id="4130" name="Line 19">
                <a:extLst>
                  <a:ext uri="{FF2B5EF4-FFF2-40B4-BE49-F238E27FC236}">
                    <a16:creationId xmlns="" xmlns:a16="http://schemas.microsoft.com/office/drawing/2014/main" id="{38BA0273-80EA-DEDB-B05C-34B8CB972AC9}"/>
                  </a:ext>
                </a:extLst>
              </p:cNvPr>
              <p:cNvSpPr>
                <a:spLocks noChangeShapeType="1"/>
              </p:cNvSpPr>
              <p:nvPr/>
            </p:nvSpPr>
            <p:spPr bwMode="gray">
              <a:xfrm>
                <a:off x="4686" y="487"/>
                <a:ext cx="0" cy="3844"/>
              </a:xfrm>
              <a:prstGeom prst="line">
                <a:avLst/>
              </a:prstGeom>
              <a:noFill/>
              <a:ln w="9525">
                <a:solidFill>
                  <a:srgbClr val="FFFFFF">
                    <a:alpha val="50195"/>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n-US"/>
              </a:p>
            </p:txBody>
          </p:sp>
          <p:sp>
            <p:nvSpPr>
              <p:cNvPr id="4131" name="Line 20">
                <a:extLst>
                  <a:ext uri="{FF2B5EF4-FFF2-40B4-BE49-F238E27FC236}">
                    <a16:creationId xmlns="" xmlns:a16="http://schemas.microsoft.com/office/drawing/2014/main" id="{8167D861-2C8B-9EDB-AE06-0383F849E1BF}"/>
                  </a:ext>
                </a:extLst>
              </p:cNvPr>
              <p:cNvSpPr>
                <a:spLocks noChangeShapeType="1"/>
              </p:cNvSpPr>
              <p:nvPr/>
            </p:nvSpPr>
            <p:spPr bwMode="gray">
              <a:xfrm>
                <a:off x="5412" y="567"/>
                <a:ext cx="0" cy="3764"/>
              </a:xfrm>
              <a:prstGeom prst="line">
                <a:avLst/>
              </a:prstGeom>
              <a:noFill/>
              <a:ln w="9525">
                <a:solidFill>
                  <a:srgbClr val="FFFFFF">
                    <a:alpha val="50195"/>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n-US"/>
              </a:p>
            </p:txBody>
          </p:sp>
        </p:grpSp>
        <p:grpSp>
          <p:nvGrpSpPr>
            <p:cNvPr id="4117" name="Group 21">
              <a:extLst>
                <a:ext uri="{FF2B5EF4-FFF2-40B4-BE49-F238E27FC236}">
                  <a16:creationId xmlns="" xmlns:a16="http://schemas.microsoft.com/office/drawing/2014/main" id="{54106016-1253-EF61-FB14-FBC560A9A9A8}"/>
                </a:ext>
              </a:extLst>
            </p:cNvPr>
            <p:cNvGrpSpPr>
              <a:grpSpLocks/>
            </p:cNvGrpSpPr>
            <p:nvPr/>
          </p:nvGrpSpPr>
          <p:grpSpPr bwMode="auto">
            <a:xfrm>
              <a:off x="0" y="264"/>
              <a:ext cx="5768" cy="3538"/>
              <a:chOff x="0" y="264"/>
              <a:chExt cx="5768" cy="3538"/>
            </a:xfrm>
          </p:grpSpPr>
          <p:sp>
            <p:nvSpPr>
              <p:cNvPr id="4118" name="Line 22">
                <a:extLst>
                  <a:ext uri="{FF2B5EF4-FFF2-40B4-BE49-F238E27FC236}">
                    <a16:creationId xmlns="" xmlns:a16="http://schemas.microsoft.com/office/drawing/2014/main" id="{6B8092A4-4705-A41F-F787-470FD6146812}"/>
                  </a:ext>
                </a:extLst>
              </p:cNvPr>
              <p:cNvSpPr>
                <a:spLocks noChangeShapeType="1"/>
              </p:cNvSpPr>
              <p:nvPr/>
            </p:nvSpPr>
            <p:spPr bwMode="gray">
              <a:xfrm rot="5400000">
                <a:off x="1635" y="-1371"/>
                <a:ext cx="0" cy="3270"/>
              </a:xfrm>
              <a:prstGeom prst="line">
                <a:avLst/>
              </a:prstGeom>
              <a:noFill/>
              <a:ln w="9525">
                <a:solidFill>
                  <a:srgbClr val="FFFFFF">
                    <a:alpha val="50195"/>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n-US"/>
              </a:p>
            </p:txBody>
          </p:sp>
          <p:sp>
            <p:nvSpPr>
              <p:cNvPr id="4119" name="Line 23">
                <a:extLst>
                  <a:ext uri="{FF2B5EF4-FFF2-40B4-BE49-F238E27FC236}">
                    <a16:creationId xmlns="" xmlns:a16="http://schemas.microsoft.com/office/drawing/2014/main" id="{FEC82A71-78A1-35A6-3CDD-EE9C04222DC1}"/>
                  </a:ext>
                </a:extLst>
              </p:cNvPr>
              <p:cNvSpPr>
                <a:spLocks noChangeShapeType="1"/>
              </p:cNvSpPr>
              <p:nvPr/>
            </p:nvSpPr>
            <p:spPr bwMode="gray">
              <a:xfrm rot="5400000">
                <a:off x="2884" y="-1913"/>
                <a:ext cx="0" cy="5768"/>
              </a:xfrm>
              <a:prstGeom prst="line">
                <a:avLst/>
              </a:prstGeom>
              <a:noFill/>
              <a:ln w="9525">
                <a:solidFill>
                  <a:srgbClr val="FFFFFF">
                    <a:alpha val="50195"/>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n-US"/>
              </a:p>
            </p:txBody>
          </p:sp>
          <p:sp>
            <p:nvSpPr>
              <p:cNvPr id="4120" name="Line 24">
                <a:extLst>
                  <a:ext uri="{FF2B5EF4-FFF2-40B4-BE49-F238E27FC236}">
                    <a16:creationId xmlns="" xmlns:a16="http://schemas.microsoft.com/office/drawing/2014/main" id="{AF0728B3-B9A1-88BD-6BDB-28699EBD2760}"/>
                  </a:ext>
                </a:extLst>
              </p:cNvPr>
              <p:cNvSpPr>
                <a:spLocks noChangeShapeType="1"/>
              </p:cNvSpPr>
              <p:nvPr/>
            </p:nvSpPr>
            <p:spPr bwMode="gray">
              <a:xfrm rot="5400000">
                <a:off x="2884" y="-1205"/>
                <a:ext cx="0" cy="5768"/>
              </a:xfrm>
              <a:prstGeom prst="line">
                <a:avLst/>
              </a:prstGeom>
              <a:noFill/>
              <a:ln w="9525">
                <a:solidFill>
                  <a:srgbClr val="FFFFFF">
                    <a:alpha val="50195"/>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n-US"/>
              </a:p>
            </p:txBody>
          </p:sp>
          <p:sp>
            <p:nvSpPr>
              <p:cNvPr id="4121" name="Line 25">
                <a:extLst>
                  <a:ext uri="{FF2B5EF4-FFF2-40B4-BE49-F238E27FC236}">
                    <a16:creationId xmlns="" xmlns:a16="http://schemas.microsoft.com/office/drawing/2014/main" id="{87A2D9A5-7F58-209E-758C-BF58827220F2}"/>
                  </a:ext>
                </a:extLst>
              </p:cNvPr>
              <p:cNvSpPr>
                <a:spLocks noChangeShapeType="1"/>
              </p:cNvSpPr>
              <p:nvPr/>
            </p:nvSpPr>
            <p:spPr bwMode="gray">
              <a:xfrm rot="5400000">
                <a:off x="2885" y="-497"/>
                <a:ext cx="0" cy="5766"/>
              </a:xfrm>
              <a:prstGeom prst="line">
                <a:avLst/>
              </a:prstGeom>
              <a:noFill/>
              <a:ln w="9525">
                <a:solidFill>
                  <a:srgbClr val="FFFFFF">
                    <a:alpha val="50195"/>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n-US"/>
              </a:p>
            </p:txBody>
          </p:sp>
          <p:sp>
            <p:nvSpPr>
              <p:cNvPr id="4122" name="Line 26">
                <a:extLst>
                  <a:ext uri="{FF2B5EF4-FFF2-40B4-BE49-F238E27FC236}">
                    <a16:creationId xmlns="" xmlns:a16="http://schemas.microsoft.com/office/drawing/2014/main" id="{18347B74-7621-83BC-5BBB-5B0F59D0FDCE}"/>
                  </a:ext>
                </a:extLst>
              </p:cNvPr>
              <p:cNvSpPr>
                <a:spLocks noChangeShapeType="1"/>
              </p:cNvSpPr>
              <p:nvPr/>
            </p:nvSpPr>
            <p:spPr bwMode="gray">
              <a:xfrm rot="5400000">
                <a:off x="2885" y="211"/>
                <a:ext cx="0" cy="5766"/>
              </a:xfrm>
              <a:prstGeom prst="line">
                <a:avLst/>
              </a:prstGeom>
              <a:noFill/>
              <a:ln w="9525">
                <a:solidFill>
                  <a:srgbClr val="FFFFFF">
                    <a:alpha val="50195"/>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n-US"/>
              </a:p>
            </p:txBody>
          </p:sp>
          <p:sp>
            <p:nvSpPr>
              <p:cNvPr id="4123" name="Line 27">
                <a:extLst>
                  <a:ext uri="{FF2B5EF4-FFF2-40B4-BE49-F238E27FC236}">
                    <a16:creationId xmlns="" xmlns:a16="http://schemas.microsoft.com/office/drawing/2014/main" id="{056D76C0-5F3A-AE5E-953A-EAA9CC102B45}"/>
                  </a:ext>
                </a:extLst>
              </p:cNvPr>
              <p:cNvSpPr>
                <a:spLocks noChangeShapeType="1"/>
              </p:cNvSpPr>
              <p:nvPr/>
            </p:nvSpPr>
            <p:spPr bwMode="gray">
              <a:xfrm rot="5400000">
                <a:off x="3192" y="1251"/>
                <a:ext cx="0" cy="5102"/>
              </a:xfrm>
              <a:prstGeom prst="line">
                <a:avLst/>
              </a:prstGeom>
              <a:noFill/>
              <a:ln w="9525">
                <a:solidFill>
                  <a:srgbClr val="FFFFFF">
                    <a:alpha val="50195"/>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en-US"/>
              </a:p>
            </p:txBody>
          </p:sp>
        </p:grpSp>
      </p:grpSp>
      <p:sp>
        <p:nvSpPr>
          <p:cNvPr id="89110" name="Rectangle 28">
            <a:extLst>
              <a:ext uri="{FF2B5EF4-FFF2-40B4-BE49-F238E27FC236}">
                <a16:creationId xmlns="" xmlns:a16="http://schemas.microsoft.com/office/drawing/2014/main" id="{25E6514F-8A6B-BDBE-D850-92387A301FB0}"/>
              </a:ext>
            </a:extLst>
          </p:cNvPr>
          <p:cNvSpPr>
            <a:spLocks noChangeArrowheads="1"/>
          </p:cNvSpPr>
          <p:nvPr/>
        </p:nvSpPr>
        <p:spPr bwMode="gray">
          <a:xfrm>
            <a:off x="4005263" y="2019300"/>
            <a:ext cx="1128712" cy="809625"/>
          </a:xfrm>
          <a:prstGeom prst="rect">
            <a:avLst/>
          </a:prstGeom>
          <a:solidFill>
            <a:srgbClr val="FFFFFF">
              <a:alpha val="25098"/>
            </a:srgbClr>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89111" name="Rectangle 29">
            <a:extLst>
              <a:ext uri="{FF2B5EF4-FFF2-40B4-BE49-F238E27FC236}">
                <a16:creationId xmlns="" xmlns:a16="http://schemas.microsoft.com/office/drawing/2014/main" id="{969673C6-447D-CB84-93E8-4F2F2C8DEB6B}"/>
              </a:ext>
            </a:extLst>
          </p:cNvPr>
          <p:cNvSpPr>
            <a:spLocks noChangeArrowheads="1"/>
          </p:cNvSpPr>
          <p:nvPr/>
        </p:nvSpPr>
        <p:spPr bwMode="gray">
          <a:xfrm>
            <a:off x="7459664" y="3702844"/>
            <a:ext cx="1120775" cy="809625"/>
          </a:xfrm>
          <a:prstGeom prst="rect">
            <a:avLst/>
          </a:prstGeom>
          <a:solidFill>
            <a:srgbClr val="FFFFFF">
              <a:alpha val="30196"/>
            </a:srgbClr>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89112" name="Rectangle 30">
            <a:extLst>
              <a:ext uri="{FF2B5EF4-FFF2-40B4-BE49-F238E27FC236}">
                <a16:creationId xmlns="" xmlns:a16="http://schemas.microsoft.com/office/drawing/2014/main" id="{524A5E0C-2388-E97F-00DE-C1F42C011321}"/>
              </a:ext>
            </a:extLst>
          </p:cNvPr>
          <p:cNvSpPr>
            <a:spLocks noChangeArrowheads="1"/>
          </p:cNvSpPr>
          <p:nvPr/>
        </p:nvSpPr>
        <p:spPr bwMode="gray">
          <a:xfrm>
            <a:off x="549276" y="2856310"/>
            <a:ext cx="1128713" cy="809625"/>
          </a:xfrm>
          <a:prstGeom prst="rect">
            <a:avLst/>
          </a:prstGeom>
          <a:solidFill>
            <a:srgbClr val="FFFFFF">
              <a:alpha val="20000"/>
            </a:srgbClr>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89113" name="Rectangle 31">
            <a:extLst>
              <a:ext uri="{FF2B5EF4-FFF2-40B4-BE49-F238E27FC236}">
                <a16:creationId xmlns="" xmlns:a16="http://schemas.microsoft.com/office/drawing/2014/main" id="{2AEEA420-F061-3704-ED52-679ADAC1C555}"/>
              </a:ext>
            </a:extLst>
          </p:cNvPr>
          <p:cNvSpPr>
            <a:spLocks noChangeArrowheads="1"/>
          </p:cNvSpPr>
          <p:nvPr/>
        </p:nvSpPr>
        <p:spPr bwMode="gray">
          <a:xfrm>
            <a:off x="6307138" y="4548188"/>
            <a:ext cx="1128712" cy="597694"/>
          </a:xfrm>
          <a:prstGeom prst="rect">
            <a:avLst/>
          </a:prstGeom>
          <a:solidFill>
            <a:srgbClr val="FFFFFF">
              <a:alpha val="20000"/>
            </a:srgbClr>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89114" name="Rectangle 32">
            <a:extLst>
              <a:ext uri="{FF2B5EF4-FFF2-40B4-BE49-F238E27FC236}">
                <a16:creationId xmlns="" xmlns:a16="http://schemas.microsoft.com/office/drawing/2014/main" id="{0FD0884E-CA4A-0E0E-844B-99EC73343CE0}"/>
              </a:ext>
            </a:extLst>
          </p:cNvPr>
          <p:cNvSpPr>
            <a:spLocks noChangeArrowheads="1"/>
          </p:cNvSpPr>
          <p:nvPr/>
        </p:nvSpPr>
        <p:spPr bwMode="gray">
          <a:xfrm>
            <a:off x="2846388" y="0"/>
            <a:ext cx="1128712" cy="303610"/>
          </a:xfrm>
          <a:prstGeom prst="rect">
            <a:avLst/>
          </a:prstGeom>
          <a:solidFill>
            <a:srgbClr val="FFFFFF">
              <a:alpha val="39999"/>
            </a:srgbClr>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89115" name="Rectangle 33">
            <a:extLst>
              <a:ext uri="{FF2B5EF4-FFF2-40B4-BE49-F238E27FC236}">
                <a16:creationId xmlns="" xmlns:a16="http://schemas.microsoft.com/office/drawing/2014/main" id="{4EBCDF73-9C64-CD6C-3869-A92815CD50D2}"/>
              </a:ext>
            </a:extLst>
          </p:cNvPr>
          <p:cNvSpPr>
            <a:spLocks noChangeArrowheads="1"/>
          </p:cNvSpPr>
          <p:nvPr/>
        </p:nvSpPr>
        <p:spPr bwMode="gray">
          <a:xfrm>
            <a:off x="2852739" y="3704035"/>
            <a:ext cx="1120775" cy="809625"/>
          </a:xfrm>
          <a:prstGeom prst="rect">
            <a:avLst/>
          </a:prstGeom>
          <a:solidFill>
            <a:srgbClr val="FFFFFF">
              <a:alpha val="30196"/>
            </a:srgbClr>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89116" name="Rectangle 34">
            <a:extLst>
              <a:ext uri="{FF2B5EF4-FFF2-40B4-BE49-F238E27FC236}">
                <a16:creationId xmlns="" xmlns:a16="http://schemas.microsoft.com/office/drawing/2014/main" id="{E39F944B-4E1F-4AC9-13FD-570A23F5DB30}"/>
              </a:ext>
            </a:extLst>
          </p:cNvPr>
          <p:cNvSpPr>
            <a:spLocks noChangeArrowheads="1"/>
          </p:cNvSpPr>
          <p:nvPr/>
        </p:nvSpPr>
        <p:spPr bwMode="gray">
          <a:xfrm>
            <a:off x="6300789" y="1175147"/>
            <a:ext cx="1120775" cy="809625"/>
          </a:xfrm>
          <a:prstGeom prst="rect">
            <a:avLst/>
          </a:prstGeom>
          <a:solidFill>
            <a:srgbClr val="FFFFFF">
              <a:alpha val="30196"/>
            </a:srgbClr>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pic>
        <p:nvPicPr>
          <p:cNvPr id="4109" name="Picture 35" descr="3">
            <a:extLst>
              <a:ext uri="{FF2B5EF4-FFF2-40B4-BE49-F238E27FC236}">
                <a16:creationId xmlns="" xmlns:a16="http://schemas.microsoft.com/office/drawing/2014/main" id="{A3C3A7E8-AA4B-620E-817A-EBF54255F48D}"/>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gray">
          <a:xfrm>
            <a:off x="-180975" y="4229100"/>
            <a:ext cx="2016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0" name="Rectangle 3">
            <a:extLst>
              <a:ext uri="{FF2B5EF4-FFF2-40B4-BE49-F238E27FC236}">
                <a16:creationId xmlns="" xmlns:a16="http://schemas.microsoft.com/office/drawing/2014/main" id="{2D155F9F-2285-BAA4-2D71-92411D08310B}"/>
              </a:ext>
            </a:extLst>
          </p:cNvPr>
          <p:cNvSpPr>
            <a:spLocks noGrp="1" noChangeArrowheads="1"/>
          </p:cNvSpPr>
          <p:nvPr>
            <p:ph type="body" idx="1"/>
          </p:nvPr>
        </p:nvSpPr>
        <p:spPr bwMode="gray">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 xmlns:a16="http://schemas.microsoft.com/office/drawing/2014/main" id="{138C82DD-E621-FD0C-6E6A-C3BE4BCA490B}"/>
              </a:ext>
            </a:extLst>
          </p:cNvPr>
          <p:cNvSpPr>
            <a:spLocks noGrp="1" noChangeArrowheads="1"/>
          </p:cNvSpPr>
          <p:nvPr>
            <p:ph type="dt" sz="half" idx="2"/>
          </p:nvPr>
        </p:nvSpPr>
        <p:spPr bwMode="gray">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en-US"/>
          </a:p>
        </p:txBody>
      </p:sp>
      <p:sp>
        <p:nvSpPr>
          <p:cNvPr id="5" name="Rectangle 5">
            <a:extLst>
              <a:ext uri="{FF2B5EF4-FFF2-40B4-BE49-F238E27FC236}">
                <a16:creationId xmlns="" xmlns:a16="http://schemas.microsoft.com/office/drawing/2014/main" id="{ACA54017-9579-6FA9-850B-1D0405D73F63}"/>
              </a:ext>
            </a:extLst>
          </p:cNvPr>
          <p:cNvSpPr>
            <a:spLocks noGrp="1" noChangeArrowheads="1"/>
          </p:cNvSpPr>
          <p:nvPr>
            <p:ph type="ftr" sz="quarter" idx="3"/>
          </p:nvPr>
        </p:nvSpPr>
        <p:spPr bwMode="gray">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p>
        </p:txBody>
      </p:sp>
      <p:sp>
        <p:nvSpPr>
          <p:cNvPr id="1030" name="Rectangle 6">
            <a:extLst>
              <a:ext uri="{FF2B5EF4-FFF2-40B4-BE49-F238E27FC236}">
                <a16:creationId xmlns="" xmlns:a16="http://schemas.microsoft.com/office/drawing/2014/main" id="{4949C7B9-A646-D382-F55F-4B40F128D2AD}"/>
              </a:ext>
            </a:extLst>
          </p:cNvPr>
          <p:cNvSpPr>
            <a:spLocks noGrp="1" noChangeArrowheads="1"/>
          </p:cNvSpPr>
          <p:nvPr>
            <p:ph type="sldNum" sz="quarter" idx="4"/>
          </p:nvPr>
        </p:nvSpPr>
        <p:spPr bwMode="gray">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692050D-FDCD-4659-820C-CABD8F131866}" type="slidenum">
              <a:rPr lang="en-US" altLang="vi-VN"/>
              <a:pPr>
                <a:defRPr/>
              </a:pPr>
              <a:t>‹#›</a:t>
            </a:fld>
            <a:endParaRPr lang="en-US" altLang="vi-VN"/>
          </a:p>
        </p:txBody>
      </p:sp>
      <p:sp>
        <p:nvSpPr>
          <p:cNvPr id="4114" name="Rectangle 2">
            <a:extLst>
              <a:ext uri="{FF2B5EF4-FFF2-40B4-BE49-F238E27FC236}">
                <a16:creationId xmlns="" xmlns:a16="http://schemas.microsoft.com/office/drawing/2014/main" id="{91E9AB24-E916-974C-813C-77C2AA20E35B}"/>
              </a:ext>
            </a:extLst>
          </p:cNvPr>
          <p:cNvSpPr>
            <a:spLocks noGrp="1" noChangeArrowheads="1"/>
          </p:cNvSpPr>
          <p:nvPr>
            <p:ph type="title"/>
          </p:nvPr>
        </p:nvSpPr>
        <p:spPr bwMode="gray">
          <a:xfrm>
            <a:off x="457200" y="244079"/>
            <a:ext cx="8229600" cy="695325"/>
          </a:xfrm>
          <a:prstGeom prst="rect">
            <a:avLst/>
          </a:prstGeom>
          <a:noFill/>
          <a:ln>
            <a:noFill/>
          </a:ln>
          <a:effectLst>
            <a:outerShdw dist="35921" dir="2700000" algn="ctr" rotWithShape="0">
              <a:srgbClr val="FFFF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4115" name="Freeform 10">
            <a:extLst>
              <a:ext uri="{FF2B5EF4-FFF2-40B4-BE49-F238E27FC236}">
                <a16:creationId xmlns="" xmlns:a16="http://schemas.microsoft.com/office/drawing/2014/main" id="{5FDEAB9E-00C7-CBD1-0837-6DCDCD89E6C1}"/>
              </a:ext>
            </a:extLst>
          </p:cNvPr>
          <p:cNvSpPr>
            <a:spLocks/>
          </p:cNvSpPr>
          <p:nvPr/>
        </p:nvSpPr>
        <p:spPr bwMode="gray">
          <a:xfrm>
            <a:off x="4038600" y="1191"/>
            <a:ext cx="5105400" cy="554831"/>
          </a:xfrm>
          <a:custGeom>
            <a:avLst/>
            <a:gdLst>
              <a:gd name="T0" fmla="*/ 2147483646 w 3130"/>
              <a:gd name="T1" fmla="*/ 2147483646 h 453"/>
              <a:gd name="T2" fmla="*/ 2147483646 w 3130"/>
              <a:gd name="T3" fmla="*/ 0 h 453"/>
              <a:gd name="T4" fmla="*/ 0 w 3130"/>
              <a:gd name="T5" fmla="*/ 0 h 453"/>
              <a:gd name="T6" fmla="*/ 2147483646 w 3130"/>
              <a:gd name="T7" fmla="*/ 2147483646 h 4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30" h="453">
                <a:moveTo>
                  <a:pt x="3130" y="453"/>
                </a:moveTo>
                <a:cubicBezTo>
                  <a:pt x="3130" y="226"/>
                  <a:pt x="3130" y="0"/>
                  <a:pt x="3130" y="0"/>
                </a:cubicBezTo>
                <a:lnTo>
                  <a:pt x="0" y="0"/>
                </a:lnTo>
                <a:cubicBezTo>
                  <a:pt x="0" y="0"/>
                  <a:pt x="1298" y="389"/>
                  <a:pt x="3130" y="453"/>
                </a:cubicBezTo>
                <a:close/>
              </a:path>
            </a:pathLst>
          </a:cu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90274" r:id="rId1"/>
    <p:sldLayoutId id="2147490275" r:id="rId2"/>
    <p:sldLayoutId id="2147490276" r:id="rId3"/>
    <p:sldLayoutId id="2147490277" r:id="rId4"/>
    <p:sldLayoutId id="2147490278" r:id="rId5"/>
    <p:sldLayoutId id="2147490279" r:id="rId6"/>
    <p:sldLayoutId id="2147490280" r:id="rId7"/>
    <p:sldLayoutId id="2147490281" r:id="rId8"/>
    <p:sldLayoutId id="2147490282" r:id="rId9"/>
    <p:sldLayoutId id="2147490283" r:id="rId10"/>
    <p:sldLayoutId id="2147490284" r:id="rId11"/>
  </p:sldLayoutIdLst>
  <p:txStyles>
    <p:titleStyle>
      <a:lvl1pPr algn="l" rtl="0" eaLnBrk="0" fontAlgn="base" hangingPunct="0">
        <a:spcBef>
          <a:spcPct val="0"/>
        </a:spcBef>
        <a:spcAft>
          <a:spcPct val="0"/>
        </a:spcAft>
        <a:defRPr sz="4400" b="1" kern="1200">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eaLnBrk="0" fontAlgn="base" hangingPunct="0">
        <a:spcBef>
          <a:spcPct val="0"/>
        </a:spcBef>
        <a:spcAft>
          <a:spcPct val="0"/>
        </a:spcAft>
        <a:defRPr sz="4400" b="1">
          <a:solidFill>
            <a:schemeClr val="tx2"/>
          </a:solidFill>
          <a:latin typeface="Arial" panose="020B0604020202020204" pitchFamily="34" charset="0"/>
        </a:defRPr>
      </a:lvl6pPr>
      <a:lvl7pPr marL="914400" algn="l" rtl="0" eaLnBrk="0" fontAlgn="base" hangingPunct="0">
        <a:spcBef>
          <a:spcPct val="0"/>
        </a:spcBef>
        <a:spcAft>
          <a:spcPct val="0"/>
        </a:spcAft>
        <a:defRPr sz="4400" b="1">
          <a:solidFill>
            <a:schemeClr val="tx2"/>
          </a:solidFill>
          <a:latin typeface="Arial" panose="020B0604020202020204" pitchFamily="34" charset="0"/>
        </a:defRPr>
      </a:lvl7pPr>
      <a:lvl8pPr marL="1371600" algn="l" rtl="0" eaLnBrk="0" fontAlgn="base" hangingPunct="0">
        <a:spcBef>
          <a:spcPct val="0"/>
        </a:spcBef>
        <a:spcAft>
          <a:spcPct val="0"/>
        </a:spcAft>
        <a:defRPr sz="4400" b="1">
          <a:solidFill>
            <a:schemeClr val="tx2"/>
          </a:solidFill>
          <a:latin typeface="Arial" panose="020B0604020202020204" pitchFamily="34" charset="0"/>
        </a:defRPr>
      </a:lvl8pPr>
      <a:lvl9pPr marL="1828800" algn="l" rtl="0" eaLnBrk="0" fontAlgn="base" hangingPunct="0">
        <a:spcBef>
          <a:spcPct val="0"/>
        </a:spcBef>
        <a:spcAft>
          <a:spcPct val="0"/>
        </a:spcAft>
        <a:defRPr sz="44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grpSp>
        <p:nvGrpSpPr>
          <p:cNvPr id="5122" name="Group 6">
            <a:extLst>
              <a:ext uri="{FF2B5EF4-FFF2-40B4-BE49-F238E27FC236}">
                <a16:creationId xmlns="" xmlns:a16="http://schemas.microsoft.com/office/drawing/2014/main" id="{92162FBF-35D4-FB95-BF4C-A1622C7BFF20}"/>
              </a:ext>
            </a:extLst>
          </p:cNvPr>
          <p:cNvGrpSpPr>
            <a:grpSpLocks/>
          </p:cNvGrpSpPr>
          <p:nvPr/>
        </p:nvGrpSpPr>
        <p:grpSpPr bwMode="auto">
          <a:xfrm>
            <a:off x="0" y="0"/>
            <a:ext cx="9151938" cy="5143500"/>
            <a:chOff x="0" y="0"/>
            <a:chExt cx="9152467" cy="6858000"/>
          </a:xfrm>
        </p:grpSpPr>
        <p:pic>
          <p:nvPicPr>
            <p:cNvPr id="5128" name="Picture 7" descr="SD-PanelContent.png">
              <a:extLst>
                <a:ext uri="{FF2B5EF4-FFF2-40B4-BE49-F238E27FC236}">
                  <a16:creationId xmlns="" xmlns:a16="http://schemas.microsoft.com/office/drawing/2014/main" id="{8A7D2B46-3F78-EAD2-D864-60D973ADEE0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 xmlns:a16="http://schemas.microsoft.com/office/drawing/2014/main" id="{C7328DFD-3E6B-80B6-8764-8BC653712792}"/>
                </a:ext>
              </a:extLst>
            </p:cNvPr>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5132" name="Picture 9" descr="HDRibbonContent-UniformTrim.png">
              <a:extLst>
                <a:ext uri="{FF2B5EF4-FFF2-40B4-BE49-F238E27FC236}">
                  <a16:creationId xmlns="" xmlns:a16="http://schemas.microsoft.com/office/drawing/2014/main" id="{7FA2D2CE-7471-CF58-2AC6-95A20F8BE7A8}"/>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l="2" r="14240"/>
            <a:stretch>
              <a:fillRect/>
            </a:stretch>
          </p:blipFill>
          <p:spPr bwMode="auto">
            <a:xfrm>
              <a:off x="0"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0" descr="HDRibbonContent-UniformTrim.png">
              <a:extLst>
                <a:ext uri="{FF2B5EF4-FFF2-40B4-BE49-F238E27FC236}">
                  <a16:creationId xmlns="" xmlns:a16="http://schemas.microsoft.com/office/drawing/2014/main" id="{03CA431D-0C71-FB6A-B9D3-F2D6DDE3FE3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l="2" r="14240"/>
            <a:stretch>
              <a:fillRect/>
            </a:stretch>
          </p:blipFill>
          <p:spPr bwMode="auto">
            <a:xfrm>
              <a:off x="8466667"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3" name="Title Placeholder 1">
            <a:extLst>
              <a:ext uri="{FF2B5EF4-FFF2-40B4-BE49-F238E27FC236}">
                <a16:creationId xmlns="" xmlns:a16="http://schemas.microsoft.com/office/drawing/2014/main" id="{B777328E-AB3A-8B70-C5C8-CF8A11613388}"/>
              </a:ext>
            </a:extLst>
          </p:cNvPr>
          <p:cNvSpPr>
            <a:spLocks noGrp="1" noChangeArrowheads="1"/>
          </p:cNvSpPr>
          <p:nvPr>
            <p:ph type="title"/>
          </p:nvPr>
        </p:nvSpPr>
        <p:spPr bwMode="auto">
          <a:xfrm>
            <a:off x="1176338" y="686991"/>
            <a:ext cx="6799262" cy="977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4" name="Text Placeholder 2">
            <a:extLst>
              <a:ext uri="{FF2B5EF4-FFF2-40B4-BE49-F238E27FC236}">
                <a16:creationId xmlns="" xmlns:a16="http://schemas.microsoft.com/office/drawing/2014/main" id="{BDAE64D4-455C-AD45-5C19-AFA0931FC6A5}"/>
              </a:ext>
            </a:extLst>
          </p:cNvPr>
          <p:cNvSpPr>
            <a:spLocks noGrp="1" noChangeArrowheads="1"/>
          </p:cNvSpPr>
          <p:nvPr>
            <p:ph type="body" idx="1"/>
          </p:nvPr>
        </p:nvSpPr>
        <p:spPr bwMode="auto">
          <a:xfrm>
            <a:off x="1176338" y="1868091"/>
            <a:ext cx="6799262" cy="258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 xmlns:a16="http://schemas.microsoft.com/office/drawing/2014/main" id="{563FD125-2C2E-FC00-2ABF-1FBD95B1B5C6}"/>
              </a:ext>
            </a:extLst>
          </p:cNvPr>
          <p:cNvSpPr>
            <a:spLocks noGrp="1"/>
          </p:cNvSpPr>
          <p:nvPr>
            <p:ph type="dt" sz="half" idx="2"/>
          </p:nvPr>
        </p:nvSpPr>
        <p:spPr>
          <a:xfrm>
            <a:off x="6356350" y="4470797"/>
            <a:ext cx="1149350" cy="20955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a:extLst>
              <a:ext uri="{FF2B5EF4-FFF2-40B4-BE49-F238E27FC236}">
                <a16:creationId xmlns="" xmlns:a16="http://schemas.microsoft.com/office/drawing/2014/main" id="{1E313F7E-11EF-1ECD-7306-752D09E8EA55}"/>
              </a:ext>
            </a:extLst>
          </p:cNvPr>
          <p:cNvSpPr>
            <a:spLocks noGrp="1"/>
          </p:cNvSpPr>
          <p:nvPr>
            <p:ph type="ftr" sz="quarter" idx="3"/>
          </p:nvPr>
        </p:nvSpPr>
        <p:spPr>
          <a:xfrm>
            <a:off x="1176338" y="4470797"/>
            <a:ext cx="5105400" cy="20955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a:extLst>
              <a:ext uri="{FF2B5EF4-FFF2-40B4-BE49-F238E27FC236}">
                <a16:creationId xmlns="" xmlns:a16="http://schemas.microsoft.com/office/drawing/2014/main" id="{3B0C73FB-3726-1B7E-9224-E65C14B4EFE5}"/>
              </a:ext>
            </a:extLst>
          </p:cNvPr>
          <p:cNvSpPr>
            <a:spLocks noGrp="1"/>
          </p:cNvSpPr>
          <p:nvPr>
            <p:ph type="sldNum" sz="quarter" idx="4"/>
          </p:nvPr>
        </p:nvSpPr>
        <p:spPr>
          <a:xfrm>
            <a:off x="7580314" y="4470797"/>
            <a:ext cx="395287" cy="20955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830144A3-7C76-4430-9715-FFC1820BE4A3}"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90285" r:id="rId1"/>
    <p:sldLayoutId id="2147490286" r:id="rId2"/>
    <p:sldLayoutId id="2147490287" r:id="rId3"/>
    <p:sldLayoutId id="2147490288" r:id="rId4"/>
    <p:sldLayoutId id="2147490289" r:id="rId5"/>
    <p:sldLayoutId id="2147490290" r:id="rId6"/>
    <p:sldLayoutId id="2147490235" r:id="rId7"/>
    <p:sldLayoutId id="2147490291" r:id="rId8"/>
    <p:sldLayoutId id="2147490236" r:id="rId9"/>
    <p:sldLayoutId id="2147490237" r:id="rId10"/>
    <p:sldLayoutId id="2147490292" r:id="rId11"/>
    <p:sldLayoutId id="2147490293" r:id="rId12"/>
    <p:sldLayoutId id="2147490238" r:id="rId13"/>
    <p:sldLayoutId id="2147490294" r:id="rId14"/>
    <p:sldLayoutId id="2147490295" r:id="rId15"/>
    <p:sldLayoutId id="2147490296" r:id="rId16"/>
    <p:sldLayoutId id="2147490297" r:id="rId17"/>
    <p:sldLayoutId id="2147490298" r:id="rId18"/>
  </p:sldLayoutIdLst>
  <p:txStyles>
    <p:titleStyle>
      <a:lvl1pPr algn="ctr" defTabSz="457200" rtl="0" eaLnBrk="0" fontAlgn="base" hangingPunct="0">
        <a:spcBef>
          <a:spcPct val="0"/>
        </a:spcBef>
        <a:spcAft>
          <a:spcPct val="0"/>
        </a:spcAft>
        <a:defRPr sz="40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000">
          <a:solidFill>
            <a:srgbClr val="262626"/>
          </a:solidFill>
          <a:latin typeface="Arial" panose="020B0604020202020204" pitchFamily="34" charset="0"/>
        </a:defRPr>
      </a:lvl2pPr>
      <a:lvl3pPr algn="ctr" defTabSz="457200" rtl="0" eaLnBrk="0" fontAlgn="base" hangingPunct="0">
        <a:spcBef>
          <a:spcPct val="0"/>
        </a:spcBef>
        <a:spcAft>
          <a:spcPct val="0"/>
        </a:spcAft>
        <a:defRPr sz="4000">
          <a:solidFill>
            <a:srgbClr val="262626"/>
          </a:solidFill>
          <a:latin typeface="Arial" panose="020B0604020202020204" pitchFamily="34" charset="0"/>
        </a:defRPr>
      </a:lvl3pPr>
      <a:lvl4pPr algn="ctr" defTabSz="457200" rtl="0" eaLnBrk="0" fontAlgn="base" hangingPunct="0">
        <a:spcBef>
          <a:spcPct val="0"/>
        </a:spcBef>
        <a:spcAft>
          <a:spcPct val="0"/>
        </a:spcAft>
        <a:defRPr sz="4000">
          <a:solidFill>
            <a:srgbClr val="262626"/>
          </a:solidFill>
          <a:latin typeface="Arial" panose="020B0604020202020204" pitchFamily="34" charset="0"/>
        </a:defRPr>
      </a:lvl4pPr>
      <a:lvl5pPr algn="ctr" defTabSz="457200" rtl="0" eaLnBrk="0" fontAlgn="base" hangingPunct="0">
        <a:spcBef>
          <a:spcPct val="0"/>
        </a:spcBef>
        <a:spcAft>
          <a:spcPct val="0"/>
        </a:spcAft>
        <a:defRPr sz="4000">
          <a:solidFill>
            <a:srgbClr val="262626"/>
          </a:solidFill>
          <a:latin typeface="Arial" panose="020B0604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68.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a:extLst>
              <a:ext uri="{FF2B5EF4-FFF2-40B4-BE49-F238E27FC236}">
                <a16:creationId xmlns="" xmlns:a16="http://schemas.microsoft.com/office/drawing/2014/main" id="{072E2AEB-2F03-CD2B-7F5A-D96CCF8B80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9144000" cy="511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2" name="Rectangle 1">
            <a:extLst>
              <a:ext uri="{FF2B5EF4-FFF2-40B4-BE49-F238E27FC236}">
                <a16:creationId xmlns="" xmlns:a16="http://schemas.microsoft.com/office/drawing/2014/main" id="{6EB7663E-4F37-B290-6081-088C736EF0CF}"/>
              </a:ext>
            </a:extLst>
          </p:cNvPr>
          <p:cNvSpPr>
            <a:spLocks noChangeArrowheads="1"/>
          </p:cNvSpPr>
          <p:nvPr/>
        </p:nvSpPr>
        <p:spPr bwMode="auto">
          <a:xfrm>
            <a:off x="107950" y="1159669"/>
            <a:ext cx="9043988"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Times New Roman" panose="02020603050405020304"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Times New Roman" panose="02020603050405020304"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Times New Roman" panose="02020603050405020304"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Times New Roman" panose="02020603050405020304"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Times New Roman" panose="02020603050405020304"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Times New Roman" panose="02020603050405020304"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Times New Roman" panose="02020603050405020304"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Times New Roman" panose="02020603050405020304"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Times New Roman" panose="02020603050405020304" pitchFamily="18" charset="0"/>
              </a:defRPr>
            </a:lvl9pPr>
          </a:lstStyle>
          <a:p>
            <a:pPr algn="ctr" eaLnBrk="1" hangingPunct="1">
              <a:spcAft>
                <a:spcPct val="0"/>
              </a:spcAft>
              <a:buClrTx/>
              <a:buSzTx/>
              <a:buFontTx/>
              <a:buNone/>
            </a:pPr>
            <a:r>
              <a:rPr lang="en-AU" altLang="en-US" sz="2800" b="1" dirty="0">
                <a:solidFill>
                  <a:srgbClr val="0070C0"/>
                </a:solidFill>
                <a:cs typeface="Times New Roman" panose="02020603050405020304" pitchFamily="18" charset="0"/>
              </a:rPr>
              <a:t>BÁO CÁO </a:t>
            </a:r>
          </a:p>
          <a:p>
            <a:pPr algn="ctr" eaLnBrk="1" hangingPunct="1">
              <a:spcAft>
                <a:spcPct val="0"/>
              </a:spcAft>
              <a:buClrTx/>
              <a:buSzTx/>
              <a:buFontTx/>
              <a:buNone/>
            </a:pPr>
            <a:r>
              <a:rPr lang="en-US" sz="4000" b="1">
                <a:solidFill>
                  <a:srgbClr val="000000"/>
                </a:solidFill>
                <a:latin typeface="Times New Roman"/>
                <a:ea typeface="Calibri"/>
              </a:rPr>
              <a:t>Biện pháp giúp học sinh ứng dụng sơ đồ tư duy vào học tập môn Tiếng Việt </a:t>
            </a:r>
            <a:endParaRPr lang="en-US" sz="4000" b="1" smtClean="0">
              <a:solidFill>
                <a:srgbClr val="000000"/>
              </a:solidFill>
              <a:latin typeface="Times New Roman"/>
              <a:ea typeface="Calibri"/>
            </a:endParaRPr>
          </a:p>
          <a:p>
            <a:pPr algn="ctr" eaLnBrk="1" hangingPunct="1">
              <a:spcAft>
                <a:spcPct val="0"/>
              </a:spcAft>
              <a:buClrTx/>
              <a:buSzTx/>
              <a:buFontTx/>
              <a:buNone/>
            </a:pPr>
            <a:r>
              <a:rPr lang="en-US" sz="4000" b="1" smtClean="0">
                <a:solidFill>
                  <a:srgbClr val="000000"/>
                </a:solidFill>
                <a:latin typeface="Times New Roman"/>
                <a:ea typeface="Calibri"/>
              </a:rPr>
              <a:t>tại </a:t>
            </a:r>
            <a:r>
              <a:rPr lang="en-US" sz="4000" b="1">
                <a:solidFill>
                  <a:srgbClr val="000000"/>
                </a:solidFill>
                <a:latin typeface="Times New Roman"/>
                <a:ea typeface="Calibri"/>
              </a:rPr>
              <a:t>lớp 4A trường TH Nguyễn Bá </a:t>
            </a:r>
            <a:r>
              <a:rPr lang="en-US" sz="4000" b="1" smtClean="0">
                <a:solidFill>
                  <a:srgbClr val="000000"/>
                </a:solidFill>
                <a:latin typeface="Times New Roman"/>
                <a:ea typeface="Calibri"/>
              </a:rPr>
              <a:t>Ngọc</a:t>
            </a:r>
            <a:endParaRPr lang="en-US" altLang="vi-VN" sz="4000" b="1" dirty="0">
              <a:solidFill>
                <a:srgbClr val="0070C0"/>
              </a:solidFill>
              <a:cs typeface="Times New Roman" panose="02020603050405020304" pitchFamily="18" charset="0"/>
            </a:endParaRPr>
          </a:p>
        </p:txBody>
      </p:sp>
      <p:sp>
        <p:nvSpPr>
          <p:cNvPr id="8" name="Rectangle 7">
            <a:extLst>
              <a:ext uri="{FF2B5EF4-FFF2-40B4-BE49-F238E27FC236}">
                <a16:creationId xmlns="" xmlns:a16="http://schemas.microsoft.com/office/drawing/2014/main" id="{2352E15B-8751-889D-4AC1-089B1A5631D7}"/>
              </a:ext>
            </a:extLst>
          </p:cNvPr>
          <p:cNvSpPr/>
          <p:nvPr/>
        </p:nvSpPr>
        <p:spPr>
          <a:xfrm>
            <a:off x="3491880" y="3559432"/>
            <a:ext cx="6231602" cy="904863"/>
          </a:xfrm>
          <a:prstGeom prst="rect">
            <a:avLst/>
          </a:prstGeom>
          <a:noFill/>
        </p:spPr>
        <p:txBody>
          <a:bodyPr>
            <a:spAutoFit/>
          </a:bodyPr>
          <a:lstStyle/>
          <a:p>
            <a:pPr algn="ctr" eaLnBrk="1" hangingPunct="1">
              <a:spcBef>
                <a:spcPct val="20000"/>
              </a:spcBef>
              <a:defRPr/>
            </a:pPr>
            <a:r>
              <a:rPr lang="en-A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AU" sz="2400" b="1" dirty="0" err="1">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Người</a:t>
            </a:r>
            <a:r>
              <a:rPr lang="en-AU" sz="24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AU" sz="2400" b="1" dirty="0" err="1">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thực</a:t>
            </a:r>
            <a:r>
              <a:rPr lang="en-AU" sz="24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vi-VN" sz="24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hiện:   </a:t>
            </a:r>
            <a:r>
              <a:rPr lang="en-US" sz="2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Dương</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2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Đình</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2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Phúc</a:t>
            </a:r>
            <a:endParaRPr lang="vi-VN" sz="24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eaLnBrk="1" hangingPunct="1">
              <a:spcBef>
                <a:spcPct val="20000"/>
              </a:spcBef>
              <a:defRPr/>
            </a:pPr>
            <a:r>
              <a:rPr lang="en-AU" sz="24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vi-VN" sz="24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GVCN: Lớp </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4A</a:t>
            </a:r>
            <a:endParaRPr lang="en-US" sz="24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7" name="Rectangle 6">
            <a:extLst>
              <a:ext uri="{FF2B5EF4-FFF2-40B4-BE49-F238E27FC236}">
                <a16:creationId xmlns="" xmlns:a16="http://schemas.microsoft.com/office/drawing/2014/main" id="{AFC1B7E6-CD1E-039C-AD7C-3EF5158E8A07}"/>
              </a:ext>
            </a:extLst>
          </p:cNvPr>
          <p:cNvSpPr/>
          <p:nvPr/>
        </p:nvSpPr>
        <p:spPr>
          <a:xfrm>
            <a:off x="900113" y="82153"/>
            <a:ext cx="7993062" cy="461665"/>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vi-VN" altLang="en-US" sz="2400" b="1" dirty="0">
                <a:solidFill>
                  <a:schemeClr val="accent4">
                    <a:lumMod val="75000"/>
                  </a:schemeClr>
                </a:solidFill>
                <a:cs typeface="Times New Roman" panose="02020603050405020304" charset="0"/>
              </a:rPr>
              <a:t>HỘI THI GIÁO </a:t>
            </a:r>
            <a:r>
              <a:rPr lang="vi-VN" altLang="en-US" sz="2400" b="1">
                <a:solidFill>
                  <a:schemeClr val="accent4">
                    <a:lumMod val="75000"/>
                  </a:schemeClr>
                </a:solidFill>
                <a:cs typeface="Times New Roman" panose="02020603050405020304" charset="0"/>
              </a:rPr>
              <a:t>VIÊN </a:t>
            </a:r>
            <a:r>
              <a:rPr lang="en-US" altLang="en-US" sz="2400" b="1" smtClean="0">
                <a:solidFill>
                  <a:schemeClr val="accent4">
                    <a:lumMod val="75000"/>
                  </a:schemeClr>
                </a:solidFill>
                <a:cs typeface="Times New Roman" panose="02020603050405020304" charset="0"/>
              </a:rPr>
              <a:t>DẠY </a:t>
            </a:r>
            <a:r>
              <a:rPr lang="vi-VN" altLang="en-US" sz="2400" b="1" smtClean="0">
                <a:solidFill>
                  <a:schemeClr val="accent4">
                    <a:lumMod val="75000"/>
                  </a:schemeClr>
                </a:solidFill>
                <a:cs typeface="Times New Roman" panose="02020603050405020304" charset="0"/>
              </a:rPr>
              <a:t> </a:t>
            </a:r>
            <a:r>
              <a:rPr lang="vi-VN" altLang="en-US" sz="2400" b="1" dirty="0">
                <a:solidFill>
                  <a:schemeClr val="accent4">
                    <a:lumMod val="75000"/>
                  </a:schemeClr>
                </a:solidFill>
                <a:cs typeface="Times New Roman" panose="02020603050405020304" charset="0"/>
              </a:rPr>
              <a:t>GIỎI </a:t>
            </a:r>
            <a:r>
              <a:rPr lang="vi-VN" altLang="en-US" sz="2400" b="1">
                <a:solidFill>
                  <a:schemeClr val="accent4">
                    <a:lumMod val="75000"/>
                  </a:schemeClr>
                </a:solidFill>
                <a:cs typeface="Times New Roman" panose="02020603050405020304" charset="0"/>
              </a:rPr>
              <a:t>CẤP </a:t>
            </a:r>
            <a:r>
              <a:rPr lang="en-US" altLang="en-US" sz="2400" b="1" smtClean="0">
                <a:solidFill>
                  <a:schemeClr val="accent4">
                    <a:lumMod val="75000"/>
                  </a:schemeClr>
                </a:solidFill>
                <a:cs typeface="Times New Roman" panose="02020603050405020304" charset="0"/>
              </a:rPr>
              <a:t>TRƯỜNG</a:t>
            </a:r>
            <a:endParaRPr lang="en-US" sz="2400" dirty="0">
              <a:solidFill>
                <a:schemeClr val="accent4">
                  <a:lumMod val="75000"/>
                </a:schemeClr>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fade">
                                      <p:cBhvr>
                                        <p:cTn id="7" dur="1000"/>
                                        <p:tgtEl>
                                          <p:spTgt spid="68610"/>
                                        </p:tgtEl>
                                      </p:cBhvr>
                                    </p:animEffect>
                                    <p:anim calcmode="lin" valueType="num">
                                      <p:cBhvr>
                                        <p:cTn id="8" dur="1000" fill="hold"/>
                                        <p:tgtEl>
                                          <p:spTgt spid="68610"/>
                                        </p:tgtEl>
                                        <p:attrNameLst>
                                          <p:attrName>ppt_x</p:attrName>
                                        </p:attrNameLst>
                                      </p:cBhvr>
                                      <p:tavLst>
                                        <p:tav tm="0">
                                          <p:val>
                                            <p:strVal val="#ppt_x"/>
                                          </p:val>
                                        </p:tav>
                                        <p:tav tm="100000">
                                          <p:val>
                                            <p:strVal val="#ppt_x"/>
                                          </p:val>
                                        </p:tav>
                                      </p:tavLst>
                                    </p:anim>
                                    <p:anim calcmode="lin" valueType="num">
                                      <p:cBhvr>
                                        <p:cTn id="9" dur="1000" fill="hold"/>
                                        <p:tgtEl>
                                          <p:spTgt spid="6861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8612"/>
                                        </p:tgtEl>
                                        <p:attrNameLst>
                                          <p:attrName>style.visibility</p:attrName>
                                        </p:attrNameLst>
                                      </p:cBhvr>
                                      <p:to>
                                        <p:strVal val="visible"/>
                                      </p:to>
                                    </p:set>
                                    <p:animEffect transition="in" filter="fade">
                                      <p:cBhvr>
                                        <p:cTn id="14" dur="1000"/>
                                        <p:tgtEl>
                                          <p:spTgt spid="68612"/>
                                        </p:tgtEl>
                                      </p:cBhvr>
                                    </p:animEffect>
                                    <p:anim calcmode="lin" valueType="num">
                                      <p:cBhvr>
                                        <p:cTn id="15" dur="1000" fill="hold"/>
                                        <p:tgtEl>
                                          <p:spTgt spid="68612"/>
                                        </p:tgtEl>
                                        <p:attrNameLst>
                                          <p:attrName>ppt_x</p:attrName>
                                        </p:attrNameLst>
                                      </p:cBhvr>
                                      <p:tavLst>
                                        <p:tav tm="0">
                                          <p:val>
                                            <p:strVal val="#ppt_x"/>
                                          </p:val>
                                        </p:tav>
                                        <p:tav tm="100000">
                                          <p:val>
                                            <p:strVal val="#ppt_x"/>
                                          </p:val>
                                        </p:tav>
                                      </p:tavLst>
                                    </p:anim>
                                    <p:anim calcmode="lin" valueType="num">
                                      <p:cBhvr>
                                        <p:cTn id="16" dur="1000" fill="hold"/>
                                        <p:tgtEl>
                                          <p:spTgt spid="6861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1560" y="357505"/>
            <a:ext cx="7848872" cy="584775"/>
          </a:xfrm>
          <a:prstGeom prst="rect">
            <a:avLst/>
          </a:prstGeom>
        </p:spPr>
        <p:txBody>
          <a:bodyPr wrap="square">
            <a:spAutoFit/>
          </a:bodyPr>
          <a:lstStyle/>
          <a:p>
            <a:r>
              <a:rPr lang="vi-VN" altLang="en-US" sz="32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 I</a:t>
            </a:r>
            <a:r>
              <a:rPr lang="en-US" altLang="en-US" sz="32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II</a:t>
            </a:r>
            <a:r>
              <a:rPr lang="nl-NL" altLang="en-US" sz="32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32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NỘI DUNG CỦA BIỆN PHÁP</a:t>
            </a:r>
            <a:endParaRPr lang="en-US"/>
          </a:p>
        </p:txBody>
      </p:sp>
      <p:sp>
        <p:nvSpPr>
          <p:cNvPr id="8" name="TextBox 7"/>
          <p:cNvSpPr txBox="1"/>
          <p:nvPr/>
        </p:nvSpPr>
        <p:spPr>
          <a:xfrm>
            <a:off x="827584" y="1005576"/>
            <a:ext cx="7632848" cy="4524315"/>
          </a:xfrm>
          <a:prstGeom prst="rect">
            <a:avLst/>
          </a:prstGeom>
          <a:noFill/>
        </p:spPr>
        <p:txBody>
          <a:bodyPr wrap="square" rtlCol="0">
            <a:spAutoFit/>
          </a:bodyPr>
          <a:lstStyle/>
          <a:p>
            <a:pPr algn="just">
              <a:spcBef>
                <a:spcPts val="600"/>
              </a:spcBef>
              <a:spcAft>
                <a:spcPts val="0"/>
              </a:spcAft>
            </a:pPr>
            <a:r>
              <a:rPr lang="en-US" smtClean="0">
                <a:solidFill>
                  <a:srgbClr val="000000"/>
                </a:solidFill>
                <a:latin typeface="Times New Roman"/>
                <a:ea typeface="Times New Roman"/>
                <a:cs typeface="Times New Roman"/>
              </a:rPr>
              <a:t>3.1</a:t>
            </a:r>
            <a:r>
              <a:rPr lang="en-US">
                <a:solidFill>
                  <a:srgbClr val="000000"/>
                </a:solidFill>
                <a:latin typeface="Times New Roman"/>
                <a:ea typeface="Times New Roman"/>
                <a:cs typeface="Times New Roman"/>
              </a:rPr>
              <a:t>. Nội dung biện </a:t>
            </a:r>
            <a:r>
              <a:rPr lang="en-US" smtClean="0">
                <a:solidFill>
                  <a:srgbClr val="000000"/>
                </a:solidFill>
                <a:latin typeface="Times New Roman"/>
                <a:ea typeface="Times New Roman"/>
                <a:cs typeface="Times New Roman"/>
              </a:rPr>
              <a:t>pháp</a:t>
            </a:r>
          </a:p>
          <a:p>
            <a:pPr indent="457200">
              <a:spcAft>
                <a:spcPts val="0"/>
              </a:spcAft>
            </a:pPr>
            <a:r>
              <a:rPr lang="en-US" smtClean="0">
                <a:solidFill>
                  <a:srgbClr val="000000"/>
                </a:solidFill>
                <a:latin typeface="Times New Roman"/>
                <a:ea typeface="Times New Roman"/>
                <a:cs typeface="Times New Roman"/>
              </a:rPr>
              <a:t>Sơ </a:t>
            </a:r>
            <a:r>
              <a:rPr lang="en-US">
                <a:solidFill>
                  <a:srgbClr val="000000"/>
                </a:solidFill>
                <a:latin typeface="Times New Roman"/>
                <a:ea typeface="Times New Roman"/>
                <a:cs typeface="Times New Roman"/>
              </a:rPr>
              <a:t>đồ tư duy Mindmap của Tony Buzan</a:t>
            </a:r>
            <a:r>
              <a:rPr lang="en-US">
                <a:solidFill>
                  <a:srgbClr val="000000"/>
                </a:solidFill>
                <a:latin typeface="Times New Roman" pitchFamily="18" charset="0"/>
                <a:ea typeface="Times New Roman"/>
                <a:cs typeface="Times New Roman" pitchFamily="18" charset="0"/>
              </a:rPr>
              <a:t> </a:t>
            </a:r>
            <a:r>
              <a:rPr lang="en-US" smtClean="0">
                <a:solidFill>
                  <a:srgbClr val="000000"/>
                </a:solidFill>
                <a:latin typeface="Times New Roman" pitchFamily="18" charset="0"/>
                <a:ea typeface="Times New Roman"/>
                <a:cs typeface="Times New Roman" pitchFamily="18" charset="0"/>
              </a:rPr>
              <a:t>(</a:t>
            </a:r>
            <a:r>
              <a:rPr lang="vi-VN" smtClean="0">
                <a:solidFill>
                  <a:srgbClr val="4D5156"/>
                </a:solidFill>
                <a:latin typeface="Times New Roman" pitchFamily="18" charset="0"/>
                <a:cs typeface="Times New Roman" pitchFamily="18" charset="0"/>
              </a:rPr>
              <a:t>Anthony </a:t>
            </a:r>
            <a:r>
              <a:rPr lang="vi-VN">
                <a:solidFill>
                  <a:srgbClr val="4D5156"/>
                </a:solidFill>
                <a:latin typeface="Times New Roman" pitchFamily="18" charset="0"/>
                <a:cs typeface="Times New Roman" pitchFamily="18" charset="0"/>
              </a:rPr>
              <a:t>"</a:t>
            </a:r>
            <a:r>
              <a:rPr lang="vi-VN">
                <a:solidFill>
                  <a:srgbClr val="5F6368"/>
                </a:solidFill>
                <a:latin typeface="Times New Roman" pitchFamily="18" charset="0"/>
                <a:cs typeface="Times New Roman" pitchFamily="18" charset="0"/>
              </a:rPr>
              <a:t>Tony</a:t>
            </a:r>
            <a:r>
              <a:rPr lang="vi-VN">
                <a:solidFill>
                  <a:srgbClr val="4D5156"/>
                </a:solidFill>
                <a:latin typeface="Times New Roman" pitchFamily="18" charset="0"/>
                <a:cs typeface="Times New Roman" pitchFamily="18" charset="0"/>
              </a:rPr>
              <a:t>" Peter </a:t>
            </a:r>
            <a:r>
              <a:rPr lang="vi-VN">
                <a:solidFill>
                  <a:srgbClr val="5F6368"/>
                </a:solidFill>
                <a:latin typeface="Times New Roman" pitchFamily="18" charset="0"/>
                <a:cs typeface="Times New Roman" pitchFamily="18" charset="0"/>
              </a:rPr>
              <a:t>Buzan</a:t>
            </a:r>
            <a:r>
              <a:rPr lang="vi-VN">
                <a:solidFill>
                  <a:srgbClr val="4D5156"/>
                </a:solidFill>
                <a:latin typeface="Times New Roman" pitchFamily="18" charset="0"/>
                <a:cs typeface="Times New Roman" pitchFamily="18" charset="0"/>
              </a:rPr>
              <a:t> (1942 - 2019) tại Luân Đôn (Anh) là một tác giả, nhà tâm lý và là cha đẻ của phương pháp tư duy Mind </a:t>
            </a:r>
            <a:r>
              <a:rPr lang="vi-VN" smtClean="0">
                <a:solidFill>
                  <a:srgbClr val="4D5156"/>
                </a:solidFill>
                <a:latin typeface="Times New Roman" pitchFamily="18" charset="0"/>
                <a:cs typeface="Times New Roman" pitchFamily="18" charset="0"/>
              </a:rPr>
              <a:t>map</a:t>
            </a:r>
            <a:r>
              <a:rPr lang="en-US" smtClean="0">
                <a:solidFill>
                  <a:srgbClr val="4D5156"/>
                </a:solidFill>
                <a:latin typeface="Times New Roman" pitchFamily="18" charset="0"/>
                <a:cs typeface="Times New Roman" pitchFamily="18" charset="0"/>
              </a:rPr>
              <a:t>) </a:t>
            </a:r>
            <a:r>
              <a:rPr lang="en-US" smtClean="0">
                <a:solidFill>
                  <a:srgbClr val="000000"/>
                </a:solidFill>
                <a:latin typeface="Times New Roman"/>
                <a:ea typeface="Times New Roman"/>
                <a:cs typeface="Times New Roman"/>
              </a:rPr>
              <a:t>được </a:t>
            </a:r>
            <a:r>
              <a:rPr lang="en-US">
                <a:solidFill>
                  <a:srgbClr val="000000"/>
                </a:solidFill>
                <a:latin typeface="Times New Roman"/>
                <a:ea typeface="Times New Roman"/>
                <a:cs typeface="Times New Roman"/>
              </a:rPr>
              <a:t>áp dụng vào việc học tập cũng như cuộc sống, giúp ích cho hàng triệu người trên toàn thế giới. </a:t>
            </a:r>
            <a:endParaRPr lang="en-US" sz="1100">
              <a:latin typeface="Calibri"/>
              <a:ea typeface="SimSun"/>
              <a:cs typeface="Times New Roman"/>
            </a:endParaRPr>
          </a:p>
          <a:p>
            <a:pPr indent="457200" algn="just">
              <a:spcAft>
                <a:spcPts val="0"/>
              </a:spcAft>
            </a:pPr>
            <a:r>
              <a:rPr lang="en-US">
                <a:solidFill>
                  <a:srgbClr val="000000"/>
                </a:solidFill>
                <a:latin typeface="Times New Roman"/>
                <a:ea typeface="Times New Roman"/>
                <a:cs typeface="Times New Roman"/>
              </a:rPr>
              <a:t>Sơ đồ tư duy là phương pháp lưu trữ và sắp xếp những thông tin, xác định thông tin theo thứ tự ưu tiên bằng từ khóa và hình ảnh. Mỗi từ khóa và hình ảnh trong sơ đồ tư duy sẽ giúp người nhìn nảy sinh những suy nghĩ và ý tưởng liên quan tới từ khóa và hình ảnh đó để khám phá và giải mã những điều chi tiết bên trong nó.</a:t>
            </a:r>
            <a:endParaRPr lang="en-US" sz="1100">
              <a:latin typeface="Calibri"/>
              <a:ea typeface="SimSun"/>
              <a:cs typeface="Times New Roman"/>
            </a:endParaRPr>
          </a:p>
          <a:p>
            <a:pPr indent="457200" algn="just">
              <a:spcAft>
                <a:spcPts val="0"/>
              </a:spcAft>
            </a:pPr>
            <a:r>
              <a:rPr lang="en-US">
                <a:solidFill>
                  <a:srgbClr val="000000"/>
                </a:solidFill>
                <a:latin typeface="Times New Roman"/>
                <a:ea typeface="Times New Roman"/>
                <a:cs typeface="Times New Roman"/>
              </a:rPr>
              <a:t>So với cách học truyền thống khi học môn Tiếng Việt thì nhiều học sinh sẽ cảm thấy nhàm chán. Nhưng nếu áp dụng phương pháp dạy học bằng Sơ đồ tư duy chắc chắn sẽ khắc phục được điều này, học sinh dễ dàng tiếp thu kiến thức hơn bởi não trái có khả năng tư duy về lôgic và não phải tưởng tượng về hình ảnh. Học tập với sự tập trung cao độ giúp bạn tiếp thu nhanh và hiệu quả những kiến thức của bài học.</a:t>
            </a:r>
            <a:endParaRPr lang="en-US" sz="1100">
              <a:effectLst/>
              <a:latin typeface="Calibri"/>
              <a:ea typeface="SimSun"/>
              <a:cs typeface="Times New Roman"/>
            </a:endParaRPr>
          </a:p>
        </p:txBody>
      </p:sp>
    </p:spTree>
    <p:extLst>
      <p:ext uri="{BB962C8B-B14F-4D97-AF65-F5344CB8AC3E}">
        <p14:creationId xmlns:p14="http://schemas.microsoft.com/office/powerpoint/2010/main" val="363293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a:extLst>
              <a:ext uri="{FF2B5EF4-FFF2-40B4-BE49-F238E27FC236}">
                <a16:creationId xmlns="" xmlns:a16="http://schemas.microsoft.com/office/drawing/2014/main" id="{B3257E8B-7F9A-625D-A608-2A58DAD86030}"/>
              </a:ext>
            </a:extLst>
          </p:cNvPr>
          <p:cNvCxnSpPr>
            <a:cxnSpLocks/>
          </p:cNvCxnSpPr>
          <p:nvPr/>
        </p:nvCxnSpPr>
        <p:spPr>
          <a:xfrm>
            <a:off x="10486537" y="3381840"/>
            <a:ext cx="22663" cy="2011433"/>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3" name="TextBox 2"/>
          <p:cNvSpPr txBox="1"/>
          <p:nvPr/>
        </p:nvSpPr>
        <p:spPr>
          <a:xfrm>
            <a:off x="899592" y="120460"/>
            <a:ext cx="7848872" cy="3693319"/>
          </a:xfrm>
          <a:prstGeom prst="rect">
            <a:avLst/>
          </a:prstGeom>
          <a:noFill/>
        </p:spPr>
        <p:txBody>
          <a:bodyPr wrap="square" rtlCol="0">
            <a:spAutoFit/>
          </a:bodyPr>
          <a:lstStyle/>
          <a:p>
            <a:pPr algn="just">
              <a:spcBef>
                <a:spcPts val="600"/>
              </a:spcBef>
              <a:spcAft>
                <a:spcPts val="0"/>
              </a:spcAft>
            </a:pPr>
            <a:r>
              <a:rPr lang="en-US">
                <a:solidFill>
                  <a:srgbClr val="000000"/>
                </a:solidFill>
                <a:latin typeface="Times New Roman"/>
                <a:ea typeface="Times New Roman"/>
                <a:cs typeface="Times New Roman"/>
              </a:rPr>
              <a:t>3.2. Quy trình, cách thức thực hiện biện pháp</a:t>
            </a:r>
            <a:endParaRPr lang="en-US" sz="1100">
              <a:latin typeface="Calibri"/>
              <a:ea typeface="SimSun"/>
              <a:cs typeface="Times New Roman"/>
            </a:endParaRPr>
          </a:p>
          <a:p>
            <a:pPr indent="457200" algn="just">
              <a:spcAft>
                <a:spcPts val="0"/>
              </a:spcAft>
            </a:pPr>
            <a:r>
              <a:rPr lang="en-US" spc="-20">
                <a:solidFill>
                  <a:srgbClr val="000000"/>
                </a:solidFill>
                <a:latin typeface="Times New Roman"/>
                <a:ea typeface="Times New Roman"/>
                <a:cs typeface="Times New Roman"/>
              </a:rPr>
              <a:t>Sơ tư duy còn là công cụ hữu ích để giúp cho học sinh học nhanh nhớ lâu, học nhẹ nhàng vui vẻ, hứng thú hơn, cải thiện khả năng nhớ. Quan trọng hơn là công việc ghi chép của học sinh sẽ đột phá đáng kể giúp tiết kiệm thời gian của mình.</a:t>
            </a:r>
            <a:endParaRPr lang="en-US" sz="1100">
              <a:latin typeface="Calibri"/>
              <a:ea typeface="SimSun"/>
              <a:cs typeface="Times New Roman"/>
            </a:endParaRPr>
          </a:p>
          <a:p>
            <a:pPr indent="457200" algn="just">
              <a:spcAft>
                <a:spcPts val="0"/>
              </a:spcAft>
            </a:pPr>
            <a:r>
              <a:rPr lang="en-US" smtClean="0">
                <a:latin typeface="Times New Roman"/>
                <a:ea typeface="Calibri"/>
                <a:cs typeface="Times New Roman"/>
              </a:rPr>
              <a:t>3.2.1</a:t>
            </a:r>
            <a:r>
              <a:rPr lang="en-US" sz="1100" smtClean="0">
                <a:solidFill>
                  <a:srgbClr val="000000"/>
                </a:solidFill>
                <a:latin typeface="Times New Roman"/>
                <a:ea typeface="Times New Roman"/>
                <a:cs typeface="Times New Roman"/>
              </a:rPr>
              <a:t>.</a:t>
            </a:r>
            <a:r>
              <a:rPr lang="en-US" sz="1100">
                <a:solidFill>
                  <a:srgbClr val="000000"/>
                </a:solidFill>
                <a:latin typeface="Times New Roman"/>
                <a:ea typeface="Times New Roman"/>
                <a:cs typeface="Times New Roman"/>
              </a:rPr>
              <a:t> </a:t>
            </a:r>
            <a:r>
              <a:rPr lang="en-US">
                <a:solidFill>
                  <a:srgbClr val="000000"/>
                </a:solidFill>
                <a:latin typeface="Times New Roman"/>
                <a:ea typeface="Times New Roman"/>
                <a:cs typeface="Times New Roman"/>
              </a:rPr>
              <a:t>Sơ đồ tư duy dùng để lên kế hoạch, ôn bài hay chuẩn bị bài mới </a:t>
            </a:r>
            <a:r>
              <a:rPr lang="en-US" smtClean="0">
                <a:solidFill>
                  <a:srgbClr val="000000"/>
                </a:solidFill>
                <a:latin typeface="Times New Roman"/>
                <a:ea typeface="Times New Roman"/>
                <a:cs typeface="Times New Roman"/>
              </a:rPr>
              <a:t>củng cố bài cũ đều </a:t>
            </a:r>
            <a:r>
              <a:rPr lang="en-US">
                <a:solidFill>
                  <a:srgbClr val="000000"/>
                </a:solidFill>
                <a:latin typeface="Times New Roman"/>
                <a:ea typeface="Times New Roman"/>
                <a:cs typeface="Times New Roman"/>
              </a:rPr>
              <a:t>rất hiệu quả.</a:t>
            </a:r>
            <a:endParaRPr lang="en-US">
              <a:latin typeface="Calibri"/>
              <a:ea typeface="SimSun"/>
              <a:cs typeface="Times New Roman"/>
            </a:endParaRPr>
          </a:p>
          <a:p>
            <a:r>
              <a:rPr lang="en-US" smtClean="0">
                <a:solidFill>
                  <a:srgbClr val="000000"/>
                </a:solidFill>
                <a:latin typeface="Times New Roman"/>
                <a:ea typeface="Times New Roman"/>
              </a:rPr>
              <a:t>	Vận </a:t>
            </a:r>
            <a:r>
              <a:rPr lang="en-US">
                <a:solidFill>
                  <a:srgbClr val="000000"/>
                </a:solidFill>
                <a:latin typeface="Times New Roman"/>
                <a:ea typeface="Times New Roman"/>
              </a:rPr>
              <a:t>dụng sơ đồ tư duy để lên kế hoạch cho một bài học thuộc, bài văn tả </a:t>
            </a:r>
            <a:r>
              <a:rPr lang="en-US" smtClean="0">
                <a:solidFill>
                  <a:srgbClr val="000000"/>
                </a:solidFill>
                <a:latin typeface="Times New Roman"/>
                <a:ea typeface="Times New Roman"/>
              </a:rPr>
              <a:t>đồ vật, con vật…, </a:t>
            </a:r>
            <a:r>
              <a:rPr lang="en-US">
                <a:solidFill>
                  <a:srgbClr val="000000"/>
                </a:solidFill>
                <a:latin typeface="Times New Roman"/>
                <a:ea typeface="Times New Roman"/>
              </a:rPr>
              <a:t>phát triển ý tưởng nhanh chóng và hầu như là vô tận. Cấu trúc lan toả của sơ đồ tư duy cho phép ý tưởng tuôn trào, học sinh chỉ việc viết ra, sắp xếp theo ý chính. Điều đặc biệt là với sơ đồ tư duy, não ta sẽ tập trung hoàn toàn vào chủ đề viết mà không bị xao lãng.</a:t>
            </a:r>
            <a:endParaRPr lang="en-US" smtClean="0">
              <a:solidFill>
                <a:srgbClr val="000000"/>
              </a:solidFill>
              <a:latin typeface="Times New Roman"/>
              <a:ea typeface="Times New Roman"/>
            </a:endParaRPr>
          </a:p>
          <a:p>
            <a:endParaRPr lang="en-US" smtClean="0">
              <a:solidFill>
                <a:srgbClr val="000000"/>
              </a:solidFill>
              <a:latin typeface="Times New Roman"/>
              <a:ea typeface="Times New Roman"/>
            </a:endParaRPr>
          </a:p>
          <a:p>
            <a:endParaRPr lang="en-US">
              <a:latin typeface="Calibri"/>
              <a:ea typeface="SimSun"/>
              <a:cs typeface="Times New Roman"/>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319704"/>
            <a:ext cx="7848872" cy="1823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165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65516"/>
            <a:ext cx="7848872"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1920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1175148"/>
            <a:ext cx="6667500" cy="279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238250" y="482650"/>
            <a:ext cx="7006158" cy="646331"/>
          </a:xfrm>
          <a:prstGeom prst="rect">
            <a:avLst/>
          </a:prstGeom>
        </p:spPr>
        <p:txBody>
          <a:bodyPr wrap="square">
            <a:spAutoFit/>
          </a:bodyPr>
          <a:lstStyle/>
          <a:p>
            <a:r>
              <a:rPr lang="vi-VN" b="1"/>
              <a:t> </a:t>
            </a:r>
            <a:r>
              <a:rPr lang="vi-VN"/>
              <a:t>Sử dụng SĐTD để hệ thống kiến thức cần ghi nhớ về dạng bài văn </a:t>
            </a:r>
            <a:r>
              <a:rPr lang="vi-VN" b="1" i="1"/>
              <a:t>kể chuyện</a:t>
            </a:r>
            <a:r>
              <a:rPr lang="vi-VN"/>
              <a:t> trong phân môn </a:t>
            </a:r>
            <a:r>
              <a:rPr lang="vi-VN" b="1" i="1"/>
              <a:t>Tập làm văn:  </a:t>
            </a:r>
            <a:endParaRPr lang="en-US"/>
          </a:p>
        </p:txBody>
      </p:sp>
    </p:spTree>
    <p:extLst>
      <p:ext uri="{BB962C8B-B14F-4D97-AF65-F5344CB8AC3E}">
        <p14:creationId xmlns:p14="http://schemas.microsoft.com/office/powerpoint/2010/main" val="2154050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71600" y="627535"/>
            <a:ext cx="7416824" cy="646331"/>
          </a:xfrm>
          <a:prstGeom prst="rect">
            <a:avLst/>
          </a:prstGeom>
          <a:noFill/>
        </p:spPr>
        <p:txBody>
          <a:bodyPr wrap="square" rtlCol="0">
            <a:spAutoFit/>
          </a:bodyPr>
          <a:lstStyle/>
          <a:p>
            <a:r>
              <a:rPr lang="vi-VN">
                <a:solidFill>
                  <a:srgbClr val="161616"/>
                </a:solidFill>
                <a:latin typeface="inherit"/>
              </a:rPr>
              <a:t>Dùng SĐTD </a:t>
            </a:r>
            <a:r>
              <a:rPr lang="en-US" smtClean="0">
                <a:solidFill>
                  <a:srgbClr val="161616"/>
                </a:solidFill>
                <a:latin typeface="inherit"/>
              </a:rPr>
              <a:t> kết hợp với hình ảnh </a:t>
            </a:r>
            <a:r>
              <a:rPr lang="vi-VN" smtClean="0">
                <a:solidFill>
                  <a:srgbClr val="161616"/>
                </a:solidFill>
                <a:latin typeface="inherit"/>
              </a:rPr>
              <a:t>để </a:t>
            </a:r>
            <a:r>
              <a:rPr lang="vi-VN">
                <a:solidFill>
                  <a:srgbClr val="161616"/>
                </a:solidFill>
                <a:latin typeface="inherit"/>
              </a:rPr>
              <a:t>hệ thống nội </a:t>
            </a:r>
            <a:r>
              <a:rPr lang="vi-VN" smtClean="0">
                <a:solidFill>
                  <a:srgbClr val="161616"/>
                </a:solidFill>
                <a:latin typeface="inherit"/>
              </a:rPr>
              <a:t>dung</a:t>
            </a:r>
            <a:r>
              <a:rPr lang="en-US" smtClean="0">
                <a:solidFill>
                  <a:srgbClr val="161616"/>
                </a:solidFill>
                <a:latin typeface="inherit"/>
              </a:rPr>
              <a:t> bài tập làm văn Luyện tập tả cây cối</a:t>
            </a:r>
            <a:endParaRPr lang="en-US">
              <a:solidFill>
                <a:prstClr val="black"/>
              </a:solidFill>
            </a:endParaRPr>
          </a:p>
        </p:txBody>
      </p:sp>
      <p:pic>
        <p:nvPicPr>
          <p:cNvPr id="7170" name="Picture 1"/>
          <p:cNvPicPr>
            <a:picLocks noChangeAspect="1" noChangeArrowheads="1"/>
          </p:cNvPicPr>
          <p:nvPr/>
        </p:nvPicPr>
        <p:blipFill>
          <a:blip r:embed="rId2">
            <a:extLst>
              <a:ext uri="{28A0092B-C50C-407E-A947-70E740481C1C}">
                <a14:useLocalDpi xmlns:a14="http://schemas.microsoft.com/office/drawing/2010/main" val="0"/>
              </a:ext>
            </a:extLst>
          </a:blip>
          <a:srcRect l="33511" t="20335" r="19366" b="16005"/>
          <a:stretch>
            <a:fillRect/>
          </a:stretch>
        </p:blipFill>
        <p:spPr bwMode="auto">
          <a:xfrm>
            <a:off x="1115616" y="1329612"/>
            <a:ext cx="6840760" cy="2916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9982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741" y="1124394"/>
            <a:ext cx="6581775" cy="2311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71600" y="627535"/>
            <a:ext cx="7416824" cy="646331"/>
          </a:xfrm>
          <a:prstGeom prst="rect">
            <a:avLst/>
          </a:prstGeom>
          <a:noFill/>
        </p:spPr>
        <p:txBody>
          <a:bodyPr wrap="square" rtlCol="0">
            <a:spAutoFit/>
          </a:bodyPr>
          <a:lstStyle/>
          <a:p>
            <a:r>
              <a:rPr lang="vi-VN">
                <a:solidFill>
                  <a:srgbClr val="161616"/>
                </a:solidFill>
                <a:latin typeface="inherit"/>
              </a:rPr>
              <a:t>Dùng SĐTD để hệ thống nội dung, ý nghĩa phân các bài tập đọc</a:t>
            </a:r>
            <a:r>
              <a:rPr lang="vi-VN" smtClean="0">
                <a:solidFill>
                  <a:srgbClr val="161616"/>
                </a:solidFill>
                <a:latin typeface="inherit"/>
              </a:rPr>
              <a:t>:</a:t>
            </a:r>
            <a:r>
              <a:rPr lang="en-US" smtClean="0">
                <a:solidFill>
                  <a:srgbClr val="161616"/>
                </a:solidFill>
                <a:latin typeface="inherit"/>
              </a:rPr>
              <a:t> Một người chính trực ( trang 36 SGK lớp 4 tập 1)</a:t>
            </a:r>
            <a:r>
              <a:rPr lang="vi-VN">
                <a:solidFill>
                  <a:srgbClr val="161616"/>
                </a:solidFill>
                <a:latin typeface="Roboto"/>
              </a:rPr>
              <a:t>      </a:t>
            </a:r>
            <a:endParaRPr lang="en-US"/>
          </a:p>
        </p:txBody>
      </p:sp>
    </p:spTree>
    <p:extLst>
      <p:ext uri="{BB962C8B-B14F-4D97-AF65-F5344CB8AC3E}">
        <p14:creationId xmlns:p14="http://schemas.microsoft.com/office/powerpoint/2010/main" val="560317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8616" y="195486"/>
            <a:ext cx="7704856" cy="2585323"/>
          </a:xfrm>
          <a:prstGeom prst="rect">
            <a:avLst/>
          </a:prstGeom>
          <a:noFill/>
        </p:spPr>
        <p:txBody>
          <a:bodyPr wrap="square" rtlCol="0">
            <a:spAutoFit/>
          </a:bodyPr>
          <a:lstStyle/>
          <a:p>
            <a:pPr marR="596265" indent="-262890" algn="just">
              <a:spcAft>
                <a:spcPts val="0"/>
              </a:spcAft>
            </a:pPr>
            <a:r>
              <a:rPr lang="en-US">
                <a:solidFill>
                  <a:srgbClr val="000000"/>
                </a:solidFill>
                <a:latin typeface="Times New Roman"/>
                <a:ea typeface="Calibri"/>
                <a:cs typeface="Times New Roman"/>
              </a:rPr>
              <a:t>3.2.3. Dùng để ôn, học bài thi </a:t>
            </a:r>
            <a:r>
              <a:rPr lang="en-US" smtClean="0">
                <a:solidFill>
                  <a:srgbClr val="000000"/>
                </a:solidFill>
                <a:latin typeface="Times New Roman"/>
                <a:ea typeface="Calibri"/>
                <a:cs typeface="Times New Roman"/>
              </a:rPr>
              <a:t>giữa </a:t>
            </a:r>
            <a:r>
              <a:rPr lang="en-US">
                <a:solidFill>
                  <a:srgbClr val="000000"/>
                </a:solidFill>
                <a:latin typeface="Times New Roman"/>
                <a:ea typeface="Calibri"/>
                <a:cs typeface="Times New Roman"/>
              </a:rPr>
              <a:t>kì, cuối kì.</a:t>
            </a:r>
            <a:endParaRPr lang="en-US" sz="1100">
              <a:latin typeface="Calibri"/>
              <a:ea typeface="SimSun"/>
              <a:cs typeface="Times New Roman"/>
            </a:endParaRPr>
          </a:p>
          <a:p>
            <a:pPr algn="just">
              <a:spcAft>
                <a:spcPts val="0"/>
              </a:spcAft>
            </a:pPr>
            <a:r>
              <a:rPr lang="en-US">
                <a:solidFill>
                  <a:srgbClr val="000000"/>
                </a:solidFill>
                <a:latin typeface="Times New Roman"/>
                <a:ea typeface="Times New Roman"/>
                <a:cs typeface="Times New Roman"/>
              </a:rPr>
              <a:t>	Thi cử là nỗi ám ảnh của học sinh. Trước ngày thi thường phải “tiêu thụ” một lượng lớn kiến thức và bài tập. Giải pháp là giáo viên hướng dẫn học sinh lập MindMap cho từng môn học ngay từ đầu năm, thêm vào những ý chính, quan trọng. Dành ra khoảng 5 phút thuộc bài mỗi ngày, cập nhật những kiến thức học được mỗi ngày lưu lại cất giữ. Hoặc dựa vào đề cương ôn tập, học sinh soạn bài ôn thi theo sơ đồ tư duy tự ôn bài dễ dàng và hứng thú hơn. Thông tin từ các nhánh trong sơ đồ tư duy sẽ liên kết với nhau. Cuối cùng những kiến thức sẽ được ghi nhớ một cách chủ động. Việc thi cử giờ đã trở nên dễ dàng.</a:t>
            </a:r>
            <a:endParaRPr lang="en-US" sz="1100">
              <a:effectLst/>
              <a:latin typeface="Calibri"/>
              <a:ea typeface="SimSun"/>
              <a:cs typeface="Times New Roman"/>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124" y="2736948"/>
            <a:ext cx="7776864"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99592" y="4192904"/>
            <a:ext cx="2808312" cy="3259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9521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236" y="406125"/>
            <a:ext cx="8115204" cy="4217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6894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90" y="573529"/>
            <a:ext cx="7621635" cy="367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3803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65516"/>
            <a:ext cx="8064897" cy="4104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5388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a:extLst>
              <a:ext uri="{FF2B5EF4-FFF2-40B4-BE49-F238E27FC236}">
                <a16:creationId xmlns="" xmlns:a16="http://schemas.microsoft.com/office/drawing/2014/main" id="{53D045DD-789B-8E4F-3E89-19ED141FF858}"/>
              </a:ext>
            </a:extLst>
          </p:cNvPr>
          <p:cNvSpPr/>
          <p:nvPr/>
        </p:nvSpPr>
        <p:spPr>
          <a:xfrm>
            <a:off x="538163" y="141480"/>
            <a:ext cx="8261350" cy="1731169"/>
          </a:xfrm>
          <a:prstGeom prst="horizontalScroll">
            <a:avLst/>
          </a:prstGeom>
          <a:solidFill>
            <a:srgbClr val="00B050"/>
          </a:solidFill>
          <a:ln/>
        </p:spPr>
        <p:style>
          <a:lnRef idx="0">
            <a:schemeClr val="accent1"/>
          </a:lnRef>
          <a:fillRef idx="3">
            <a:schemeClr val="accent1"/>
          </a:fillRef>
          <a:effectRef idx="3">
            <a:schemeClr val="accent1"/>
          </a:effectRef>
          <a:fontRef idx="minor">
            <a:schemeClr val="lt1"/>
          </a:fontRef>
        </p:style>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20000"/>
              </a:spcBef>
              <a:buFont typeface="Wingdings 3" panose="05040102010807070707" pitchFamily="18" charset="2"/>
              <a:buNone/>
              <a:defRPr/>
            </a:pPr>
            <a:endParaRPr lang="nl-NL" altLang="vi-VN" sz="2400" b="1" dirty="0">
              <a:solidFill>
                <a:srgbClr val="0000CC"/>
              </a:solidFill>
              <a:latin typeface="Times New Roman" panose="02020603050405020304" pitchFamily="18" charset="0"/>
              <a:cs typeface="Times New Roman" panose="02020603050405020304" pitchFamily="18" charset="0"/>
            </a:endParaRPr>
          </a:p>
          <a:p>
            <a:pPr algn="ctr" eaLnBrk="1" hangingPunct="1">
              <a:spcBef>
                <a:spcPct val="20000"/>
              </a:spcBef>
              <a:buFont typeface="Wingdings 3" panose="05040102010807070707" pitchFamily="18" charset="2"/>
              <a:buNone/>
              <a:defRPr/>
            </a:pPr>
            <a:r>
              <a:rPr lang="vi-VN" altLang="vi-VN" sz="4800" b="1" dirty="0">
                <a:solidFill>
                  <a:srgbClr val="130199"/>
                </a:solidFill>
                <a:latin typeface="Times New Roman" panose="02020603050405020304" pitchFamily="18" charset="0"/>
                <a:cs typeface="Times New Roman" panose="02020603050405020304" pitchFamily="18" charset="0"/>
              </a:rPr>
              <a:t>NỘI DUNG BÁO CÁO</a:t>
            </a:r>
            <a:endParaRPr lang="nl-NL" altLang="vi-VN" sz="4800" b="1" dirty="0">
              <a:solidFill>
                <a:srgbClr val="130199"/>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 xmlns:a16="http://schemas.microsoft.com/office/drawing/2014/main" id="{5859F26F-C6FA-ABE2-F076-4859837675D8}"/>
              </a:ext>
            </a:extLst>
          </p:cNvPr>
          <p:cNvSpPr/>
          <p:nvPr/>
        </p:nvSpPr>
        <p:spPr>
          <a:xfrm>
            <a:off x="296863" y="2712244"/>
            <a:ext cx="1490662" cy="1526381"/>
          </a:xfrm>
          <a:prstGeom prst="roundRect">
            <a:avLst/>
          </a:prstGeom>
          <a:solidFill>
            <a:schemeClr val="accent1">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b="1" dirty="0">
              <a:solidFill>
                <a:srgbClr val="FF0000"/>
              </a:solidFill>
              <a:latin typeface="Arial" panose="020B0604020202020204" pitchFamily="34" charset="0"/>
              <a:cs typeface="Arial" panose="020B0604020202020204" pitchFamily="34" charset="0"/>
            </a:endParaRPr>
          </a:p>
          <a:p>
            <a:pPr algn="ctr" eaLnBrk="1" fontAlgn="auto" hangingPunct="1">
              <a:spcBef>
                <a:spcPts val="0"/>
              </a:spcBef>
              <a:spcAft>
                <a:spcPts val="0"/>
              </a:spcAft>
              <a:defRPr/>
            </a:pPr>
            <a:endParaRPr lang="en-US" sz="2400" b="1" dirty="0">
              <a:solidFill>
                <a:srgbClr val="FF0000"/>
              </a:solidFill>
              <a:latin typeface="Times New Roman" pitchFamily="18" charset="0"/>
              <a:cs typeface="Times New Roman" pitchFamily="18" charset="0"/>
            </a:endParaRPr>
          </a:p>
          <a:p>
            <a:pPr algn="ctr" eaLnBrk="1" fontAlgn="auto" hangingPunct="1">
              <a:spcBef>
                <a:spcPts val="0"/>
              </a:spcBef>
              <a:spcAft>
                <a:spcPts val="0"/>
              </a:spcAft>
              <a:defRPr/>
            </a:pPr>
            <a:endParaRPr lang="en-US" sz="2400" b="1" dirty="0">
              <a:solidFill>
                <a:srgbClr val="FF0000"/>
              </a:solidFill>
              <a:latin typeface="Times New Roman" pitchFamily="18" charset="0"/>
              <a:cs typeface="Times New Roman" pitchFamily="18" charset="0"/>
            </a:endParaRPr>
          </a:p>
          <a:p>
            <a:pPr algn="ctr" eaLnBrk="1" fontAlgn="auto" hangingPunct="1">
              <a:spcBef>
                <a:spcPts val="0"/>
              </a:spcBef>
              <a:spcAft>
                <a:spcPts val="0"/>
              </a:spcAft>
              <a:defRPr/>
            </a:pPr>
            <a:r>
              <a:rPr lang="vi-VN" sz="2400" b="1" dirty="0">
                <a:solidFill>
                  <a:schemeClr val="accent3">
                    <a:lumMod val="50000"/>
                  </a:schemeClr>
                </a:solidFill>
                <a:cs typeface="Times New Roman" pitchFamily="18" charset="0"/>
              </a:rPr>
              <a:t>I. </a:t>
            </a:r>
          </a:p>
          <a:p>
            <a:pPr algn="ctr" eaLnBrk="1" fontAlgn="auto" hangingPunct="1">
              <a:spcBef>
                <a:spcPts val="0"/>
              </a:spcBef>
              <a:spcAft>
                <a:spcPts val="0"/>
              </a:spcAft>
              <a:defRPr/>
            </a:pPr>
            <a:r>
              <a:rPr lang="en-US" sz="2400" b="1" dirty="0" err="1" smtClean="0">
                <a:solidFill>
                  <a:schemeClr val="accent3">
                    <a:lumMod val="50000"/>
                  </a:schemeClr>
                </a:solidFill>
                <a:latin typeface="Times New Roman" pitchFamily="18" charset="0"/>
                <a:cs typeface="Times New Roman" pitchFamily="18" charset="0"/>
              </a:rPr>
              <a:t>Đặt</a:t>
            </a:r>
            <a:r>
              <a:rPr lang="en-US" sz="2400" b="1" dirty="0" smtClean="0">
                <a:solidFill>
                  <a:schemeClr val="accent3">
                    <a:lumMod val="50000"/>
                  </a:schemeClr>
                </a:solidFill>
                <a:latin typeface="Times New Roman" pitchFamily="18" charset="0"/>
                <a:cs typeface="Times New Roman" pitchFamily="18" charset="0"/>
              </a:rPr>
              <a:t> </a:t>
            </a:r>
            <a:r>
              <a:rPr lang="en-US" sz="2400" b="1" dirty="0" err="1" smtClean="0">
                <a:solidFill>
                  <a:schemeClr val="accent3">
                    <a:lumMod val="50000"/>
                  </a:schemeClr>
                </a:solidFill>
                <a:latin typeface="Times New Roman" pitchFamily="18" charset="0"/>
                <a:cs typeface="Times New Roman" pitchFamily="18" charset="0"/>
              </a:rPr>
              <a:t>vấn</a:t>
            </a:r>
            <a:r>
              <a:rPr lang="en-US" sz="2400" b="1" dirty="0" smtClean="0">
                <a:solidFill>
                  <a:schemeClr val="accent3">
                    <a:lumMod val="50000"/>
                  </a:schemeClr>
                </a:solidFill>
                <a:latin typeface="Times New Roman" pitchFamily="18" charset="0"/>
                <a:cs typeface="Times New Roman" pitchFamily="18" charset="0"/>
              </a:rPr>
              <a:t> </a:t>
            </a:r>
            <a:r>
              <a:rPr lang="en-US" sz="2400" b="1" dirty="0" err="1" smtClean="0">
                <a:solidFill>
                  <a:schemeClr val="accent3">
                    <a:lumMod val="50000"/>
                  </a:schemeClr>
                </a:solidFill>
                <a:latin typeface="Times New Roman" pitchFamily="18" charset="0"/>
                <a:cs typeface="Times New Roman" pitchFamily="18" charset="0"/>
              </a:rPr>
              <a:t>đề</a:t>
            </a:r>
            <a:endParaRPr lang="vi-VN" sz="2400" b="1" dirty="0">
              <a:solidFill>
                <a:schemeClr val="accent3">
                  <a:lumMod val="50000"/>
                </a:schemeClr>
              </a:solidFill>
              <a:latin typeface="Times New Roman" pitchFamily="18" charset="0"/>
              <a:cs typeface="Times New Roman" pitchFamily="18" charset="0"/>
            </a:endParaRPr>
          </a:p>
          <a:p>
            <a:pPr algn="ctr" eaLnBrk="1" fontAlgn="auto" hangingPunct="1">
              <a:spcBef>
                <a:spcPts val="0"/>
              </a:spcBef>
              <a:spcAft>
                <a:spcPts val="0"/>
              </a:spcAft>
              <a:defRPr/>
            </a:pPr>
            <a:endParaRPr lang="vi-VN" sz="2400" b="1" dirty="0">
              <a:solidFill>
                <a:srgbClr val="FF0000"/>
              </a:solidFill>
              <a:cs typeface="Times New Roman" pitchFamily="18" charset="0"/>
            </a:endParaRPr>
          </a:p>
          <a:p>
            <a:pPr algn="ctr" eaLnBrk="1" fontAlgn="auto" hangingPunct="1">
              <a:spcBef>
                <a:spcPts val="0"/>
              </a:spcBef>
              <a:spcAft>
                <a:spcPts val="0"/>
              </a:spcAft>
              <a:defRPr/>
            </a:pPr>
            <a:endParaRPr lang="vi-VN" sz="2400" b="1" dirty="0">
              <a:solidFill>
                <a:srgbClr val="FF0000"/>
              </a:solidFill>
              <a:cs typeface="Arial" panose="020B0604020202020204" pitchFamily="34" charset="0"/>
            </a:endParaRPr>
          </a:p>
          <a:p>
            <a:pPr algn="ctr" eaLnBrk="1" fontAlgn="auto" hangingPunct="1">
              <a:spcBef>
                <a:spcPts val="0"/>
              </a:spcBef>
              <a:spcAft>
                <a:spcPts val="0"/>
              </a:spcAft>
              <a:defRPr/>
            </a:pPr>
            <a:endParaRPr lang="vi-VN" sz="2400" b="1" dirty="0">
              <a:solidFill>
                <a:srgbClr val="FF0000"/>
              </a:solidFill>
              <a:cs typeface="Arial" panose="020B0604020202020204" pitchFamily="34" charset="0"/>
            </a:endParaRPr>
          </a:p>
        </p:txBody>
      </p:sp>
      <p:sp>
        <p:nvSpPr>
          <p:cNvPr id="5" name="Rounded Rectangle 4">
            <a:extLst>
              <a:ext uri="{FF2B5EF4-FFF2-40B4-BE49-F238E27FC236}">
                <a16:creationId xmlns="" xmlns:a16="http://schemas.microsoft.com/office/drawing/2014/main" id="{04EF64F7-3995-0107-EC16-9CEE69FFF9A5}"/>
              </a:ext>
            </a:extLst>
          </p:cNvPr>
          <p:cNvSpPr/>
          <p:nvPr/>
        </p:nvSpPr>
        <p:spPr>
          <a:xfrm>
            <a:off x="2051050" y="2712244"/>
            <a:ext cx="1371600" cy="152638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b="1" dirty="0">
              <a:solidFill>
                <a:srgbClr val="FF0000"/>
              </a:solidFill>
              <a:latin typeface="Arial" panose="020B0604020202020204" pitchFamily="34" charset="0"/>
              <a:cs typeface="Arial" panose="020B0604020202020204" pitchFamily="34" charset="0"/>
            </a:endParaRPr>
          </a:p>
          <a:p>
            <a:pPr algn="ctr" eaLnBrk="1" fontAlgn="auto" hangingPunct="1">
              <a:spcBef>
                <a:spcPts val="0"/>
              </a:spcBef>
              <a:spcAft>
                <a:spcPts val="0"/>
              </a:spcAft>
              <a:defRPr/>
            </a:pPr>
            <a:endParaRPr lang="en-US" sz="2400" b="1" dirty="0">
              <a:solidFill>
                <a:srgbClr val="FF0000"/>
              </a:solidFill>
              <a:latin typeface="Times New Roman" pitchFamily="18" charset="0"/>
              <a:cs typeface="Times New Roman" pitchFamily="18" charset="0"/>
            </a:endParaRPr>
          </a:p>
          <a:p>
            <a:pPr algn="ctr" eaLnBrk="1" fontAlgn="auto" hangingPunct="1">
              <a:spcBef>
                <a:spcPts val="0"/>
              </a:spcBef>
              <a:spcAft>
                <a:spcPts val="0"/>
              </a:spcAft>
              <a:defRPr/>
            </a:pPr>
            <a:endParaRPr lang="en-US" sz="2400" b="1" dirty="0">
              <a:solidFill>
                <a:srgbClr val="FF0000"/>
              </a:solidFill>
              <a:latin typeface="Times New Roman" pitchFamily="18" charset="0"/>
              <a:cs typeface="Times New Roman" pitchFamily="18" charset="0"/>
            </a:endParaRPr>
          </a:p>
          <a:p>
            <a:pPr algn="ctr" eaLnBrk="1" fontAlgn="auto" hangingPunct="1">
              <a:spcBef>
                <a:spcPts val="0"/>
              </a:spcBef>
              <a:spcAft>
                <a:spcPts val="0"/>
              </a:spcAft>
              <a:defRPr/>
            </a:pPr>
            <a:r>
              <a:rPr lang="vi-VN" sz="2400" b="1" dirty="0">
                <a:solidFill>
                  <a:schemeClr val="accent3">
                    <a:lumMod val="50000"/>
                  </a:schemeClr>
                </a:solidFill>
                <a:cs typeface="Times New Roman" pitchFamily="18" charset="0"/>
              </a:rPr>
              <a:t>II.</a:t>
            </a:r>
            <a:r>
              <a:rPr lang="en-US" sz="2400" b="1" dirty="0">
                <a:solidFill>
                  <a:schemeClr val="accent3">
                    <a:lumMod val="50000"/>
                  </a:schemeClr>
                </a:solidFill>
                <a:latin typeface="Times New Roman" pitchFamily="18" charset="0"/>
                <a:cs typeface="Times New Roman" pitchFamily="18" charset="0"/>
              </a:rPr>
              <a:t> </a:t>
            </a:r>
            <a:endParaRPr lang="vi-VN" sz="2400" b="1" dirty="0">
              <a:solidFill>
                <a:schemeClr val="accent3">
                  <a:lumMod val="50000"/>
                </a:schemeClr>
              </a:solidFill>
              <a:cs typeface="Times New Roman" pitchFamily="18" charset="0"/>
            </a:endParaRPr>
          </a:p>
          <a:p>
            <a:pPr algn="ctr" eaLnBrk="1" fontAlgn="auto" hangingPunct="1">
              <a:spcBef>
                <a:spcPts val="0"/>
              </a:spcBef>
              <a:spcAft>
                <a:spcPts val="0"/>
              </a:spcAft>
              <a:defRPr/>
            </a:pPr>
            <a:r>
              <a:rPr lang="en-US" sz="2400" b="1" dirty="0" err="1" smtClean="0">
                <a:solidFill>
                  <a:srgbClr val="FF0000"/>
                </a:solidFill>
                <a:latin typeface="Times New Roman" pitchFamily="18" charset="0"/>
                <a:cs typeface="Times New Roman" pitchFamily="18" charset="0"/>
              </a:rPr>
              <a:t>Thực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trạng</a:t>
            </a:r>
            <a:endParaRPr lang="vi-VN" sz="2400" b="1" dirty="0">
              <a:solidFill>
                <a:srgbClr val="FF0000"/>
              </a:solidFill>
              <a:latin typeface="Times New Roman" pitchFamily="18" charset="0"/>
              <a:cs typeface="Times New Roman" pitchFamily="18" charset="0"/>
            </a:endParaRPr>
          </a:p>
          <a:p>
            <a:pPr algn="ctr" eaLnBrk="1" fontAlgn="auto" hangingPunct="1">
              <a:spcBef>
                <a:spcPts val="0"/>
              </a:spcBef>
              <a:spcAft>
                <a:spcPts val="0"/>
              </a:spcAft>
              <a:defRPr/>
            </a:pPr>
            <a:endParaRPr lang="vi-VN" sz="2400" b="1" dirty="0">
              <a:solidFill>
                <a:srgbClr val="FF0000"/>
              </a:solidFill>
              <a:cs typeface="Arial" panose="020B0604020202020204" pitchFamily="34" charset="0"/>
            </a:endParaRPr>
          </a:p>
          <a:p>
            <a:pPr algn="ctr" eaLnBrk="1" fontAlgn="auto" hangingPunct="1">
              <a:spcBef>
                <a:spcPts val="0"/>
              </a:spcBef>
              <a:spcAft>
                <a:spcPts val="0"/>
              </a:spcAft>
              <a:defRPr/>
            </a:pPr>
            <a:endParaRPr lang="vi-VN" sz="2400" b="1" dirty="0">
              <a:solidFill>
                <a:srgbClr val="FF0000"/>
              </a:solidFill>
              <a:cs typeface="Arial" panose="020B0604020202020204" pitchFamily="34" charset="0"/>
            </a:endParaRPr>
          </a:p>
        </p:txBody>
      </p:sp>
      <p:sp>
        <p:nvSpPr>
          <p:cNvPr id="6" name="Rounded Rectangle 5">
            <a:extLst>
              <a:ext uri="{FF2B5EF4-FFF2-40B4-BE49-F238E27FC236}">
                <a16:creationId xmlns="" xmlns:a16="http://schemas.microsoft.com/office/drawing/2014/main" id="{3B95C881-9096-18AB-C37E-0034C8CC8494}"/>
              </a:ext>
            </a:extLst>
          </p:cNvPr>
          <p:cNvSpPr/>
          <p:nvPr/>
        </p:nvSpPr>
        <p:spPr>
          <a:xfrm>
            <a:off x="3822701" y="2684859"/>
            <a:ext cx="1446213" cy="152757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b="1" dirty="0">
              <a:solidFill>
                <a:srgbClr val="FF0000"/>
              </a:solidFill>
              <a:latin typeface="Times New Roman" pitchFamily="18" charset="0"/>
              <a:cs typeface="Times New Roman" pitchFamily="18" charset="0"/>
            </a:endParaRPr>
          </a:p>
          <a:p>
            <a:pPr algn="ctr" eaLnBrk="1" fontAlgn="auto" hangingPunct="1">
              <a:spcBef>
                <a:spcPts val="0"/>
              </a:spcBef>
              <a:spcAft>
                <a:spcPts val="0"/>
              </a:spcAft>
              <a:defRPr/>
            </a:pPr>
            <a:endParaRPr lang="en-US" sz="2400" b="1" dirty="0">
              <a:solidFill>
                <a:srgbClr val="FF0000"/>
              </a:solidFill>
              <a:latin typeface="Times New Roman" pitchFamily="18" charset="0"/>
              <a:cs typeface="Times New Roman" pitchFamily="18" charset="0"/>
            </a:endParaRPr>
          </a:p>
          <a:p>
            <a:pPr algn="ctr" eaLnBrk="1" fontAlgn="auto" hangingPunct="1">
              <a:spcBef>
                <a:spcPts val="0"/>
              </a:spcBef>
              <a:spcAft>
                <a:spcPts val="0"/>
              </a:spcAft>
              <a:defRPr/>
            </a:pPr>
            <a:endParaRPr lang="en-US" sz="2400" b="1" dirty="0">
              <a:solidFill>
                <a:srgbClr val="FF0000"/>
              </a:solidFill>
              <a:latin typeface="Times New Roman" pitchFamily="18" charset="0"/>
              <a:cs typeface="Times New Roman" pitchFamily="18" charset="0"/>
            </a:endParaRPr>
          </a:p>
          <a:p>
            <a:pPr algn="ctr" eaLnBrk="1" fontAlgn="auto" hangingPunct="1">
              <a:spcBef>
                <a:spcPts val="0"/>
              </a:spcBef>
              <a:spcAft>
                <a:spcPts val="0"/>
              </a:spcAft>
              <a:defRPr/>
            </a:pPr>
            <a:r>
              <a:rPr lang="vi-VN" sz="2400" b="1" dirty="0">
                <a:solidFill>
                  <a:schemeClr val="accent3">
                    <a:lumMod val="50000"/>
                  </a:schemeClr>
                </a:solidFill>
                <a:cs typeface="Times New Roman" pitchFamily="18" charset="0"/>
              </a:rPr>
              <a:t>III. </a:t>
            </a:r>
            <a:r>
              <a:rPr lang="en-US" sz="2400" b="1" dirty="0" err="1" smtClean="0">
                <a:solidFill>
                  <a:schemeClr val="accent3">
                    <a:lumMod val="50000"/>
                  </a:schemeClr>
                </a:solidFill>
                <a:latin typeface="Times New Roman" pitchFamily="18" charset="0"/>
                <a:cs typeface="Times New Roman" pitchFamily="18" charset="0"/>
              </a:rPr>
              <a:t>Nội</a:t>
            </a:r>
            <a:r>
              <a:rPr lang="en-US" sz="2400" b="1" dirty="0" smtClean="0">
                <a:solidFill>
                  <a:schemeClr val="accent3">
                    <a:lumMod val="50000"/>
                  </a:schemeClr>
                </a:solidFill>
                <a:latin typeface="Times New Roman" pitchFamily="18" charset="0"/>
                <a:cs typeface="Times New Roman" pitchFamily="18" charset="0"/>
              </a:rPr>
              <a:t> dung </a:t>
            </a:r>
            <a:r>
              <a:rPr lang="en-US" sz="2400" b="1" dirty="0" err="1" smtClean="0">
                <a:solidFill>
                  <a:schemeClr val="accent3">
                    <a:lumMod val="50000"/>
                  </a:schemeClr>
                </a:solidFill>
                <a:latin typeface="Times New Roman" pitchFamily="18" charset="0"/>
                <a:cs typeface="Times New Roman" pitchFamily="18" charset="0"/>
              </a:rPr>
              <a:t>của</a:t>
            </a:r>
            <a:r>
              <a:rPr lang="en-US" sz="2400" b="1" dirty="0" smtClean="0">
                <a:solidFill>
                  <a:schemeClr val="accent3">
                    <a:lumMod val="50000"/>
                  </a:schemeClr>
                </a:solidFill>
                <a:latin typeface="Times New Roman" pitchFamily="18" charset="0"/>
                <a:cs typeface="Times New Roman" pitchFamily="18" charset="0"/>
              </a:rPr>
              <a:t> </a:t>
            </a:r>
            <a:r>
              <a:rPr lang="en-US" sz="2400" b="1" dirty="0" err="1" smtClean="0">
                <a:solidFill>
                  <a:schemeClr val="accent3">
                    <a:lumMod val="50000"/>
                  </a:schemeClr>
                </a:solidFill>
                <a:latin typeface="Times New Roman" pitchFamily="18" charset="0"/>
                <a:cs typeface="Times New Roman" pitchFamily="18" charset="0"/>
              </a:rPr>
              <a:t>biện</a:t>
            </a:r>
            <a:r>
              <a:rPr lang="en-US" sz="2400" b="1" dirty="0" smtClean="0">
                <a:solidFill>
                  <a:schemeClr val="accent3">
                    <a:lumMod val="50000"/>
                  </a:schemeClr>
                </a:solidFill>
                <a:latin typeface="Times New Roman" pitchFamily="18" charset="0"/>
                <a:cs typeface="Times New Roman" pitchFamily="18" charset="0"/>
              </a:rPr>
              <a:t> </a:t>
            </a:r>
            <a:r>
              <a:rPr lang="en-US" sz="2400" b="1" dirty="0" err="1" smtClean="0">
                <a:solidFill>
                  <a:schemeClr val="accent3">
                    <a:lumMod val="50000"/>
                  </a:schemeClr>
                </a:solidFill>
                <a:latin typeface="Times New Roman" pitchFamily="18" charset="0"/>
                <a:cs typeface="Times New Roman" pitchFamily="18" charset="0"/>
              </a:rPr>
              <a:t>pháp</a:t>
            </a:r>
            <a:endParaRPr lang="en-US" sz="2400" b="1" dirty="0">
              <a:solidFill>
                <a:schemeClr val="accent3">
                  <a:lumMod val="50000"/>
                </a:schemeClr>
              </a:solidFill>
              <a:latin typeface="Times New Roman" pitchFamily="18" charset="0"/>
              <a:cs typeface="Times New Roman" pitchFamily="18" charset="0"/>
            </a:endParaRPr>
          </a:p>
          <a:p>
            <a:pPr algn="ctr" eaLnBrk="1" fontAlgn="auto" hangingPunct="1">
              <a:spcBef>
                <a:spcPts val="0"/>
              </a:spcBef>
              <a:spcAft>
                <a:spcPts val="0"/>
              </a:spcAft>
              <a:defRPr/>
            </a:pPr>
            <a:endParaRPr lang="vi-VN" sz="2400" b="1" dirty="0">
              <a:solidFill>
                <a:srgbClr val="FF0000"/>
              </a:solidFill>
              <a:cs typeface="Times New Roman" pitchFamily="18" charset="0"/>
            </a:endParaRPr>
          </a:p>
          <a:p>
            <a:pPr algn="ctr" eaLnBrk="1" fontAlgn="auto" hangingPunct="1">
              <a:spcBef>
                <a:spcPts val="0"/>
              </a:spcBef>
              <a:spcAft>
                <a:spcPts val="0"/>
              </a:spcAft>
              <a:defRPr/>
            </a:pPr>
            <a:endParaRPr lang="vi-VN" sz="2400" b="1" dirty="0">
              <a:solidFill>
                <a:srgbClr val="FF0000"/>
              </a:solidFill>
              <a:cs typeface="Arial" panose="020B0604020202020204" pitchFamily="34" charset="0"/>
            </a:endParaRPr>
          </a:p>
          <a:p>
            <a:pPr algn="ctr" eaLnBrk="1" fontAlgn="auto" hangingPunct="1">
              <a:spcBef>
                <a:spcPts val="0"/>
              </a:spcBef>
              <a:spcAft>
                <a:spcPts val="0"/>
              </a:spcAft>
              <a:defRPr/>
            </a:pPr>
            <a:endParaRPr lang="vi-VN" sz="2400" b="1" dirty="0">
              <a:solidFill>
                <a:srgbClr val="FF0000"/>
              </a:solidFill>
              <a:cs typeface="Arial" panose="020B0604020202020204" pitchFamily="34" charset="0"/>
            </a:endParaRPr>
          </a:p>
        </p:txBody>
      </p:sp>
      <p:cxnSp>
        <p:nvCxnSpPr>
          <p:cNvPr id="9" name="Straight Arrow Connector 8">
            <a:extLst>
              <a:ext uri="{FF2B5EF4-FFF2-40B4-BE49-F238E27FC236}">
                <a16:creationId xmlns="" xmlns:a16="http://schemas.microsoft.com/office/drawing/2014/main" id="{6536B227-5037-3D71-54DB-6D8E4D75AC2E}"/>
              </a:ext>
            </a:extLst>
          </p:cNvPr>
          <p:cNvCxnSpPr>
            <a:cxnSpLocks/>
            <a:endCxn id="4" idx="0"/>
          </p:cNvCxnSpPr>
          <p:nvPr/>
        </p:nvCxnSpPr>
        <p:spPr>
          <a:xfrm flipH="1">
            <a:off x="1042988" y="1896666"/>
            <a:ext cx="3625850" cy="81557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 xmlns:a16="http://schemas.microsoft.com/office/drawing/2014/main" id="{050CB822-9366-2B5F-52C1-651ED401DF90}"/>
              </a:ext>
            </a:extLst>
          </p:cNvPr>
          <p:cNvCxnSpPr>
            <a:cxnSpLocks/>
            <a:endCxn id="5" idx="0"/>
          </p:cNvCxnSpPr>
          <p:nvPr/>
        </p:nvCxnSpPr>
        <p:spPr>
          <a:xfrm flipH="1">
            <a:off x="2736850" y="1896666"/>
            <a:ext cx="1931988" cy="81557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 xmlns:a16="http://schemas.microsoft.com/office/drawing/2014/main" id="{FAF5DB0D-768C-D991-DB0F-1059621508A0}"/>
              </a:ext>
            </a:extLst>
          </p:cNvPr>
          <p:cNvCxnSpPr>
            <a:cxnSpLocks/>
            <a:endCxn id="6" idx="0"/>
          </p:cNvCxnSpPr>
          <p:nvPr/>
        </p:nvCxnSpPr>
        <p:spPr>
          <a:xfrm flipH="1">
            <a:off x="4546600" y="1896666"/>
            <a:ext cx="122238" cy="788194"/>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a:extLst>
              <a:ext uri="{FF2B5EF4-FFF2-40B4-BE49-F238E27FC236}">
                <a16:creationId xmlns="" xmlns:a16="http://schemas.microsoft.com/office/drawing/2014/main" id="{847263DA-418C-AA53-E237-B21C6823228F}"/>
              </a:ext>
            </a:extLst>
          </p:cNvPr>
          <p:cNvSpPr/>
          <p:nvPr/>
        </p:nvSpPr>
        <p:spPr>
          <a:xfrm>
            <a:off x="7350125" y="2684859"/>
            <a:ext cx="1614488" cy="152757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b="1" dirty="0">
              <a:solidFill>
                <a:srgbClr val="FF0000"/>
              </a:solidFill>
              <a:latin typeface="Times New Roman" pitchFamily="18" charset="0"/>
              <a:cs typeface="Times New Roman" pitchFamily="18" charset="0"/>
            </a:endParaRPr>
          </a:p>
          <a:p>
            <a:pPr algn="ctr" eaLnBrk="1" fontAlgn="auto" hangingPunct="1">
              <a:spcBef>
                <a:spcPts val="0"/>
              </a:spcBef>
              <a:spcAft>
                <a:spcPts val="0"/>
              </a:spcAft>
              <a:defRPr/>
            </a:pPr>
            <a:r>
              <a:rPr lang="vi-VN" sz="2400" b="1" dirty="0">
                <a:solidFill>
                  <a:schemeClr val="accent3">
                    <a:lumMod val="50000"/>
                  </a:schemeClr>
                </a:solidFill>
                <a:cs typeface="Times New Roman" pitchFamily="18" charset="0"/>
              </a:rPr>
              <a:t>V. </a:t>
            </a:r>
            <a:endParaRPr lang="en-US" sz="2400" b="1" dirty="0">
              <a:solidFill>
                <a:schemeClr val="accent3">
                  <a:lumMod val="50000"/>
                </a:schemeClr>
              </a:solidFill>
              <a:latin typeface="Times New Roman" pitchFamily="18" charset="0"/>
              <a:cs typeface="Times New Roman" pitchFamily="18" charset="0"/>
            </a:endParaRPr>
          </a:p>
          <a:p>
            <a:pPr algn="ctr" eaLnBrk="1" fontAlgn="auto" hangingPunct="1">
              <a:spcBef>
                <a:spcPts val="0"/>
              </a:spcBef>
              <a:spcAft>
                <a:spcPts val="0"/>
              </a:spcAft>
              <a:defRPr/>
            </a:pPr>
            <a:r>
              <a:rPr lang="en-US" sz="2400" b="1" dirty="0" err="1" smtClean="0">
                <a:solidFill>
                  <a:schemeClr val="accent3">
                    <a:lumMod val="50000"/>
                  </a:schemeClr>
                </a:solidFill>
                <a:latin typeface="Times New Roman" pitchFamily="18" charset="0"/>
                <a:cs typeface="Times New Roman" pitchFamily="18" charset="0"/>
              </a:rPr>
              <a:t>Kết</a:t>
            </a:r>
            <a:r>
              <a:rPr lang="en-US" sz="2400" b="1" dirty="0" smtClean="0">
                <a:solidFill>
                  <a:schemeClr val="accent3">
                    <a:lumMod val="50000"/>
                  </a:schemeClr>
                </a:solidFill>
                <a:latin typeface="Times New Roman" pitchFamily="18" charset="0"/>
                <a:cs typeface="Times New Roman" pitchFamily="18" charset="0"/>
              </a:rPr>
              <a:t> </a:t>
            </a:r>
            <a:r>
              <a:rPr lang="en-US" sz="2400" b="1" dirty="0" err="1" smtClean="0">
                <a:solidFill>
                  <a:schemeClr val="accent3">
                    <a:lumMod val="50000"/>
                  </a:schemeClr>
                </a:solidFill>
                <a:latin typeface="Times New Roman" pitchFamily="18" charset="0"/>
                <a:cs typeface="Times New Roman" pitchFamily="18" charset="0"/>
              </a:rPr>
              <a:t>luận</a:t>
            </a:r>
            <a:r>
              <a:rPr lang="vi-VN" sz="2400" b="1" dirty="0" smtClean="0">
                <a:solidFill>
                  <a:schemeClr val="accent3">
                    <a:lumMod val="50000"/>
                  </a:schemeClr>
                </a:solidFill>
                <a:latin typeface="Times New Roman" pitchFamily="18" charset="0"/>
                <a:cs typeface="Times New Roman" pitchFamily="18" charset="0"/>
              </a:rPr>
              <a:t>, </a:t>
            </a:r>
            <a:r>
              <a:rPr lang="vi-VN" sz="2400" b="1" dirty="0">
                <a:solidFill>
                  <a:schemeClr val="accent3">
                    <a:lumMod val="50000"/>
                  </a:schemeClr>
                </a:solidFill>
                <a:latin typeface="Times New Roman" pitchFamily="18" charset="0"/>
                <a:cs typeface="Times New Roman" pitchFamily="18" charset="0"/>
              </a:rPr>
              <a:t>kiến nghị.</a:t>
            </a:r>
          </a:p>
          <a:p>
            <a:pPr algn="ctr" eaLnBrk="1" fontAlgn="auto" hangingPunct="1">
              <a:spcBef>
                <a:spcPts val="0"/>
              </a:spcBef>
              <a:spcAft>
                <a:spcPts val="0"/>
              </a:spcAft>
              <a:defRPr/>
            </a:pPr>
            <a:r>
              <a:rPr lang="vi-VN" sz="2400" dirty="0">
                <a:solidFill>
                  <a:schemeClr val="accent3">
                    <a:lumMod val="50000"/>
                  </a:schemeClr>
                </a:solidFill>
                <a:cs typeface="Arial" panose="020B0604020202020204" pitchFamily="34" charset="0"/>
              </a:rPr>
              <a:t/>
            </a:r>
            <a:br>
              <a:rPr lang="vi-VN" sz="2400" dirty="0">
                <a:solidFill>
                  <a:schemeClr val="accent3">
                    <a:lumMod val="50000"/>
                  </a:schemeClr>
                </a:solidFill>
                <a:cs typeface="Arial" panose="020B0604020202020204" pitchFamily="34" charset="0"/>
              </a:rPr>
            </a:br>
            <a:endParaRPr lang="vi-VN" sz="2400" b="1" dirty="0">
              <a:solidFill>
                <a:schemeClr val="accent3">
                  <a:lumMod val="50000"/>
                </a:schemeClr>
              </a:solidFill>
              <a:cs typeface="Arial" panose="020B0604020202020204" pitchFamily="34" charset="0"/>
            </a:endParaRPr>
          </a:p>
        </p:txBody>
      </p:sp>
      <p:sp>
        <p:nvSpPr>
          <p:cNvPr id="31" name="Rounded Rectangle 30">
            <a:extLst>
              <a:ext uri="{FF2B5EF4-FFF2-40B4-BE49-F238E27FC236}">
                <a16:creationId xmlns="" xmlns:a16="http://schemas.microsoft.com/office/drawing/2014/main" id="{0B5B3716-1DA0-2E92-C967-8E1EB81BABCB}"/>
              </a:ext>
            </a:extLst>
          </p:cNvPr>
          <p:cNvSpPr/>
          <p:nvPr/>
        </p:nvSpPr>
        <p:spPr>
          <a:xfrm>
            <a:off x="5611814" y="2692004"/>
            <a:ext cx="1481137" cy="152638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2400" b="1" dirty="0">
              <a:solidFill>
                <a:srgbClr val="FF0000"/>
              </a:solidFill>
              <a:latin typeface="Times New Roman" pitchFamily="18" charset="0"/>
              <a:cs typeface="Times New Roman" pitchFamily="18" charset="0"/>
            </a:endParaRPr>
          </a:p>
          <a:p>
            <a:pPr eaLnBrk="1" fontAlgn="auto" hangingPunct="1">
              <a:spcBef>
                <a:spcPts val="0"/>
              </a:spcBef>
              <a:spcAft>
                <a:spcPts val="0"/>
              </a:spcAft>
              <a:defRPr/>
            </a:pPr>
            <a:endParaRPr lang="en-US" sz="2400" b="1" dirty="0">
              <a:solidFill>
                <a:srgbClr val="FF0000"/>
              </a:solidFill>
              <a:latin typeface="Times New Roman" pitchFamily="18" charset="0"/>
              <a:cs typeface="Times New Roman" pitchFamily="18" charset="0"/>
            </a:endParaRPr>
          </a:p>
          <a:p>
            <a:pPr algn="ctr" eaLnBrk="1" fontAlgn="auto" hangingPunct="1">
              <a:spcBef>
                <a:spcPts val="0"/>
              </a:spcBef>
              <a:spcAft>
                <a:spcPts val="0"/>
              </a:spcAft>
              <a:defRPr/>
            </a:pPr>
            <a:r>
              <a:rPr lang="en-US" sz="2400" b="1" dirty="0">
                <a:solidFill>
                  <a:srgbClr val="FF0000"/>
                </a:solidFill>
                <a:latin typeface="Times New Roman" pitchFamily="18" charset="0"/>
                <a:cs typeface="Times New Roman" pitchFamily="18" charset="0"/>
              </a:rPr>
              <a:t> </a:t>
            </a:r>
          </a:p>
          <a:p>
            <a:pPr algn="ctr" eaLnBrk="1" fontAlgn="auto" hangingPunct="1">
              <a:spcBef>
                <a:spcPts val="0"/>
              </a:spcBef>
              <a:spcAft>
                <a:spcPts val="0"/>
              </a:spcAft>
              <a:defRPr/>
            </a:pPr>
            <a:r>
              <a:rPr lang="vi-VN" sz="2400" b="1" dirty="0">
                <a:solidFill>
                  <a:schemeClr val="accent3">
                    <a:lumMod val="50000"/>
                  </a:schemeClr>
                </a:solidFill>
                <a:cs typeface="Times New Roman" pitchFamily="18" charset="0"/>
              </a:rPr>
              <a:t>IV. </a:t>
            </a:r>
            <a:endParaRPr lang="en-US" sz="2400" b="1" dirty="0">
              <a:solidFill>
                <a:schemeClr val="accent3">
                  <a:lumMod val="50000"/>
                </a:schemeClr>
              </a:solidFill>
              <a:latin typeface="Times New Roman" pitchFamily="18" charset="0"/>
              <a:cs typeface="Times New Roman" pitchFamily="18" charset="0"/>
            </a:endParaRPr>
          </a:p>
          <a:p>
            <a:pPr algn="ctr" eaLnBrk="1" fontAlgn="auto" hangingPunct="1">
              <a:spcBef>
                <a:spcPts val="0"/>
              </a:spcBef>
              <a:spcAft>
                <a:spcPts val="0"/>
              </a:spcAft>
              <a:defRPr/>
            </a:pPr>
            <a:r>
              <a:rPr lang="en-US" sz="2400" b="1" dirty="0" err="1" smtClean="0">
                <a:solidFill>
                  <a:schemeClr val="accent3">
                    <a:lumMod val="50000"/>
                  </a:schemeClr>
                </a:solidFill>
                <a:latin typeface="Times New Roman" pitchFamily="18" charset="0"/>
                <a:cs typeface="Times New Roman" pitchFamily="18" charset="0"/>
              </a:rPr>
              <a:t>Kết</a:t>
            </a:r>
            <a:r>
              <a:rPr lang="en-US" sz="2400" b="1" dirty="0" smtClean="0">
                <a:solidFill>
                  <a:schemeClr val="accent3">
                    <a:lumMod val="50000"/>
                  </a:schemeClr>
                </a:solidFill>
                <a:latin typeface="Times New Roman" pitchFamily="18" charset="0"/>
                <a:cs typeface="Times New Roman" pitchFamily="18" charset="0"/>
              </a:rPr>
              <a:t> </a:t>
            </a:r>
            <a:r>
              <a:rPr lang="en-US" sz="2400" b="1" dirty="0" err="1" smtClean="0">
                <a:solidFill>
                  <a:schemeClr val="accent3">
                    <a:lumMod val="50000"/>
                  </a:schemeClr>
                </a:solidFill>
                <a:latin typeface="Times New Roman" pitchFamily="18" charset="0"/>
                <a:cs typeface="Times New Roman" pitchFamily="18" charset="0"/>
              </a:rPr>
              <a:t>quả</a:t>
            </a:r>
            <a:endParaRPr lang="vi-VN" sz="2400" b="1" dirty="0">
              <a:solidFill>
                <a:schemeClr val="accent3">
                  <a:lumMod val="50000"/>
                </a:schemeClr>
              </a:solidFill>
              <a:latin typeface="Times New Roman" pitchFamily="18" charset="0"/>
              <a:cs typeface="Times New Roman" pitchFamily="18" charset="0"/>
            </a:endParaRPr>
          </a:p>
          <a:p>
            <a:pPr eaLnBrk="1" fontAlgn="auto" hangingPunct="1">
              <a:spcBef>
                <a:spcPts val="0"/>
              </a:spcBef>
              <a:spcAft>
                <a:spcPts val="0"/>
              </a:spcAft>
              <a:defRPr/>
            </a:pPr>
            <a:endParaRPr lang="vi-VN" sz="2400" b="1" dirty="0">
              <a:solidFill>
                <a:schemeClr val="accent3">
                  <a:lumMod val="50000"/>
                </a:schemeClr>
              </a:solidFill>
              <a:cs typeface="Arial" panose="020B0604020202020204" pitchFamily="34" charset="0"/>
            </a:endParaRPr>
          </a:p>
          <a:p>
            <a:pPr eaLnBrk="1" fontAlgn="auto" hangingPunct="1">
              <a:spcBef>
                <a:spcPts val="0"/>
              </a:spcBef>
              <a:spcAft>
                <a:spcPts val="0"/>
              </a:spcAft>
              <a:defRPr/>
            </a:pPr>
            <a:endParaRPr lang="vi-VN" sz="2400" b="1" dirty="0">
              <a:solidFill>
                <a:srgbClr val="FF0000"/>
              </a:solidFill>
              <a:cs typeface="Arial" panose="020B0604020202020204" pitchFamily="34" charset="0"/>
            </a:endParaRPr>
          </a:p>
          <a:p>
            <a:pPr eaLnBrk="1" fontAlgn="auto" hangingPunct="1">
              <a:spcBef>
                <a:spcPts val="0"/>
              </a:spcBef>
              <a:spcAft>
                <a:spcPts val="0"/>
              </a:spcAft>
              <a:defRPr/>
            </a:pPr>
            <a:endParaRPr lang="vi-VN" sz="2400" dirty="0">
              <a:solidFill>
                <a:srgbClr val="FF0000"/>
              </a:solidFill>
              <a:cs typeface="Arial" panose="020B0604020202020204" pitchFamily="34" charset="0"/>
            </a:endParaRPr>
          </a:p>
        </p:txBody>
      </p:sp>
      <p:cxnSp>
        <p:nvCxnSpPr>
          <p:cNvPr id="34" name="Straight Arrow Connector 33">
            <a:extLst>
              <a:ext uri="{FF2B5EF4-FFF2-40B4-BE49-F238E27FC236}">
                <a16:creationId xmlns="" xmlns:a16="http://schemas.microsoft.com/office/drawing/2014/main" id="{3BAA3B0B-E12C-E8B7-AB29-5FF72C952A0E}"/>
              </a:ext>
            </a:extLst>
          </p:cNvPr>
          <p:cNvCxnSpPr>
            <a:cxnSpLocks/>
            <a:endCxn id="31" idx="0"/>
          </p:cNvCxnSpPr>
          <p:nvPr/>
        </p:nvCxnSpPr>
        <p:spPr>
          <a:xfrm>
            <a:off x="4668838" y="1896666"/>
            <a:ext cx="1682750" cy="79533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 xmlns:a16="http://schemas.microsoft.com/office/drawing/2014/main" id="{213DCACE-098C-731D-F14D-14AB7615A4C8}"/>
              </a:ext>
            </a:extLst>
          </p:cNvPr>
          <p:cNvCxnSpPr>
            <a:cxnSpLocks/>
            <a:endCxn id="21" idx="0"/>
          </p:cNvCxnSpPr>
          <p:nvPr/>
        </p:nvCxnSpPr>
        <p:spPr>
          <a:xfrm>
            <a:off x="4668838" y="1896666"/>
            <a:ext cx="3487737" cy="788194"/>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heck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465516"/>
            <a:ext cx="8064895"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1923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99038"/>
            <a:ext cx="8136903" cy="4340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5239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11510"/>
            <a:ext cx="8208912" cy="4374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2005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122365204"/>
              </p:ext>
            </p:extLst>
          </p:nvPr>
        </p:nvGraphicFramePr>
        <p:xfrm>
          <a:off x="2719636" y="465516"/>
          <a:ext cx="6096000" cy="281940"/>
        </p:xfrm>
        <a:graphic>
          <a:graphicData uri="http://schemas.openxmlformats.org/drawingml/2006/table">
            <a:tbl>
              <a:tblPr firstRow="1" bandRow="1">
                <a:tableStyleId>{5C22544A-7EE6-4342-B048-85BDC9FD1C3A}</a:tableStyleId>
              </a:tblPr>
              <a:tblGrid>
                <a:gridCol w="3048000"/>
                <a:gridCol w="3048000"/>
              </a:tblGrid>
              <a:tr h="278130">
                <a:tc>
                  <a:txBody>
                    <a:bodyPr/>
                    <a:lstStyle/>
                    <a:p>
                      <a:endParaRPr lang="en-US" sz="1400">
                        <a:noFill/>
                      </a:endParaRPr>
                    </a:p>
                  </a:txBody>
                  <a:tcPr marT="34290" marB="34290">
                    <a:noFill/>
                  </a:tcPr>
                </a:tc>
                <a:tc>
                  <a:txBody>
                    <a:bodyPr/>
                    <a:lstStyle/>
                    <a:p>
                      <a:endParaRPr lang="en-US" sz="1400">
                        <a:ln>
                          <a:solidFill>
                            <a:schemeClr val="bg1"/>
                          </a:solidFill>
                        </a:ln>
                      </a:endParaRPr>
                    </a:p>
                  </a:txBody>
                  <a:tcPr marT="34290" marB="34290">
                    <a:noFill/>
                  </a:tcPr>
                </a:tc>
              </a:tr>
            </a:tbl>
          </a:graphicData>
        </a:graphic>
      </p:graphicFrame>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96" y="110412"/>
            <a:ext cx="4648200" cy="4644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87474"/>
            <a:ext cx="4068316" cy="27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2441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4" y="303498"/>
            <a:ext cx="7877175" cy="4212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43335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quarter" idx="2"/>
          </p:nvPr>
        </p:nvSpPr>
        <p:spPr/>
        <p:txBody>
          <a:bodyPr/>
          <a:lstStyle/>
          <a:p>
            <a:endParaRPr lang="en-US"/>
          </a:p>
        </p:txBody>
      </p:sp>
      <p:sp>
        <p:nvSpPr>
          <p:cNvPr id="5" name="Content Placeholder 4"/>
          <p:cNvSpPr>
            <a:spLocks noGrp="1"/>
          </p:cNvSpPr>
          <p:nvPr>
            <p:ph sz="quarter" idx="3"/>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731"/>
            <a:ext cx="8964488" cy="487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90957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8856984" cy="484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33228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04" y="47625"/>
            <a:ext cx="4475088" cy="4684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7625"/>
            <a:ext cx="4464496" cy="4684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547664" y="4866501"/>
            <a:ext cx="5184576" cy="369332"/>
          </a:xfrm>
          <a:prstGeom prst="rect">
            <a:avLst/>
          </a:prstGeom>
          <a:noFill/>
        </p:spPr>
        <p:txBody>
          <a:bodyPr wrap="square" rtlCol="0">
            <a:spAutoFit/>
          </a:bodyPr>
          <a:lstStyle/>
          <a:p>
            <a:r>
              <a:rPr lang="en-US" smtClean="0"/>
              <a:t>         Bài viết của em Hoàng Tố Trinh</a:t>
            </a:r>
            <a:endParaRPr lang="en-US"/>
          </a:p>
        </p:txBody>
      </p:sp>
    </p:spTree>
    <p:extLst>
      <p:ext uri="{BB962C8B-B14F-4D97-AF65-F5344CB8AC3E}">
        <p14:creationId xmlns:p14="http://schemas.microsoft.com/office/powerpoint/2010/main" val="21139407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0" y="0"/>
            <a:ext cx="4568180" cy="4948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1" y="0"/>
            <a:ext cx="4571999" cy="4948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259632" y="4774168"/>
            <a:ext cx="5184576" cy="369332"/>
          </a:xfrm>
          <a:prstGeom prst="rect">
            <a:avLst/>
          </a:prstGeom>
          <a:noFill/>
        </p:spPr>
        <p:txBody>
          <a:bodyPr wrap="square" rtlCol="0">
            <a:spAutoFit/>
          </a:bodyPr>
          <a:lstStyle/>
          <a:p>
            <a:r>
              <a:rPr lang="en-US" smtClean="0"/>
              <a:t>         Bài viết của em Trần Linh Đan</a:t>
            </a:r>
            <a:endParaRPr lang="en-US"/>
          </a:p>
        </p:txBody>
      </p:sp>
    </p:spTree>
    <p:extLst>
      <p:ext uri="{BB962C8B-B14F-4D97-AF65-F5344CB8AC3E}">
        <p14:creationId xmlns:p14="http://schemas.microsoft.com/office/powerpoint/2010/main" val="32099502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a:extLst>
              <a:ext uri="{FF2B5EF4-FFF2-40B4-BE49-F238E27FC236}">
                <a16:creationId xmlns="" xmlns:a16="http://schemas.microsoft.com/office/drawing/2014/main" id="{B256F356-CAA8-F99D-4BD2-EE0268670295}"/>
              </a:ext>
            </a:extLst>
          </p:cNvPr>
          <p:cNvSpPr/>
          <p:nvPr/>
        </p:nvSpPr>
        <p:spPr>
          <a:xfrm>
            <a:off x="539750" y="-182166"/>
            <a:ext cx="8424863" cy="1565672"/>
          </a:xfrm>
          <a:prstGeom prst="horizontalScroll">
            <a:avLst/>
          </a:prstGeom>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buNone/>
              <a:defRPr/>
            </a:pPr>
            <a:r>
              <a:rPr lang="vi-VN" altLang="vi-VN" sz="4000" b="1" dirty="0" smtClean="0">
                <a:solidFill>
                  <a:srgbClr val="0000CC"/>
                </a:solidFill>
                <a:latin typeface="Times New Roman" pitchFamily="18" charset="0"/>
                <a:cs typeface="Times New Roman" pitchFamily="18" charset="0"/>
              </a:rPr>
              <a:t>I</a:t>
            </a:r>
            <a:r>
              <a:rPr lang="en-US" altLang="vi-VN" sz="4000" b="1" dirty="0" smtClean="0">
                <a:solidFill>
                  <a:srgbClr val="0000CC"/>
                </a:solidFill>
                <a:latin typeface="Times New Roman" pitchFamily="18" charset="0"/>
                <a:cs typeface="Times New Roman" pitchFamily="18" charset="0"/>
              </a:rPr>
              <a:t>V</a:t>
            </a:r>
            <a:r>
              <a:rPr lang="en-US" altLang="vi-VN" sz="4000" b="1" dirty="0">
                <a:solidFill>
                  <a:srgbClr val="0000CC"/>
                </a:solidFill>
                <a:latin typeface="Times New Roman" pitchFamily="18" charset="0"/>
                <a:cs typeface="Times New Roman" pitchFamily="18" charset="0"/>
              </a:rPr>
              <a:t>.</a:t>
            </a:r>
            <a:r>
              <a:rPr lang="en-US" altLang="vi-VN" sz="4000" b="1" dirty="0" smtClean="0">
                <a:solidFill>
                  <a:srgbClr val="0000CC"/>
                </a:solidFill>
                <a:latin typeface="Times New Roman" pitchFamily="18" charset="0"/>
                <a:cs typeface="Times New Roman" pitchFamily="18" charset="0"/>
              </a:rPr>
              <a:t>KẾT</a:t>
            </a:r>
            <a:r>
              <a:rPr lang="vi-VN" altLang="vi-VN" sz="4000" b="1" dirty="0" smtClean="0">
                <a:solidFill>
                  <a:srgbClr val="0000CC"/>
                </a:solidFill>
                <a:latin typeface="Times New Roman" pitchFamily="18" charset="0"/>
                <a:cs typeface="Times New Roman" pitchFamily="18" charset="0"/>
              </a:rPr>
              <a:t> </a:t>
            </a:r>
            <a:r>
              <a:rPr lang="vi-VN" altLang="vi-VN" sz="4000" b="1" dirty="0">
                <a:solidFill>
                  <a:srgbClr val="0000CC"/>
                </a:solidFill>
                <a:latin typeface="Times New Roman" pitchFamily="18" charset="0"/>
                <a:cs typeface="Times New Roman" pitchFamily="18" charset="0"/>
              </a:rPr>
              <a:t>QUẢ ĐẠT ĐƯỢC</a:t>
            </a:r>
            <a:endParaRPr lang="nl-NL" altLang="vi-VN" b="1" dirty="0">
              <a:solidFill>
                <a:srgbClr val="130199"/>
              </a:solidFill>
              <a:latin typeface="Times New Roman" panose="02020603050405020304" pitchFamily="18" charset="0"/>
              <a:cs typeface="Times New Roman" panose="020206030504050203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020858686"/>
              </p:ext>
            </p:extLst>
          </p:nvPr>
        </p:nvGraphicFramePr>
        <p:xfrm>
          <a:off x="1619672" y="2085696"/>
          <a:ext cx="6480719" cy="936777"/>
        </p:xfrm>
        <a:graphic>
          <a:graphicData uri="http://schemas.openxmlformats.org/drawingml/2006/table">
            <a:tbl>
              <a:tblPr firstRow="1" firstCol="1" lastRow="1" lastCol="1" bandRow="1" bandCol="1"/>
              <a:tblGrid>
                <a:gridCol w="1491495"/>
                <a:gridCol w="799533"/>
                <a:gridCol w="1230051"/>
                <a:gridCol w="1107046"/>
                <a:gridCol w="1107046"/>
                <a:gridCol w="745548"/>
              </a:tblGrid>
              <a:tr h="204023">
                <a:tc rowSpan="2">
                  <a:txBody>
                    <a:bodyPr/>
                    <a:lstStyle/>
                    <a:p>
                      <a:pPr algn="ctr">
                        <a:spcBef>
                          <a:spcPts val="300"/>
                        </a:spcBef>
                        <a:spcAft>
                          <a:spcPts val="300"/>
                        </a:spcAft>
                      </a:pPr>
                      <a:r>
                        <a:rPr lang="en-US" sz="1400">
                          <a:solidFill>
                            <a:srgbClr val="000000"/>
                          </a:solidFill>
                          <a:effectLst/>
                          <a:latin typeface="Times New Roman"/>
                          <a:ea typeface="Times New Roman"/>
                          <a:cs typeface="Times New Roman"/>
                        </a:rPr>
                        <a:t>Thời gian</a:t>
                      </a:r>
                      <a:endParaRPr lang="en-US" sz="14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300"/>
                        </a:spcBef>
                        <a:spcAft>
                          <a:spcPts val="300"/>
                        </a:spcAft>
                      </a:pPr>
                      <a:r>
                        <a:rPr lang="en-US" sz="1400">
                          <a:solidFill>
                            <a:srgbClr val="000000"/>
                          </a:solidFill>
                          <a:effectLst/>
                          <a:latin typeface="Times New Roman"/>
                          <a:ea typeface="Times New Roman"/>
                          <a:cs typeface="Times New Roman"/>
                        </a:rPr>
                        <a:t>Tổng số</a:t>
                      </a:r>
                      <a:endParaRPr lang="en-US" sz="14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300"/>
                        </a:spcBef>
                        <a:spcAft>
                          <a:spcPts val="300"/>
                        </a:spcAft>
                      </a:pPr>
                      <a:r>
                        <a:rPr lang="en-US" sz="1400">
                          <a:solidFill>
                            <a:srgbClr val="000000"/>
                          </a:solidFill>
                          <a:effectLst/>
                          <a:latin typeface="Times New Roman"/>
                          <a:ea typeface="Times New Roman"/>
                          <a:cs typeface="Times New Roman"/>
                        </a:rPr>
                        <a:t>Số lượng &amp;</a:t>
                      </a:r>
                      <a:endParaRPr lang="en-US" sz="1400">
                        <a:effectLst/>
                        <a:latin typeface="Calibri"/>
                        <a:ea typeface="SimSun"/>
                        <a:cs typeface="Times New Roman"/>
                      </a:endParaRPr>
                    </a:p>
                    <a:p>
                      <a:pPr algn="ctr">
                        <a:spcBef>
                          <a:spcPts val="300"/>
                        </a:spcBef>
                        <a:spcAft>
                          <a:spcPts val="300"/>
                        </a:spcAft>
                      </a:pPr>
                      <a:r>
                        <a:rPr lang="en-US" sz="1400">
                          <a:solidFill>
                            <a:srgbClr val="000000"/>
                          </a:solidFill>
                          <a:effectLst/>
                          <a:latin typeface="Times New Roman"/>
                          <a:ea typeface="Times New Roman"/>
                          <a:cs typeface="Times New Roman"/>
                        </a:rPr>
                        <a:t>tỉ lệ %</a:t>
                      </a:r>
                      <a:endParaRPr lang="en-US" sz="14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Bef>
                          <a:spcPts val="300"/>
                        </a:spcBef>
                        <a:spcAft>
                          <a:spcPts val="300"/>
                        </a:spcAft>
                      </a:pPr>
                      <a:r>
                        <a:rPr lang="en-US" sz="1000">
                          <a:solidFill>
                            <a:srgbClr val="000000"/>
                          </a:solidFill>
                          <a:effectLst/>
                          <a:latin typeface="Times New Roman"/>
                          <a:ea typeface="Times New Roman"/>
                          <a:cs typeface="Times New Roman"/>
                        </a:rPr>
                        <a:t>Kết quả</a:t>
                      </a:r>
                      <a:endParaRPr lang="en-US" sz="8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0603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spcBef>
                          <a:spcPts val="300"/>
                        </a:spcBef>
                        <a:spcAft>
                          <a:spcPts val="300"/>
                        </a:spcAft>
                      </a:pPr>
                      <a:r>
                        <a:rPr lang="en-US" sz="1400">
                          <a:solidFill>
                            <a:srgbClr val="000000"/>
                          </a:solidFill>
                          <a:effectLst/>
                          <a:latin typeface="Times New Roman"/>
                          <a:ea typeface="Times New Roman"/>
                          <a:cs typeface="Times New Roman"/>
                        </a:rPr>
                        <a:t>HTT</a:t>
                      </a:r>
                      <a:endParaRPr lang="en-US" sz="140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a:solidFill>
                            <a:srgbClr val="000000"/>
                          </a:solidFill>
                          <a:effectLst/>
                          <a:latin typeface="Times New Roman"/>
                          <a:ea typeface="Times New Roman"/>
                          <a:cs typeface="Times New Roman"/>
                        </a:rPr>
                        <a:t>HT</a:t>
                      </a:r>
                      <a:endParaRPr lang="en-US" sz="140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a:solidFill>
                            <a:srgbClr val="000000"/>
                          </a:solidFill>
                          <a:effectLst/>
                          <a:latin typeface="Times New Roman"/>
                          <a:ea typeface="Times New Roman"/>
                          <a:cs typeface="Times New Roman"/>
                        </a:rPr>
                        <a:t>CHT</a:t>
                      </a:r>
                      <a:endParaRPr lang="en-US" sz="140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3">
                <a:tc rowSpan="2">
                  <a:txBody>
                    <a:bodyPr/>
                    <a:lstStyle/>
                    <a:p>
                      <a:pPr algn="ctr">
                        <a:spcBef>
                          <a:spcPts val="300"/>
                        </a:spcBef>
                        <a:spcAft>
                          <a:spcPts val="300"/>
                        </a:spcAft>
                      </a:pPr>
                      <a:r>
                        <a:rPr lang="en-US" sz="1400">
                          <a:solidFill>
                            <a:srgbClr val="000000"/>
                          </a:solidFill>
                          <a:effectLst/>
                          <a:latin typeface="Times New Roman"/>
                          <a:ea typeface="Times New Roman"/>
                          <a:cs typeface="Times New Roman"/>
                        </a:rPr>
                        <a:t>Giữa học kì I</a:t>
                      </a:r>
                      <a:endParaRPr lang="en-US" sz="14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300"/>
                        </a:spcBef>
                        <a:spcAft>
                          <a:spcPts val="300"/>
                        </a:spcAft>
                      </a:pPr>
                      <a:r>
                        <a:rPr lang="en-US" sz="1400">
                          <a:solidFill>
                            <a:srgbClr val="000000"/>
                          </a:solidFill>
                          <a:effectLst/>
                          <a:latin typeface="Times New Roman"/>
                          <a:ea typeface="Times New Roman"/>
                          <a:cs typeface="Times New Roman"/>
                        </a:rPr>
                        <a:t>27</a:t>
                      </a:r>
                      <a:endParaRPr lang="en-US" sz="14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b="1">
                          <a:solidFill>
                            <a:srgbClr val="000000"/>
                          </a:solidFill>
                          <a:effectLst/>
                          <a:latin typeface="Times New Roman"/>
                          <a:ea typeface="Times New Roman"/>
                          <a:cs typeface="Times New Roman"/>
                        </a:rPr>
                        <a:t>Số lượng</a:t>
                      </a:r>
                      <a:endParaRPr lang="en-US" sz="14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b="1">
                          <a:solidFill>
                            <a:srgbClr val="000000"/>
                          </a:solidFill>
                          <a:effectLst/>
                          <a:latin typeface="Times New Roman"/>
                          <a:ea typeface="Times New Roman"/>
                          <a:cs typeface="Times New Roman"/>
                        </a:rPr>
                        <a:t>8</a:t>
                      </a:r>
                      <a:endParaRPr lang="en-US" sz="14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b="1">
                          <a:solidFill>
                            <a:srgbClr val="000000"/>
                          </a:solidFill>
                          <a:effectLst/>
                          <a:latin typeface="Times New Roman"/>
                          <a:ea typeface="Times New Roman"/>
                          <a:cs typeface="Times New Roman"/>
                        </a:rPr>
                        <a:t>15</a:t>
                      </a:r>
                      <a:endParaRPr lang="en-US" sz="14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b="1">
                          <a:solidFill>
                            <a:srgbClr val="000000"/>
                          </a:solidFill>
                          <a:effectLst/>
                          <a:latin typeface="Times New Roman"/>
                          <a:ea typeface="Times New Roman"/>
                          <a:cs typeface="Times New Roman"/>
                        </a:rPr>
                        <a:t>4</a:t>
                      </a:r>
                      <a:endParaRPr lang="en-US" sz="14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3">
                <a:tc vMerge="1">
                  <a:txBody>
                    <a:bodyPr/>
                    <a:lstStyle/>
                    <a:p>
                      <a:endParaRPr lang="en-US"/>
                    </a:p>
                  </a:txBody>
                  <a:tcPr/>
                </a:tc>
                <a:tc vMerge="1">
                  <a:txBody>
                    <a:bodyPr/>
                    <a:lstStyle/>
                    <a:p>
                      <a:endParaRPr lang="en-US"/>
                    </a:p>
                  </a:txBody>
                  <a:tcPr/>
                </a:tc>
                <a:tc>
                  <a:txBody>
                    <a:bodyPr/>
                    <a:lstStyle/>
                    <a:p>
                      <a:pPr algn="ctr">
                        <a:spcBef>
                          <a:spcPts val="300"/>
                        </a:spcBef>
                        <a:spcAft>
                          <a:spcPts val="300"/>
                        </a:spcAft>
                      </a:pPr>
                      <a:r>
                        <a:rPr lang="en-US" sz="1400">
                          <a:solidFill>
                            <a:srgbClr val="000000"/>
                          </a:solidFill>
                          <a:effectLst/>
                          <a:latin typeface="Times New Roman"/>
                          <a:ea typeface="Times New Roman"/>
                          <a:cs typeface="Times New Roman"/>
                        </a:rPr>
                        <a:t>Tỉ lệ %</a:t>
                      </a:r>
                      <a:endParaRPr lang="en-US" sz="14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a:solidFill>
                            <a:srgbClr val="000000"/>
                          </a:solidFill>
                          <a:effectLst/>
                          <a:latin typeface="Times New Roman"/>
                          <a:ea typeface="Times New Roman"/>
                          <a:cs typeface="Times New Roman"/>
                        </a:rPr>
                        <a:t>29,6</a:t>
                      </a:r>
                      <a:endParaRPr lang="en-US" sz="14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a:solidFill>
                            <a:srgbClr val="000000"/>
                          </a:solidFill>
                          <a:effectLst/>
                          <a:latin typeface="Times New Roman"/>
                          <a:ea typeface="Times New Roman"/>
                          <a:cs typeface="Times New Roman"/>
                        </a:rPr>
                        <a:t>55,6</a:t>
                      </a:r>
                      <a:endParaRPr lang="en-US" sz="14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a:solidFill>
                            <a:srgbClr val="000000"/>
                          </a:solidFill>
                          <a:effectLst/>
                          <a:latin typeface="Times New Roman"/>
                          <a:ea typeface="Times New Roman"/>
                          <a:cs typeface="Times New Roman"/>
                        </a:rPr>
                        <a:t>14,8</a:t>
                      </a:r>
                      <a:endParaRPr lang="en-US" sz="14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193588581"/>
              </p:ext>
            </p:extLst>
          </p:nvPr>
        </p:nvGraphicFramePr>
        <p:xfrm>
          <a:off x="1601356" y="3147814"/>
          <a:ext cx="6499035" cy="1296144"/>
        </p:xfrm>
        <a:graphic>
          <a:graphicData uri="http://schemas.openxmlformats.org/drawingml/2006/table">
            <a:tbl>
              <a:tblPr firstRow="1" firstCol="1" lastRow="1" lastCol="1" bandRow="1" bandCol="1"/>
              <a:tblGrid>
                <a:gridCol w="1285382"/>
                <a:gridCol w="835499"/>
                <a:gridCol w="1285382"/>
                <a:gridCol w="1156844"/>
                <a:gridCol w="1156844"/>
                <a:gridCol w="779084"/>
              </a:tblGrid>
              <a:tr h="288032">
                <a:tc rowSpan="2">
                  <a:txBody>
                    <a:bodyPr/>
                    <a:lstStyle/>
                    <a:p>
                      <a:pPr algn="ctr">
                        <a:spcBef>
                          <a:spcPts val="300"/>
                        </a:spcBef>
                        <a:spcAft>
                          <a:spcPts val="300"/>
                        </a:spcAft>
                      </a:pPr>
                      <a:r>
                        <a:rPr lang="en-US" sz="1400">
                          <a:solidFill>
                            <a:srgbClr val="000000"/>
                          </a:solidFill>
                          <a:effectLst/>
                          <a:latin typeface="Times New Roman"/>
                          <a:ea typeface="Times New Roman"/>
                          <a:cs typeface="Times New Roman"/>
                        </a:rPr>
                        <a:t>Thời gian</a:t>
                      </a:r>
                      <a:endParaRPr lang="en-US" sz="14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300"/>
                        </a:spcBef>
                        <a:spcAft>
                          <a:spcPts val="300"/>
                        </a:spcAft>
                      </a:pPr>
                      <a:r>
                        <a:rPr lang="en-US" sz="1400">
                          <a:solidFill>
                            <a:srgbClr val="000000"/>
                          </a:solidFill>
                          <a:effectLst/>
                          <a:latin typeface="Times New Roman"/>
                          <a:ea typeface="Times New Roman"/>
                          <a:cs typeface="Times New Roman"/>
                        </a:rPr>
                        <a:t>Tổng số</a:t>
                      </a:r>
                      <a:endParaRPr lang="en-US" sz="14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300"/>
                        </a:spcBef>
                        <a:spcAft>
                          <a:spcPts val="300"/>
                        </a:spcAft>
                      </a:pPr>
                      <a:r>
                        <a:rPr lang="en-US" sz="1400">
                          <a:solidFill>
                            <a:srgbClr val="000000"/>
                          </a:solidFill>
                          <a:effectLst/>
                          <a:latin typeface="Times New Roman"/>
                          <a:ea typeface="Times New Roman"/>
                          <a:cs typeface="Times New Roman"/>
                        </a:rPr>
                        <a:t>Số lượng &amp;</a:t>
                      </a:r>
                      <a:endParaRPr lang="en-US" sz="1400">
                        <a:effectLst/>
                        <a:latin typeface="Calibri"/>
                        <a:ea typeface="SimSun"/>
                        <a:cs typeface="Times New Roman"/>
                      </a:endParaRPr>
                    </a:p>
                    <a:p>
                      <a:pPr algn="ctr">
                        <a:spcBef>
                          <a:spcPts val="300"/>
                        </a:spcBef>
                        <a:spcAft>
                          <a:spcPts val="300"/>
                        </a:spcAft>
                      </a:pPr>
                      <a:r>
                        <a:rPr lang="en-US" sz="1400">
                          <a:solidFill>
                            <a:srgbClr val="000000"/>
                          </a:solidFill>
                          <a:effectLst/>
                          <a:latin typeface="Times New Roman"/>
                          <a:ea typeface="Times New Roman"/>
                          <a:cs typeface="Times New Roman"/>
                        </a:rPr>
                        <a:t>tỉ lệ %</a:t>
                      </a:r>
                      <a:endParaRPr lang="en-US" sz="14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Bef>
                          <a:spcPts val="300"/>
                        </a:spcBef>
                        <a:spcAft>
                          <a:spcPts val="300"/>
                        </a:spcAft>
                      </a:pPr>
                      <a:r>
                        <a:rPr lang="en-US" sz="1400">
                          <a:solidFill>
                            <a:srgbClr val="000000"/>
                          </a:solidFill>
                          <a:effectLst/>
                          <a:latin typeface="Times New Roman"/>
                          <a:ea typeface="Times New Roman"/>
                          <a:cs typeface="Times New Roman"/>
                        </a:rPr>
                        <a:t>Kết quả</a:t>
                      </a:r>
                      <a:endParaRPr lang="en-US" sz="14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3204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spcBef>
                          <a:spcPts val="300"/>
                        </a:spcBef>
                        <a:spcAft>
                          <a:spcPts val="300"/>
                        </a:spcAft>
                      </a:pPr>
                      <a:r>
                        <a:rPr lang="en-US" sz="1400">
                          <a:solidFill>
                            <a:srgbClr val="000000"/>
                          </a:solidFill>
                          <a:effectLst/>
                          <a:latin typeface="Times New Roman"/>
                          <a:ea typeface="Times New Roman"/>
                          <a:cs typeface="Times New Roman"/>
                        </a:rPr>
                        <a:t>HTT</a:t>
                      </a:r>
                      <a:endParaRPr lang="en-US" sz="140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a:solidFill>
                            <a:srgbClr val="000000"/>
                          </a:solidFill>
                          <a:effectLst/>
                          <a:latin typeface="Times New Roman"/>
                          <a:ea typeface="Times New Roman"/>
                          <a:cs typeface="Times New Roman"/>
                        </a:rPr>
                        <a:t>HT</a:t>
                      </a:r>
                      <a:endParaRPr lang="en-US" sz="140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a:solidFill>
                            <a:srgbClr val="000000"/>
                          </a:solidFill>
                          <a:effectLst/>
                          <a:latin typeface="Times New Roman"/>
                          <a:ea typeface="Times New Roman"/>
                          <a:cs typeface="Times New Roman"/>
                        </a:rPr>
                        <a:t>CHT</a:t>
                      </a:r>
                      <a:endParaRPr lang="en-US" sz="1400">
                        <a:effectLst/>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rowSpan="2">
                  <a:txBody>
                    <a:bodyPr/>
                    <a:lstStyle/>
                    <a:p>
                      <a:pPr algn="ctr">
                        <a:spcBef>
                          <a:spcPts val="300"/>
                        </a:spcBef>
                        <a:spcAft>
                          <a:spcPts val="300"/>
                        </a:spcAft>
                      </a:pPr>
                      <a:r>
                        <a:rPr lang="en-US" sz="1400">
                          <a:solidFill>
                            <a:srgbClr val="000000"/>
                          </a:solidFill>
                          <a:effectLst/>
                          <a:latin typeface="Times New Roman"/>
                          <a:ea typeface="Times New Roman"/>
                          <a:cs typeface="Times New Roman"/>
                        </a:rPr>
                        <a:t>Cuối năm</a:t>
                      </a:r>
                      <a:endParaRPr lang="en-US" sz="14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300"/>
                        </a:spcBef>
                        <a:spcAft>
                          <a:spcPts val="300"/>
                        </a:spcAft>
                      </a:pPr>
                      <a:r>
                        <a:rPr lang="en-US" sz="1400">
                          <a:solidFill>
                            <a:srgbClr val="000000"/>
                          </a:solidFill>
                          <a:effectLst/>
                          <a:latin typeface="Times New Roman"/>
                          <a:ea typeface="Times New Roman"/>
                          <a:cs typeface="Times New Roman"/>
                        </a:rPr>
                        <a:t>27</a:t>
                      </a:r>
                      <a:endParaRPr lang="en-US" sz="14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b="1">
                          <a:solidFill>
                            <a:srgbClr val="000000"/>
                          </a:solidFill>
                          <a:effectLst/>
                          <a:latin typeface="Times New Roman"/>
                          <a:ea typeface="Times New Roman"/>
                          <a:cs typeface="Times New Roman"/>
                        </a:rPr>
                        <a:t>Số lượng</a:t>
                      </a:r>
                      <a:endParaRPr lang="en-US" sz="14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b="1">
                          <a:solidFill>
                            <a:srgbClr val="000000"/>
                          </a:solidFill>
                          <a:effectLst/>
                          <a:latin typeface="Times New Roman"/>
                          <a:ea typeface="Times New Roman"/>
                          <a:cs typeface="Times New Roman"/>
                        </a:rPr>
                        <a:t>12</a:t>
                      </a:r>
                      <a:endParaRPr lang="en-US" sz="14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b="1">
                          <a:solidFill>
                            <a:srgbClr val="000000"/>
                          </a:solidFill>
                          <a:effectLst/>
                          <a:latin typeface="Times New Roman"/>
                          <a:ea typeface="Times New Roman"/>
                          <a:cs typeface="Times New Roman"/>
                        </a:rPr>
                        <a:t>15</a:t>
                      </a:r>
                      <a:endParaRPr lang="en-US" sz="14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b="1">
                          <a:solidFill>
                            <a:srgbClr val="000000"/>
                          </a:solidFill>
                          <a:effectLst/>
                          <a:latin typeface="Times New Roman"/>
                          <a:ea typeface="Times New Roman"/>
                          <a:cs typeface="Times New Roman"/>
                        </a:rPr>
                        <a:t>0</a:t>
                      </a:r>
                      <a:endParaRPr lang="en-US" sz="14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vMerge="1">
                  <a:txBody>
                    <a:bodyPr/>
                    <a:lstStyle/>
                    <a:p>
                      <a:endParaRPr lang="en-US"/>
                    </a:p>
                  </a:txBody>
                  <a:tcPr/>
                </a:tc>
                <a:tc vMerge="1">
                  <a:txBody>
                    <a:bodyPr/>
                    <a:lstStyle/>
                    <a:p>
                      <a:endParaRPr lang="en-US"/>
                    </a:p>
                  </a:txBody>
                  <a:tcPr/>
                </a:tc>
                <a:tc>
                  <a:txBody>
                    <a:bodyPr/>
                    <a:lstStyle/>
                    <a:p>
                      <a:pPr algn="ctr">
                        <a:spcBef>
                          <a:spcPts val="300"/>
                        </a:spcBef>
                        <a:spcAft>
                          <a:spcPts val="300"/>
                        </a:spcAft>
                      </a:pPr>
                      <a:r>
                        <a:rPr lang="en-US" sz="1400">
                          <a:solidFill>
                            <a:srgbClr val="000000"/>
                          </a:solidFill>
                          <a:effectLst/>
                          <a:latin typeface="Times New Roman"/>
                          <a:ea typeface="Times New Roman"/>
                          <a:cs typeface="Times New Roman"/>
                        </a:rPr>
                        <a:t>Tỉ lệ %</a:t>
                      </a:r>
                      <a:endParaRPr lang="en-US" sz="14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a:solidFill>
                            <a:srgbClr val="000000"/>
                          </a:solidFill>
                          <a:effectLst/>
                          <a:latin typeface="Times New Roman"/>
                          <a:ea typeface="Times New Roman"/>
                          <a:cs typeface="Times New Roman"/>
                        </a:rPr>
                        <a:t>44,4</a:t>
                      </a:r>
                      <a:endParaRPr lang="en-US" sz="14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a:solidFill>
                            <a:srgbClr val="000000"/>
                          </a:solidFill>
                          <a:effectLst/>
                          <a:latin typeface="Times New Roman"/>
                          <a:ea typeface="Times New Roman"/>
                          <a:cs typeface="Times New Roman"/>
                        </a:rPr>
                        <a:t>55,6</a:t>
                      </a:r>
                      <a:endParaRPr lang="en-US" sz="14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a:solidFill>
                            <a:srgbClr val="000000"/>
                          </a:solidFill>
                          <a:effectLst/>
                          <a:latin typeface="Times New Roman"/>
                          <a:ea typeface="Times New Roman"/>
                          <a:cs typeface="Times New Roman"/>
                        </a:rPr>
                        <a:t>0</a:t>
                      </a:r>
                      <a:endParaRPr lang="en-US" sz="14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Rectangle 2"/>
          <p:cNvSpPr>
            <a:spLocks noChangeArrowheads="1"/>
          </p:cNvSpPr>
          <p:nvPr/>
        </p:nvSpPr>
        <p:spPr bwMode="auto">
          <a:xfrm>
            <a:off x="1006976" y="876841"/>
            <a:ext cx="7309441" cy="146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nl-NL" sz="1300" b="0"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endParaRPr>
          </a:p>
          <a:p>
            <a:pPr marL="0" marR="0" lvl="0" indent="457200" algn="ctr"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rgbClr val="000000"/>
                </a:solidFill>
                <a:effectLst/>
                <a:latin typeface="Times New Roman" pitchFamily="18" charset="0"/>
                <a:ea typeface="Tahoma" pitchFamily="34" charset="0"/>
                <a:cs typeface="Times New Roman" pitchFamily="18" charset="0"/>
              </a:rPr>
              <a:t>Qua việc áp dụng những kinh nghiệm trên vào việc dạy môn Tiếng Việt cho học sinh, tôi đã thu được những kết quả sau:</a:t>
            </a:r>
            <a:endParaRPr kumimoji="0" lang="en-US" sz="1600" b="0" i="0" u="none" strike="noStrike" cap="none" normalizeH="0" baseline="0" smtClean="0">
              <a:ln>
                <a:noFill/>
              </a:ln>
              <a:solidFill>
                <a:schemeClr val="tx1"/>
              </a:solidFill>
              <a:effectLst/>
              <a:latin typeface="Times New Roman" pitchFamily="18" charset="0"/>
              <a:ea typeface="Tahoma" pitchFamily="34" charset="0"/>
              <a:cs typeface="Times New Roman"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Times New Roman" pitchFamily="18" charset="0"/>
                <a:ea typeface="Tahoma" pitchFamily="34" charset="0"/>
                <a:cs typeface="Times New Roman" pitchFamily="18" charset="0"/>
              </a:rPr>
              <a:t>CHẤT LƯỢNG HỌC TẬP MÔN TIẾNG VIỆT CỦA NĂM HỌC</a:t>
            </a:r>
            <a:endParaRPr kumimoji="0" lang="en-US" sz="800" b="0" i="0" u="none" strike="noStrike" cap="none" normalizeH="0" baseline="0" smtClean="0">
              <a:ln>
                <a:noFill/>
              </a:ln>
              <a:solidFill>
                <a:schemeClr val="tx1"/>
              </a:solidFill>
              <a:effectLst/>
              <a:latin typeface="Times New Roman" pitchFamily="18" charset="0"/>
              <a:ea typeface="Tahoma" pitchFamily="34" charset="0"/>
              <a:cs typeface="Times New Roman"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Times New Roman" pitchFamily="18" charset="0"/>
                <a:ea typeface="Tahoma" pitchFamily="34" charset="0"/>
                <a:cs typeface="Times New Roman" pitchFamily="18" charset="0"/>
              </a:rPr>
              <a:t> (Năm học 2021 – 2022)</a:t>
            </a:r>
            <a:endParaRPr kumimoji="0" lang="en-US" sz="800" b="0" i="0" u="none" strike="noStrike" cap="none" normalizeH="0" baseline="0" smtClean="0">
              <a:ln>
                <a:noFill/>
              </a:ln>
              <a:solidFill>
                <a:schemeClr val="tx1"/>
              </a:solidFill>
              <a:effectLst/>
              <a:latin typeface="Times New Roman" pitchFamily="18" charset="0"/>
              <a:ea typeface="Tahoma"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34010D33-6C42-8671-A6F5-63AAC3F48624}"/>
              </a:ext>
            </a:extLst>
          </p:cNvPr>
          <p:cNvSpPr>
            <a:spLocks noChangeArrowheads="1"/>
          </p:cNvSpPr>
          <p:nvPr/>
        </p:nvSpPr>
        <p:spPr bwMode="auto">
          <a:xfrm>
            <a:off x="395537" y="0"/>
            <a:ext cx="65801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vi-VN" altLang="en-US" sz="32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I</a:t>
            </a:r>
            <a:r>
              <a:rPr lang="nl-NL" altLang="en-US" sz="32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3200" b="1"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ĐẶT VẤN ĐỀ</a:t>
            </a:r>
            <a:endParaRPr lang="en-US" altLang="en-US" sz="3200"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cxnSp>
        <p:nvCxnSpPr>
          <p:cNvPr id="27" name="Straight Arrow Connector 26">
            <a:extLst>
              <a:ext uri="{FF2B5EF4-FFF2-40B4-BE49-F238E27FC236}">
                <a16:creationId xmlns="" xmlns:a16="http://schemas.microsoft.com/office/drawing/2014/main" id="{B3257E8B-7F9A-625D-A608-2A58DAD86030}"/>
              </a:ext>
            </a:extLst>
          </p:cNvPr>
          <p:cNvCxnSpPr>
            <a:cxnSpLocks/>
          </p:cNvCxnSpPr>
          <p:nvPr/>
        </p:nvCxnSpPr>
        <p:spPr>
          <a:xfrm>
            <a:off x="10486537" y="3381840"/>
            <a:ext cx="22663" cy="2011433"/>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2" name="TextBox 1"/>
          <p:cNvSpPr txBox="1"/>
          <p:nvPr/>
        </p:nvSpPr>
        <p:spPr>
          <a:xfrm>
            <a:off x="323528" y="490045"/>
            <a:ext cx="8352928" cy="4847481"/>
          </a:xfrm>
          <a:prstGeom prst="rect">
            <a:avLst/>
          </a:prstGeom>
          <a:noFill/>
        </p:spPr>
        <p:txBody>
          <a:bodyPr wrap="square" rtlCol="0">
            <a:spAutoFit/>
          </a:bodyPr>
          <a:lstStyle/>
          <a:p>
            <a:pPr indent="457200" algn="just">
              <a:spcAft>
                <a:spcPts val="0"/>
              </a:spcAft>
            </a:pPr>
            <a:r>
              <a:rPr lang="en-US" smtClean="0">
                <a:solidFill>
                  <a:srgbClr val="000000"/>
                </a:solidFill>
                <a:latin typeface="Times New Roman"/>
                <a:ea typeface="Times New Roman"/>
                <a:cs typeface="Times New Roman"/>
              </a:rPr>
              <a:t>Trong nhà trường phổ thông môn Tiếng Việt là một trong những môn học có vai trò rất quan trọng. Dạy Tiếng Việt ở tiểu học tạo cho học sinh kỹ năng sử dụng tiếng Việt thành thạo để sử dụng trong học tập, giao tiếp; cung cấp cho học sinh những hiểu biết phong phú về tiếng Việt, mở mang kiến thức về tự nhiên, xã hội, văn hóa của dân tộc Việt Nam và nước ngoài.</a:t>
            </a:r>
            <a:endParaRPr lang="en-US" smtClean="0">
              <a:latin typeface="Calibri"/>
              <a:ea typeface="SimSun"/>
              <a:cs typeface="Times New Roman"/>
            </a:endParaRPr>
          </a:p>
          <a:p>
            <a:pPr indent="457200" algn="just">
              <a:spcAft>
                <a:spcPts val="0"/>
              </a:spcAft>
            </a:pPr>
            <a:r>
              <a:rPr lang="en-US" smtClean="0">
                <a:solidFill>
                  <a:srgbClr val="000000"/>
                </a:solidFill>
                <a:latin typeface="Times New Roman"/>
                <a:ea typeface="Times New Roman"/>
                <a:cs typeface="Times New Roman"/>
              </a:rPr>
              <a:t>Là một giáo viên có nhiều năm kinh nghiệm dạy tại trường nên tôi luôn học hỏi trau dồi dồi trình độ chuyên môn nghiệp vụ, vận dụng phương pháp hình thức nào để cho học sinh phát triển được phẩm chất tự giác vui vẻ nhẹ nhàng trong học tập là điều tôi luôn quan tâm nhất. Ngoài ra trong 2 năm qua tôi may mắn được tham gia các đợt tập huấn CTGDPT 2018 của Bộ, Sở GD ĐT tổ chức, tôi thấy các BCV tổ chức rất nhiều hình thức dạy học hay. Và  tôi nhận thấy sử dụng sơ đồ tư duy trong dạy và học là một trong những  kỹ thuật dạy và học tích cực mang lại hiệu quả cao, phát triển tư duy lôgic khả năng phát triển tổng hợp, học sinh hiểu bài, nhớ lâu, thay cho ghi nhớ dưới dạng thuộc lòng, học “vẹt” sử dụng sơ đồ tư duy có tác dụng rất lớn đối với học sinh phù hợp với tâm lý học sinh, đơn giản dễ hiểu thay cho việc ghi nhớ lý thuyết bằng ghi nhớ dưới dạng sơ đồ hóa kiến thức.</a:t>
            </a:r>
            <a:endParaRPr lang="en-US" smtClean="0">
              <a:latin typeface="Calibri"/>
              <a:ea typeface="SimSun"/>
              <a:cs typeface="Times New Roman"/>
            </a:endParaRPr>
          </a:p>
          <a:p>
            <a:pPr indent="457200" algn="just">
              <a:spcAft>
                <a:spcPts val="0"/>
              </a:spcAft>
            </a:pPr>
            <a:r>
              <a:rPr lang="en-US" sz="2100" smtClean="0">
                <a:solidFill>
                  <a:srgbClr val="000000"/>
                </a:solidFill>
                <a:latin typeface="Times New Roman"/>
                <a:ea typeface="Calibri"/>
                <a:cs typeface="Times New Roman"/>
              </a:rPr>
              <a:t> </a:t>
            </a:r>
            <a:endParaRPr lang="en-US" sz="2100">
              <a:effectLst/>
              <a:latin typeface="Calibri"/>
              <a:ea typeface="SimSu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usb\NB Ngọc\4A 2022-2023\GVDG cấp trường NH 2022\286973531_522164462987284_3980323598263127202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708" y="573528"/>
            <a:ext cx="7488832" cy="3466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1050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18396"/>
            <a:ext cx="8064896" cy="4089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29976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C6AE15D-7F92-530F-8B77-1E2E988F8094}"/>
              </a:ext>
            </a:extLst>
          </p:cNvPr>
          <p:cNvSpPr/>
          <p:nvPr/>
        </p:nvSpPr>
        <p:spPr>
          <a:xfrm>
            <a:off x="755576" y="1113180"/>
            <a:ext cx="7848872" cy="3293209"/>
          </a:xfrm>
          <a:prstGeom prst="rect">
            <a:avLst/>
          </a:prstGeom>
          <a:solidFill>
            <a:srgbClr val="00B0F0"/>
          </a:solidFill>
        </p:spPr>
        <p:txBody>
          <a:bodyPr wrap="square">
            <a:spAutoFit/>
          </a:bodyPr>
          <a:lstStyle/>
          <a:p>
            <a:pPr indent="457200" algn="just">
              <a:spcAft>
                <a:spcPts val="0"/>
              </a:spcAft>
            </a:pPr>
            <a:r>
              <a:rPr lang="nl-NL" sz="2800" dirty="0">
                <a:latin typeface="Times New Roman"/>
                <a:ea typeface="Times New Roman"/>
              </a:rPr>
              <a:t>	</a:t>
            </a:r>
            <a:r>
              <a:rPr lang="nl-NL" sz="2800" dirty="0" smtClean="0">
                <a:latin typeface="Times New Roman"/>
                <a:ea typeface="Times New Roman"/>
              </a:rPr>
              <a:t>Kết luận</a:t>
            </a:r>
            <a:r>
              <a:rPr lang="nl-NL" sz="2800" smtClean="0">
                <a:latin typeface="Times New Roman"/>
                <a:ea typeface="Times New Roman"/>
              </a:rPr>
              <a:t>: </a:t>
            </a:r>
            <a:r>
              <a:rPr lang="en-US" sz="2000">
                <a:solidFill>
                  <a:srgbClr val="000000"/>
                </a:solidFill>
                <a:latin typeface="Times New Roman"/>
                <a:ea typeface="Times New Roman"/>
                <a:cs typeface="Times New Roman"/>
              </a:rPr>
              <a:t>Qua thực tiễn dạy học và kết quả thu được, bản thân cảm thấy việc áp dụng phương pháp dạy học mới bằng Sơ đồ tư duy thật sự mang lại hiệu quả. Những học sinh học tốt, linh hoạt thấy hứng thú hơn trong giờ học; những em còn khó khăn trong học tập tiến bộ rõ rệt, nắm kiến thức bài học tốt hơn, tạo được sự đoàn kết, phối hợp, giúp nhau tiến bộ trong học tập.</a:t>
            </a:r>
            <a:endParaRPr lang="en-US" sz="1200">
              <a:latin typeface="Calibri"/>
              <a:ea typeface="SimSun"/>
              <a:cs typeface="Times New Roman"/>
            </a:endParaRPr>
          </a:p>
          <a:p>
            <a:pPr indent="457200" algn="just">
              <a:spcAft>
                <a:spcPts val="0"/>
              </a:spcAft>
            </a:pPr>
            <a:r>
              <a:rPr lang="en-US" sz="2000">
                <a:solidFill>
                  <a:srgbClr val="000000"/>
                </a:solidFill>
                <a:latin typeface="Times New Roman"/>
                <a:ea typeface="Times New Roman"/>
                <a:cs typeface="Times New Roman"/>
              </a:rPr>
              <a:t>Phát triển khả năng tư duy sáng tạo, niềm đam mê trong học tập môn Tiếng Việt nói riêng, các môn học khác nói chung. Từ việc nâng cao chất lượng môn Tiếng Việt góp phần nâng cao chất lượng giáo dục toàn diện cho học sinh đáp ứng nhu cầu dạy và học trong giai đoạn hiện nay. </a:t>
            </a:r>
            <a:endParaRPr lang="en-US" sz="1200">
              <a:effectLst/>
              <a:latin typeface="Calibri"/>
              <a:ea typeface="SimSun"/>
              <a:cs typeface="Times New Roman"/>
            </a:endParaRPr>
          </a:p>
        </p:txBody>
      </p:sp>
      <p:sp>
        <p:nvSpPr>
          <p:cNvPr id="3" name="Horizontal Scroll 2">
            <a:extLst>
              <a:ext uri="{FF2B5EF4-FFF2-40B4-BE49-F238E27FC236}">
                <a16:creationId xmlns="" xmlns:a16="http://schemas.microsoft.com/office/drawing/2014/main" id="{BE67580B-3EA8-728E-9B4C-7675FA73B88D}"/>
              </a:ext>
            </a:extLst>
          </p:cNvPr>
          <p:cNvSpPr/>
          <p:nvPr/>
        </p:nvSpPr>
        <p:spPr>
          <a:xfrm>
            <a:off x="539750" y="-290568"/>
            <a:ext cx="8424863" cy="1403747"/>
          </a:xfrm>
          <a:prstGeom prst="horizontalScroll">
            <a:avLst/>
          </a:prstGeom>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defRPr/>
            </a:pPr>
            <a:r>
              <a:rPr lang="vi-VN" altLang="vi-VN" sz="2600" b="1" dirty="0">
                <a:solidFill>
                  <a:srgbClr val="0000CC"/>
                </a:solidFill>
                <a:latin typeface="Times New Roman" pitchFamily="18" charset="0"/>
                <a:cs typeface="Times New Roman" pitchFamily="18" charset="0"/>
              </a:rPr>
              <a:t>     </a:t>
            </a:r>
            <a:r>
              <a:rPr lang="vi-VN" altLang="vi-VN" sz="2600" b="1" dirty="0" smtClean="0">
                <a:solidFill>
                  <a:srgbClr val="0000CC"/>
                </a:solidFill>
                <a:latin typeface="Times New Roman" pitchFamily="18" charset="0"/>
                <a:cs typeface="Times New Roman" pitchFamily="18" charset="0"/>
              </a:rPr>
              <a:t>  </a:t>
            </a:r>
            <a:r>
              <a:rPr lang="vi-VN" altLang="vi-VN" sz="4000" b="1" dirty="0" smtClean="0">
                <a:solidFill>
                  <a:srgbClr val="0000CC"/>
                </a:solidFill>
                <a:latin typeface="Times New Roman" pitchFamily="18" charset="0"/>
                <a:cs typeface="Times New Roman" pitchFamily="18" charset="0"/>
              </a:rPr>
              <a:t>V.KẾT LUẬN</a:t>
            </a:r>
            <a:r>
              <a:rPr lang="en-US" altLang="vi-VN" sz="4000" b="1" dirty="0" smtClean="0">
                <a:solidFill>
                  <a:srgbClr val="0000CC"/>
                </a:solidFill>
                <a:latin typeface="Times New Roman" pitchFamily="18" charset="0"/>
                <a:cs typeface="Times New Roman" pitchFamily="18" charset="0"/>
              </a:rPr>
              <a:t>- KIẾN NGHỊ</a:t>
            </a:r>
            <a:endParaRPr lang="nl-NL" altLang="vi-VN" b="1" dirty="0">
              <a:solidFill>
                <a:srgbClr val="130199"/>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
            <a:extLst>
              <a:ext uri="{FF2B5EF4-FFF2-40B4-BE49-F238E27FC236}">
                <a16:creationId xmlns="" xmlns:a16="http://schemas.microsoft.com/office/drawing/2014/main" id="{50CAA604-68A2-7E5D-882B-59A5577CD152}"/>
              </a:ext>
            </a:extLst>
          </p:cNvPr>
          <p:cNvSpPr>
            <a:spLocks noChangeArrowheads="1"/>
          </p:cNvSpPr>
          <p:nvPr/>
        </p:nvSpPr>
        <p:spPr bwMode="auto">
          <a:xfrm>
            <a:off x="288479" y="968914"/>
            <a:ext cx="8784530" cy="4493218"/>
          </a:xfrm>
          <a:prstGeom prst="rect">
            <a:avLst/>
          </a:prstGeom>
          <a:solidFill>
            <a:srgbClr val="00B0F0"/>
          </a:solidFill>
          <a:ln>
            <a:noFill/>
          </a:ln>
        </p:spPr>
        <p:txBody>
          <a:bodyPr wrap="square">
            <a:spAutoFit/>
          </a:bodyPr>
          <a:lstStyle/>
          <a:p>
            <a:pPr indent="457200" algn="just">
              <a:spcAft>
                <a:spcPts val="0"/>
              </a:spcAft>
            </a:pPr>
            <a:r>
              <a:rPr lang="en-US" sz="2000" i="1">
                <a:solidFill>
                  <a:srgbClr val="000000"/>
                </a:solidFill>
                <a:latin typeface="Times New Roman"/>
                <a:ea typeface="Times New Roman"/>
                <a:cs typeface="Times New Roman"/>
              </a:rPr>
              <a:t>* Đối với giáo viên: </a:t>
            </a:r>
            <a:endParaRPr lang="en-US" sz="2000">
              <a:latin typeface="Calibri"/>
              <a:ea typeface="SimSun"/>
              <a:cs typeface="Times New Roman"/>
            </a:endParaRPr>
          </a:p>
          <a:p>
            <a:pPr indent="457200" algn="just">
              <a:spcAft>
                <a:spcPts val="0"/>
              </a:spcAft>
            </a:pPr>
            <a:r>
              <a:rPr lang="en-US" sz="2000">
                <a:solidFill>
                  <a:srgbClr val="000000"/>
                </a:solidFill>
                <a:latin typeface="Times New Roman"/>
                <a:ea typeface="Times New Roman"/>
                <a:cs typeface="Times New Roman"/>
              </a:rPr>
              <a:t>Không ngừng nghiên cứu, học tập và luôn đổi mới, sáng tạo trong quá trình dạy học nhằm phát triển năng lực, phẩm chất của học sinh.</a:t>
            </a:r>
            <a:endParaRPr lang="en-US" sz="2000">
              <a:latin typeface="Calibri"/>
              <a:ea typeface="SimSun"/>
              <a:cs typeface="Times New Roman"/>
            </a:endParaRPr>
          </a:p>
          <a:p>
            <a:pPr indent="457200" algn="just">
              <a:spcAft>
                <a:spcPts val="0"/>
              </a:spcAft>
            </a:pPr>
            <a:r>
              <a:rPr lang="en-US" sz="2000">
                <a:solidFill>
                  <a:srgbClr val="000000"/>
                </a:solidFill>
                <a:latin typeface="Times New Roman"/>
                <a:ea typeface="Times New Roman"/>
                <a:cs typeface="Times New Roman"/>
              </a:rPr>
              <a:t>Tổ chức cho học sinh học tập, luyện tập, thực hành nhiều theo cách vẽ Sơ đồ tư duy trong bài học, hoạt động phù hợp. Chú trọng việc đánh giá, nhận xét để khích lệ học sinh.</a:t>
            </a:r>
            <a:endParaRPr lang="en-US" sz="2000">
              <a:latin typeface="Calibri"/>
              <a:ea typeface="SimSun"/>
              <a:cs typeface="Times New Roman"/>
            </a:endParaRPr>
          </a:p>
          <a:p>
            <a:pPr indent="457200" algn="just">
              <a:spcAft>
                <a:spcPts val="0"/>
              </a:spcAft>
            </a:pPr>
            <a:r>
              <a:rPr lang="en-US" sz="2000">
                <a:solidFill>
                  <a:srgbClr val="000000"/>
                </a:solidFill>
                <a:latin typeface="Times New Roman"/>
                <a:ea typeface="Times New Roman"/>
                <a:cs typeface="Times New Roman"/>
              </a:rPr>
              <a:t>Áp dụng phương pháp dạy học bằng Sơ đồ tư duy trong các môn học khác một cách đơn giản. Khi sử dụng phương pháp này cần bổ sung chỉnh sửa để phù hợp hơn cho từng lớp, từng đối tượng học sinh.</a:t>
            </a:r>
            <a:endParaRPr lang="en-US" sz="2000">
              <a:latin typeface="Calibri"/>
              <a:ea typeface="SimSun"/>
              <a:cs typeface="Times New Roman"/>
            </a:endParaRPr>
          </a:p>
          <a:p>
            <a:pPr indent="457200" algn="just">
              <a:spcAft>
                <a:spcPts val="0"/>
              </a:spcAft>
            </a:pPr>
            <a:r>
              <a:rPr lang="en-US" sz="2000" i="1">
                <a:solidFill>
                  <a:srgbClr val="000000"/>
                </a:solidFill>
                <a:latin typeface="Times New Roman"/>
                <a:ea typeface="Times New Roman"/>
                <a:cs typeface="Times New Roman"/>
              </a:rPr>
              <a:t>* Đối với nhà trường: </a:t>
            </a:r>
            <a:r>
              <a:rPr lang="en-US" sz="2000">
                <a:solidFill>
                  <a:srgbClr val="000000"/>
                </a:solidFill>
                <a:latin typeface="Times New Roman"/>
                <a:ea typeface="Times New Roman"/>
                <a:cs typeface="Times New Roman"/>
              </a:rPr>
              <a:t>Thường xuyên tổ chức trao đổi, thảo luận chuyên môn về phương pháp dạy học mới.</a:t>
            </a:r>
            <a:endParaRPr lang="en-US" sz="2000">
              <a:latin typeface="Calibri"/>
              <a:ea typeface="SimSun"/>
              <a:cs typeface="Times New Roman"/>
            </a:endParaRPr>
          </a:p>
          <a:p>
            <a:pPr indent="457200" algn="just">
              <a:spcAft>
                <a:spcPts val="0"/>
              </a:spcAft>
            </a:pPr>
            <a:r>
              <a:rPr lang="en-US" sz="2000" i="1">
                <a:solidFill>
                  <a:srgbClr val="000000"/>
                </a:solidFill>
                <a:latin typeface="Times New Roman"/>
                <a:ea typeface="Times New Roman"/>
                <a:cs typeface="Times New Roman"/>
              </a:rPr>
              <a:t>* Đối với cấp trên:</a:t>
            </a:r>
            <a:r>
              <a:rPr lang="en-US" sz="2000">
                <a:solidFill>
                  <a:srgbClr val="000000"/>
                </a:solidFill>
                <a:latin typeface="Times New Roman"/>
                <a:ea typeface="Times New Roman"/>
                <a:cs typeface="Times New Roman"/>
              </a:rPr>
              <a:t> Đầu tư thêm cơ sở vật chất, màn hình chiếu để phục vụ cho việc dạy và học được tốt hơn.</a:t>
            </a:r>
            <a:endParaRPr lang="en-US" sz="2000">
              <a:latin typeface="Calibri"/>
              <a:ea typeface="SimSun"/>
              <a:cs typeface="Times New Roman"/>
            </a:endParaRPr>
          </a:p>
          <a:p>
            <a:pPr marL="0" marR="0" indent="457200" algn="just">
              <a:lnSpc>
                <a:spcPct val="115000"/>
              </a:lnSpc>
              <a:spcBef>
                <a:spcPts val="0"/>
              </a:spcBef>
              <a:spcAft>
                <a:spcPts val="0"/>
              </a:spcAft>
            </a:pPr>
            <a:endParaRPr lang="en-US" sz="2400" dirty="0">
              <a:latin typeface="Calibri"/>
              <a:ea typeface="Calibri"/>
              <a:cs typeface="Times New Roman"/>
            </a:endParaRPr>
          </a:p>
        </p:txBody>
      </p:sp>
      <p:sp>
        <p:nvSpPr>
          <p:cNvPr id="3" name="Horizontal Scroll 2">
            <a:extLst>
              <a:ext uri="{FF2B5EF4-FFF2-40B4-BE49-F238E27FC236}">
                <a16:creationId xmlns="" xmlns:a16="http://schemas.microsoft.com/office/drawing/2014/main" id="{370398D6-82F3-3687-91E7-E477CE9C9D41}"/>
              </a:ext>
            </a:extLst>
          </p:cNvPr>
          <p:cNvSpPr/>
          <p:nvPr/>
        </p:nvSpPr>
        <p:spPr>
          <a:xfrm>
            <a:off x="468313" y="-128587"/>
            <a:ext cx="8424862" cy="1241822"/>
          </a:xfrm>
          <a:prstGeom prst="horizontalScroll">
            <a:avLst/>
          </a:prstGeom>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buNone/>
              <a:defRPr/>
            </a:pPr>
            <a:r>
              <a:rPr lang="en-US" altLang="vi-VN" sz="4000" b="1" dirty="0" smtClean="0">
                <a:solidFill>
                  <a:srgbClr val="0000CC"/>
                </a:solidFill>
                <a:latin typeface="Times New Roman" pitchFamily="18" charset="0"/>
                <a:cs typeface="Times New Roman" pitchFamily="18" charset="0"/>
              </a:rPr>
              <a:t>KIẾN NGHỊ</a:t>
            </a:r>
            <a:endParaRPr lang="nl-NL" altLang="vi-VN" sz="4000" b="1" dirty="0">
              <a:solidFill>
                <a:srgbClr val="130199"/>
              </a:solidFill>
              <a:latin typeface="Times New Roman" panose="02020603050405020304" pitchFamily="18" charset="0"/>
              <a:cs typeface="Times New Roman" panose="02020603050405020304" pitchFamily="18"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627535"/>
            <a:ext cx="7416824" cy="351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332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Vector] Trọn bộ tranh ảnh trường Mầm Non, Tiểu Học | Diễn đàn sinh ...">
            <a:extLst>
              <a:ext uri="{FF2B5EF4-FFF2-40B4-BE49-F238E27FC236}">
                <a16:creationId xmlns="" xmlns:a16="http://schemas.microsoft.com/office/drawing/2014/main" id="{B5815A34-A623-062F-0927-C2A8606DB3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extBox 2">
            <a:extLst>
              <a:ext uri="{FF2B5EF4-FFF2-40B4-BE49-F238E27FC236}">
                <a16:creationId xmlns="" xmlns:a16="http://schemas.microsoft.com/office/drawing/2014/main" id="{0C9A9B9B-7BBE-06DC-9F4D-9EB7D2EFD8B9}"/>
              </a:ext>
            </a:extLst>
          </p:cNvPr>
          <p:cNvSpPr txBox="1">
            <a:spLocks noChangeArrowheads="1"/>
          </p:cNvSpPr>
          <p:nvPr/>
        </p:nvSpPr>
        <p:spPr bwMode="auto">
          <a:xfrm>
            <a:off x="323850" y="1241823"/>
            <a:ext cx="9036050" cy="1754326"/>
          </a:xfrm>
          <a:prstGeom prst="rect">
            <a:avLst/>
          </a:prstGeom>
          <a:noFill/>
          <a:ln>
            <a:noFill/>
          </a:ln>
        </p:spPr>
        <p:txBody>
          <a:bodyPr>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Times New Roman" panose="02020603050405020304"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Times New Roman" panose="02020603050405020304"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Times New Roman" panose="02020603050405020304"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Times New Roman" panose="02020603050405020304"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Times New Roman" panose="02020603050405020304"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Times New Roman" panose="02020603050405020304"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Times New Roman" panose="02020603050405020304"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Times New Roman" panose="02020603050405020304"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Times New Roman" panose="02020603050405020304" pitchFamily="18" charset="0"/>
              </a:defRPr>
            </a:lvl9pPr>
          </a:lstStyle>
          <a:p>
            <a:pPr algn="ctr" eaLnBrk="1" hangingPunct="1">
              <a:spcBef>
                <a:spcPct val="0"/>
              </a:spcBef>
              <a:spcAft>
                <a:spcPct val="0"/>
              </a:spcAft>
              <a:buClrTx/>
              <a:buSzTx/>
              <a:buFontTx/>
              <a:buNone/>
              <a:defRPr/>
            </a:pPr>
            <a:r>
              <a:rPr lang="en-US" altLang="en-US" sz="5400" dirty="0">
                <a:solidFill>
                  <a:schemeClr val="tx1"/>
                </a:solidFill>
                <a:latin typeface="+mn-lt"/>
              </a:rPr>
              <a:t> </a:t>
            </a:r>
            <a:r>
              <a:rPr lang="vi-VN" altLang="en-US" sz="5400" b="1" dirty="0">
                <a:solidFill>
                  <a:schemeClr val="tx1"/>
                </a:solidFill>
                <a:latin typeface="+mn-lt"/>
              </a:rPr>
              <a:t>C</a:t>
            </a:r>
            <a:r>
              <a:rPr lang="en-US" altLang="en-US" sz="5400" b="1" dirty="0" err="1">
                <a:solidFill>
                  <a:schemeClr val="tx1"/>
                </a:solidFill>
                <a:latin typeface="+mn-lt"/>
              </a:rPr>
              <a:t>ảm</a:t>
            </a:r>
            <a:r>
              <a:rPr lang="en-US" altLang="en-US" sz="5400" b="1" dirty="0">
                <a:solidFill>
                  <a:schemeClr val="tx1"/>
                </a:solidFill>
                <a:latin typeface="+mn-lt"/>
              </a:rPr>
              <a:t> </a:t>
            </a:r>
            <a:r>
              <a:rPr lang="en-US" altLang="en-US" sz="5400" b="1" dirty="0" err="1">
                <a:solidFill>
                  <a:schemeClr val="tx1"/>
                </a:solidFill>
                <a:latin typeface="+mn-lt"/>
              </a:rPr>
              <a:t>ơn</a:t>
            </a:r>
            <a:r>
              <a:rPr lang="vi-VN" altLang="en-US" sz="5400" b="1" dirty="0">
                <a:solidFill>
                  <a:schemeClr val="tx1"/>
                </a:solidFill>
                <a:latin typeface="+mn-lt"/>
              </a:rPr>
              <a:t> quý thầy cô </a:t>
            </a:r>
          </a:p>
          <a:p>
            <a:pPr algn="ctr" eaLnBrk="1" hangingPunct="1">
              <a:spcBef>
                <a:spcPct val="0"/>
              </a:spcBef>
              <a:spcAft>
                <a:spcPct val="0"/>
              </a:spcAft>
              <a:buClrTx/>
              <a:buSzTx/>
              <a:buFontTx/>
              <a:buNone/>
              <a:defRPr/>
            </a:pPr>
            <a:r>
              <a:rPr lang="vi-VN" altLang="en-US" sz="5400" b="1" dirty="0">
                <a:solidFill>
                  <a:schemeClr val="tx1"/>
                </a:solidFill>
                <a:latin typeface="+mn-lt"/>
              </a:rPr>
              <a:t>đã lắng nghe</a:t>
            </a:r>
            <a:r>
              <a:rPr lang="en-US" altLang="en-US" sz="5400" b="1" dirty="0">
                <a:solidFill>
                  <a:schemeClr val="tx1"/>
                </a:solidFill>
                <a:latin typeface="+mn-lt"/>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36" y="465517"/>
            <a:ext cx="8136904" cy="4524315"/>
          </a:xfrm>
          <a:prstGeom prst="rect">
            <a:avLst/>
          </a:prstGeom>
          <a:noFill/>
        </p:spPr>
        <p:txBody>
          <a:bodyPr wrap="square" rtlCol="0">
            <a:spAutoFit/>
          </a:bodyPr>
          <a:lstStyle/>
          <a:p>
            <a:pPr lvl="0" indent="457200" algn="just">
              <a:spcAft>
                <a:spcPts val="0"/>
              </a:spcAft>
            </a:pPr>
            <a:r>
              <a:rPr lang="en-US" sz="2400">
                <a:solidFill>
                  <a:srgbClr val="000000"/>
                </a:solidFill>
                <a:latin typeface="Times New Roman"/>
                <a:ea typeface="Calibri"/>
                <a:cs typeface="Times New Roman"/>
              </a:rPr>
              <a:t>Sơ đồ tư duy giúp học sinh, giáo viên dễ dàng trình bày ý tưởng trước lớp và tiết kiệm được thời gian ghi chép, tăng sự linh hoạt trong bài giảng, giúp học sinh nắm bắt được kiến thức qua sơ đồ thực hiện các liên kết chặt chẽ của tri thức. </a:t>
            </a:r>
            <a:endParaRPr lang="en-US" sz="2400">
              <a:solidFill>
                <a:prstClr val="black"/>
              </a:solidFill>
              <a:latin typeface="Calibri"/>
              <a:ea typeface="SimSun"/>
              <a:cs typeface="Times New Roman"/>
            </a:endParaRPr>
          </a:p>
          <a:p>
            <a:pPr lvl="0" indent="457200" algn="just">
              <a:spcAft>
                <a:spcPts val="0"/>
              </a:spcAft>
            </a:pPr>
            <a:r>
              <a:rPr lang="en-US" sz="2400">
                <a:solidFill>
                  <a:srgbClr val="000000"/>
                </a:solidFill>
                <a:latin typeface="Times New Roman"/>
                <a:ea typeface="Calibri"/>
                <a:cs typeface="Times New Roman"/>
              </a:rPr>
              <a:t>Vì vậy, tôi đã tìm tòi, nghiên cứu tài liệu, và mạnh dạn đề xuất kinh nghiệmgiúp cho học sinh tiếp thu bài nhanh, dễ nhớ và dễ thuộc nội dung của bài. Làm thế nào để mỗi bài học trong môn Tiếng Việt trở thành sự đam mê thích thú, sự mong ước tìm hiểu khám phá của mỗi học sinh? Điều này kiến tôi trăn trở suy nghĩ rất nhiều. Đây là lý do tôi chọn </a:t>
            </a:r>
            <a:r>
              <a:rPr lang="en-US" sz="2400" i="1" smtClean="0">
                <a:solidFill>
                  <a:srgbClr val="000000"/>
                </a:solidFill>
                <a:latin typeface="Times New Roman"/>
                <a:ea typeface="Calibri"/>
                <a:cs typeface="Times New Roman"/>
              </a:rPr>
              <a:t>“</a:t>
            </a:r>
            <a:r>
              <a:rPr lang="en-US" sz="2400" i="1">
                <a:solidFill>
                  <a:srgbClr val="000000"/>
                </a:solidFill>
                <a:latin typeface="Times New Roman"/>
                <a:ea typeface="Calibri"/>
                <a:cs typeface="Times New Roman"/>
              </a:rPr>
              <a:t>Biện pháp giúp học sinh ứng dụng sơ đồ tư duy vào học tập môn Tiếng Việt tại lớp 4A trường TH Nguyễn Bá Ngọc”</a:t>
            </a:r>
            <a:endParaRPr lang="en-US" sz="2400">
              <a:solidFill>
                <a:prstClr val="black"/>
              </a:solidFill>
              <a:latin typeface="Calibri"/>
              <a:ea typeface="SimSun"/>
              <a:cs typeface="Times New Roman"/>
            </a:endParaRPr>
          </a:p>
        </p:txBody>
      </p:sp>
    </p:spTree>
    <p:extLst>
      <p:ext uri="{BB962C8B-B14F-4D97-AF65-F5344CB8AC3E}">
        <p14:creationId xmlns:p14="http://schemas.microsoft.com/office/powerpoint/2010/main" val="110193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34010D33-6C42-8671-A6F5-63AAC3F48624}"/>
              </a:ext>
            </a:extLst>
          </p:cNvPr>
          <p:cNvSpPr>
            <a:spLocks noChangeArrowheads="1"/>
          </p:cNvSpPr>
          <p:nvPr/>
        </p:nvSpPr>
        <p:spPr bwMode="auto">
          <a:xfrm>
            <a:off x="899592" y="573529"/>
            <a:ext cx="77048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32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vi-VN" altLang="en-US" sz="3200" b="1"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I</a:t>
            </a:r>
            <a:r>
              <a:rPr lang="en-US" altLang="en-US" sz="3200" b="1"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I</a:t>
            </a:r>
            <a:r>
              <a:rPr lang="nl-NL" altLang="en-US" sz="3200" b="1"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3200" b="1"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THỰC TRẠNG</a:t>
            </a:r>
            <a:endParaRPr lang="en-US" altLang="en-US" sz="3200"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2" name="Rounded Rectangle 13">
            <a:extLst>
              <a:ext uri="{FF2B5EF4-FFF2-40B4-BE49-F238E27FC236}">
                <a16:creationId xmlns="" xmlns:a16="http://schemas.microsoft.com/office/drawing/2014/main" id="{DEC923F1-BDBF-C768-099D-D926DDBEA81B}"/>
              </a:ext>
            </a:extLst>
          </p:cNvPr>
          <p:cNvSpPr/>
          <p:nvPr/>
        </p:nvSpPr>
        <p:spPr>
          <a:xfrm>
            <a:off x="113373" y="1292576"/>
            <a:ext cx="4621783" cy="92482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 typeface="Wingdings 3" panose="05040102010807070707" pitchFamily="18" charset="2"/>
              <a:buNone/>
              <a:defRPr/>
            </a:pPr>
            <a:r>
              <a:rPr lang="nl-NL" dirty="0">
                <a:latin typeface="Times New Roman"/>
                <a:ea typeface="Times New Roman"/>
              </a:rPr>
              <a:t>	</a:t>
            </a:r>
            <a:r>
              <a:rPr lang="nl-NL" dirty="0" smtClean="0">
                <a:latin typeface="Times New Roman"/>
                <a:ea typeface="Times New Roman"/>
              </a:rPr>
              <a:t>THỰC TRẠNG CỦA LỚP</a:t>
            </a:r>
            <a:endParaRPr lang="vi-VN" dirty="0">
              <a:latin typeface="Times New Roman" pitchFamily="18" charset="0"/>
              <a:cs typeface="Times New Roman" pitchFamily="18" charset="0"/>
            </a:endParaRPr>
          </a:p>
        </p:txBody>
      </p:sp>
      <p:sp>
        <p:nvSpPr>
          <p:cNvPr id="13" name="Rounded Rectangle 12">
            <a:extLst>
              <a:ext uri="{FF2B5EF4-FFF2-40B4-BE49-F238E27FC236}">
                <a16:creationId xmlns="" xmlns:a16="http://schemas.microsoft.com/office/drawing/2014/main" id="{10BD4C29-7E93-CB3E-033A-F4A10029CD74}"/>
              </a:ext>
            </a:extLst>
          </p:cNvPr>
          <p:cNvSpPr/>
          <p:nvPr/>
        </p:nvSpPr>
        <p:spPr>
          <a:xfrm>
            <a:off x="4855716" y="1317149"/>
            <a:ext cx="4288284" cy="1032841"/>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eaLnBrk="1" fontAlgn="auto" hangingPunct="1">
              <a:spcAft>
                <a:spcPts val="0"/>
              </a:spcAft>
              <a:defRPr/>
            </a:pPr>
            <a:endParaRPr lang="en-US" sz="2400" dirty="0">
              <a:solidFill>
                <a:prstClr val="black">
                  <a:lumMod val="75000"/>
                  <a:lumOff val="25000"/>
                </a:prstClr>
              </a:solidFill>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US" sz="2400" dirty="0" smtClean="0">
                <a:solidFill>
                  <a:srgbClr val="FF0000"/>
                </a:solidFill>
                <a:latin typeface="Times New Roman"/>
                <a:ea typeface="Times New Roman"/>
                <a:cs typeface="Times New Roman"/>
              </a:rPr>
              <a:t> </a:t>
            </a:r>
            <a:r>
              <a:rPr lang="en-US" sz="2400" dirty="0" err="1">
                <a:solidFill>
                  <a:srgbClr val="FF0000"/>
                </a:solidFill>
                <a:latin typeface="Times New Roman"/>
                <a:ea typeface="Times New Roman"/>
                <a:cs typeface="Times New Roman"/>
              </a:rPr>
              <a:t>Vai</a:t>
            </a:r>
            <a:r>
              <a:rPr lang="en-US" sz="2400" dirty="0">
                <a:solidFill>
                  <a:srgbClr val="FF0000"/>
                </a:solidFill>
                <a:latin typeface="Times New Roman"/>
                <a:ea typeface="Times New Roman"/>
                <a:cs typeface="Times New Roman"/>
              </a:rPr>
              <a:t> </a:t>
            </a:r>
            <a:r>
              <a:rPr lang="en-US" sz="2400" dirty="0" err="1">
                <a:solidFill>
                  <a:srgbClr val="FF0000"/>
                </a:solidFill>
                <a:latin typeface="Times New Roman"/>
                <a:ea typeface="Times New Roman"/>
                <a:cs typeface="Times New Roman"/>
              </a:rPr>
              <a:t>trò</a:t>
            </a:r>
            <a:r>
              <a:rPr lang="en-US" sz="2400" dirty="0">
                <a:solidFill>
                  <a:srgbClr val="FF0000"/>
                </a:solidFill>
                <a:latin typeface="Times New Roman"/>
                <a:ea typeface="Times New Roman"/>
                <a:cs typeface="Times New Roman"/>
              </a:rPr>
              <a:t> </a:t>
            </a:r>
            <a:r>
              <a:rPr lang="en-US" sz="2400" dirty="0" err="1">
                <a:solidFill>
                  <a:srgbClr val="FF0000"/>
                </a:solidFill>
                <a:latin typeface="Times New Roman"/>
                <a:ea typeface="Times New Roman"/>
                <a:cs typeface="Times New Roman"/>
              </a:rPr>
              <a:t>của</a:t>
            </a:r>
            <a:r>
              <a:rPr lang="en-US" sz="2400" dirty="0">
                <a:solidFill>
                  <a:srgbClr val="FF0000"/>
                </a:solidFill>
                <a:latin typeface="Times New Roman"/>
                <a:ea typeface="Times New Roman"/>
                <a:cs typeface="Times New Roman"/>
              </a:rPr>
              <a:t> </a:t>
            </a:r>
            <a:r>
              <a:rPr lang="en-US" sz="2400" dirty="0" err="1">
                <a:solidFill>
                  <a:srgbClr val="FF0000"/>
                </a:solidFill>
                <a:latin typeface="Times New Roman"/>
                <a:ea typeface="Times New Roman"/>
                <a:cs typeface="Times New Roman"/>
              </a:rPr>
              <a:t>biện</a:t>
            </a:r>
            <a:r>
              <a:rPr lang="en-US" sz="2400" dirty="0">
                <a:solidFill>
                  <a:srgbClr val="FF0000"/>
                </a:solidFill>
                <a:latin typeface="Times New Roman"/>
                <a:ea typeface="Times New Roman"/>
                <a:cs typeface="Times New Roman"/>
              </a:rPr>
              <a:t> </a:t>
            </a:r>
            <a:r>
              <a:rPr lang="en-US" sz="2400" dirty="0" err="1">
                <a:solidFill>
                  <a:srgbClr val="FF0000"/>
                </a:solidFill>
                <a:latin typeface="Times New Roman"/>
                <a:ea typeface="Times New Roman"/>
                <a:cs typeface="Times New Roman"/>
              </a:rPr>
              <a:t>pháp</a:t>
            </a:r>
            <a:r>
              <a:rPr lang="en-US" sz="2400" dirty="0">
                <a:solidFill>
                  <a:srgbClr val="FF0000"/>
                </a:solidFill>
                <a:latin typeface="Times New Roman"/>
                <a:ea typeface="Times New Roman"/>
                <a:cs typeface="Times New Roman"/>
              </a:rPr>
              <a:t> </a:t>
            </a:r>
            <a:r>
              <a:rPr lang="en-US" sz="2400" dirty="0" err="1">
                <a:solidFill>
                  <a:srgbClr val="FF0000"/>
                </a:solidFill>
                <a:latin typeface="Times New Roman"/>
                <a:ea typeface="Times New Roman"/>
                <a:cs typeface="Times New Roman"/>
              </a:rPr>
              <a:t>góp</a:t>
            </a:r>
            <a:r>
              <a:rPr lang="en-US" sz="2400" dirty="0">
                <a:solidFill>
                  <a:srgbClr val="FF0000"/>
                </a:solidFill>
                <a:latin typeface="Times New Roman"/>
                <a:ea typeface="Times New Roman"/>
                <a:cs typeface="Times New Roman"/>
              </a:rPr>
              <a:t> </a:t>
            </a:r>
            <a:r>
              <a:rPr lang="en-US" sz="2400" dirty="0" err="1">
                <a:solidFill>
                  <a:srgbClr val="FF0000"/>
                </a:solidFill>
                <a:latin typeface="Times New Roman"/>
                <a:ea typeface="Times New Roman"/>
                <a:cs typeface="Times New Roman"/>
              </a:rPr>
              <a:t>phần</a:t>
            </a:r>
            <a:r>
              <a:rPr lang="en-US" sz="2400" dirty="0">
                <a:solidFill>
                  <a:srgbClr val="FF0000"/>
                </a:solidFill>
                <a:latin typeface="Times New Roman"/>
                <a:ea typeface="Times New Roman"/>
                <a:cs typeface="Times New Roman"/>
              </a:rPr>
              <a:t> </a:t>
            </a:r>
            <a:r>
              <a:rPr lang="en-US" sz="2400" dirty="0" err="1">
                <a:solidFill>
                  <a:srgbClr val="FF0000"/>
                </a:solidFill>
                <a:latin typeface="Times New Roman"/>
                <a:ea typeface="Times New Roman"/>
                <a:cs typeface="Times New Roman"/>
              </a:rPr>
              <a:t>nâng</a:t>
            </a:r>
            <a:r>
              <a:rPr lang="en-US" sz="2400" dirty="0">
                <a:solidFill>
                  <a:srgbClr val="FF0000"/>
                </a:solidFill>
                <a:latin typeface="Times New Roman"/>
                <a:ea typeface="Times New Roman"/>
                <a:cs typeface="Times New Roman"/>
              </a:rPr>
              <a:t> </a:t>
            </a:r>
            <a:r>
              <a:rPr lang="en-US" sz="2400" dirty="0" err="1">
                <a:solidFill>
                  <a:srgbClr val="FF0000"/>
                </a:solidFill>
                <a:latin typeface="Times New Roman"/>
                <a:ea typeface="Times New Roman"/>
                <a:cs typeface="Times New Roman"/>
              </a:rPr>
              <a:t>cao</a:t>
            </a:r>
            <a:r>
              <a:rPr lang="en-US" sz="2400" dirty="0">
                <a:solidFill>
                  <a:srgbClr val="FF0000"/>
                </a:solidFill>
                <a:latin typeface="Times New Roman"/>
                <a:ea typeface="Times New Roman"/>
                <a:cs typeface="Times New Roman"/>
              </a:rPr>
              <a:t> </a:t>
            </a:r>
            <a:r>
              <a:rPr lang="en-US" sz="2400" dirty="0" err="1">
                <a:solidFill>
                  <a:srgbClr val="FF0000"/>
                </a:solidFill>
                <a:latin typeface="Times New Roman"/>
                <a:ea typeface="Times New Roman"/>
                <a:cs typeface="Times New Roman"/>
              </a:rPr>
              <a:t>chất</a:t>
            </a:r>
            <a:r>
              <a:rPr lang="en-US" sz="2400" dirty="0">
                <a:solidFill>
                  <a:srgbClr val="FF0000"/>
                </a:solidFill>
                <a:latin typeface="Times New Roman"/>
                <a:ea typeface="Times New Roman"/>
                <a:cs typeface="Times New Roman"/>
              </a:rPr>
              <a:t> </a:t>
            </a:r>
            <a:r>
              <a:rPr lang="en-US" sz="2400" dirty="0" err="1">
                <a:solidFill>
                  <a:srgbClr val="FF0000"/>
                </a:solidFill>
                <a:latin typeface="Times New Roman"/>
                <a:ea typeface="Times New Roman"/>
                <a:cs typeface="Times New Roman"/>
              </a:rPr>
              <a:t>lượng</a:t>
            </a:r>
            <a:r>
              <a:rPr lang="en-US" sz="2400" dirty="0">
                <a:solidFill>
                  <a:srgbClr val="FF0000"/>
                </a:solidFill>
                <a:latin typeface="Times New Roman"/>
                <a:ea typeface="Times New Roman"/>
                <a:cs typeface="Times New Roman"/>
              </a:rPr>
              <a:t> </a:t>
            </a:r>
            <a:r>
              <a:rPr lang="en-US" sz="2400" dirty="0" err="1">
                <a:solidFill>
                  <a:srgbClr val="FF0000"/>
                </a:solidFill>
                <a:latin typeface="Times New Roman"/>
                <a:ea typeface="Times New Roman"/>
                <a:cs typeface="Times New Roman"/>
              </a:rPr>
              <a:t>giáo</a:t>
            </a:r>
            <a:r>
              <a:rPr lang="en-US" sz="2400" dirty="0">
                <a:solidFill>
                  <a:srgbClr val="FF0000"/>
                </a:solidFill>
                <a:latin typeface="Times New Roman"/>
                <a:ea typeface="Times New Roman"/>
                <a:cs typeface="Times New Roman"/>
              </a:rPr>
              <a:t> </a:t>
            </a:r>
            <a:r>
              <a:rPr lang="en-US" sz="2400" dirty="0" err="1">
                <a:solidFill>
                  <a:srgbClr val="FF0000"/>
                </a:solidFill>
                <a:latin typeface="Times New Roman"/>
                <a:ea typeface="Times New Roman"/>
                <a:cs typeface="Times New Roman"/>
              </a:rPr>
              <a:t>dục</a:t>
            </a:r>
            <a:r>
              <a:rPr lang="en-US" sz="2400" dirty="0">
                <a:solidFill>
                  <a:srgbClr val="FF0000"/>
                </a:solidFill>
                <a:latin typeface="Times New Roman"/>
                <a:ea typeface="Times New Roman"/>
                <a:cs typeface="Times New Roman"/>
              </a:rPr>
              <a:t>.</a:t>
            </a:r>
            <a:endParaRPr lang="en-US" sz="2400" dirty="0">
              <a:latin typeface="Calibri"/>
              <a:ea typeface="Calibri"/>
              <a:cs typeface="Times New Roman"/>
            </a:endParaRPr>
          </a:p>
          <a:p>
            <a:pPr eaLnBrk="1" fontAlgn="auto" hangingPunct="1">
              <a:spcBef>
                <a:spcPts val="0"/>
              </a:spcBef>
              <a:spcAft>
                <a:spcPts val="0"/>
              </a:spcAft>
              <a:defRPr/>
            </a:pPr>
            <a:endParaRPr lang="vi-VN" altLang="vi-VN" b="1" dirty="0">
              <a:solidFill>
                <a:srgbClr val="FF0000"/>
              </a:solidFill>
              <a:highlight>
                <a:srgbClr val="FFFF00"/>
              </a:highlight>
              <a:latin typeface="Times New Roman" panose="02020603050405020304" pitchFamily="18" charset="0"/>
              <a:cs typeface="Times New Roman" panose="02020603050405020304" pitchFamily="18" charset="0"/>
            </a:endParaRPr>
          </a:p>
        </p:txBody>
      </p:sp>
      <p:cxnSp>
        <p:nvCxnSpPr>
          <p:cNvPr id="15" name="Straight Arrow Connector 14">
            <a:extLst>
              <a:ext uri="{FF2B5EF4-FFF2-40B4-BE49-F238E27FC236}">
                <a16:creationId xmlns="" xmlns:a16="http://schemas.microsoft.com/office/drawing/2014/main" id="{96C5A3B9-0D52-D3D6-93A7-700C58E27113}"/>
              </a:ext>
            </a:extLst>
          </p:cNvPr>
          <p:cNvCxnSpPr>
            <a:cxnSpLocks/>
          </p:cNvCxnSpPr>
          <p:nvPr/>
        </p:nvCxnSpPr>
        <p:spPr>
          <a:xfrm flipH="1">
            <a:off x="4013938" y="951570"/>
            <a:ext cx="1260140" cy="422625"/>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23" name="Straight Arrow Connector 22">
            <a:extLst>
              <a:ext uri="{FF2B5EF4-FFF2-40B4-BE49-F238E27FC236}">
                <a16:creationId xmlns="" xmlns:a16="http://schemas.microsoft.com/office/drawing/2014/main" id="{920D93C3-BE43-D710-18E8-D4B88921A92B}"/>
              </a:ext>
            </a:extLst>
          </p:cNvPr>
          <p:cNvCxnSpPr>
            <a:cxnSpLocks/>
          </p:cNvCxnSpPr>
          <p:nvPr/>
        </p:nvCxnSpPr>
        <p:spPr>
          <a:xfrm>
            <a:off x="5340080" y="966136"/>
            <a:ext cx="855826" cy="424433"/>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363946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fltVal val="0"/>
                                          </p:val>
                                        </p:tav>
                                        <p:tav tm="100000">
                                          <p:val>
                                            <p:strVal val="#ppt_w"/>
                                          </p:val>
                                        </p:tav>
                                      </p:tavLst>
                                    </p:anim>
                                    <p:anim calcmode="lin" valueType="num">
                                      <p:cBhvr>
                                        <p:cTn id="23" dur="1000" fill="hold"/>
                                        <p:tgtEl>
                                          <p:spTgt spid="12"/>
                                        </p:tgtEl>
                                        <p:attrNameLst>
                                          <p:attrName>ppt_h</p:attrName>
                                        </p:attrNameLst>
                                      </p:cBhvr>
                                      <p:tavLst>
                                        <p:tav tm="0">
                                          <p:val>
                                            <p:fltVal val="0"/>
                                          </p:val>
                                        </p:tav>
                                        <p:tav tm="100000">
                                          <p:val>
                                            <p:strVal val="#ppt_h"/>
                                          </p:val>
                                        </p:tav>
                                      </p:tavLst>
                                    </p:anim>
                                    <p:anim calcmode="lin" valueType="num">
                                      <p:cBhvr>
                                        <p:cTn id="24" dur="1000" fill="hold"/>
                                        <p:tgtEl>
                                          <p:spTgt spid="12"/>
                                        </p:tgtEl>
                                        <p:attrNameLst>
                                          <p:attrName>style.rotation</p:attrName>
                                        </p:attrNameLst>
                                      </p:cBhvr>
                                      <p:tavLst>
                                        <p:tav tm="0">
                                          <p:val>
                                            <p:fltVal val="90"/>
                                          </p:val>
                                        </p:tav>
                                        <p:tav tm="100000">
                                          <p:val>
                                            <p:fltVal val="0"/>
                                          </p:val>
                                        </p:tav>
                                      </p:tavLst>
                                    </p:anim>
                                    <p:animEffect transition="in" filter="fade">
                                      <p:cBhvr>
                                        <p:cTn id="25" dur="1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3">
            <a:extLst>
              <a:ext uri="{FF2B5EF4-FFF2-40B4-BE49-F238E27FC236}">
                <a16:creationId xmlns="" xmlns:a16="http://schemas.microsoft.com/office/drawing/2014/main" id="{DEC923F1-BDBF-C768-099D-D926DDBEA81B}"/>
              </a:ext>
            </a:extLst>
          </p:cNvPr>
          <p:cNvSpPr/>
          <p:nvPr/>
        </p:nvSpPr>
        <p:spPr>
          <a:xfrm>
            <a:off x="2267745" y="1"/>
            <a:ext cx="4621783" cy="46241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 typeface="Wingdings 3" panose="05040102010807070707" pitchFamily="18" charset="2"/>
              <a:buNone/>
              <a:defRPr/>
            </a:pPr>
            <a:r>
              <a:rPr lang="nl-NL" dirty="0">
                <a:latin typeface="Times New Roman"/>
                <a:ea typeface="Times New Roman"/>
              </a:rPr>
              <a:t>	</a:t>
            </a:r>
            <a:r>
              <a:rPr lang="nl-NL" b="1" dirty="0" smtClean="0">
                <a:latin typeface="Times New Roman"/>
                <a:ea typeface="Times New Roman"/>
              </a:rPr>
              <a:t>THỰC TRẠNG CỦA LỚP</a:t>
            </a:r>
            <a:endParaRPr lang="vi-VN" b="1" dirty="0">
              <a:latin typeface="Times New Roman" pitchFamily="18" charset="0"/>
              <a:cs typeface="Times New Roman" pitchFamily="18" charset="0"/>
            </a:endParaRPr>
          </a:p>
        </p:txBody>
      </p:sp>
      <p:sp>
        <p:nvSpPr>
          <p:cNvPr id="7" name="TextBox 6"/>
          <p:cNvSpPr txBox="1"/>
          <p:nvPr/>
        </p:nvSpPr>
        <p:spPr>
          <a:xfrm>
            <a:off x="415409" y="519522"/>
            <a:ext cx="8136904" cy="5062924"/>
          </a:xfrm>
          <a:prstGeom prst="rect">
            <a:avLst/>
          </a:prstGeom>
          <a:noFill/>
        </p:spPr>
        <p:txBody>
          <a:bodyPr wrap="square" rtlCol="0">
            <a:spAutoFit/>
          </a:bodyPr>
          <a:lstStyle/>
          <a:p>
            <a:pPr algn="just">
              <a:spcBef>
                <a:spcPts val="600"/>
              </a:spcBef>
              <a:spcAft>
                <a:spcPts val="0"/>
              </a:spcAft>
            </a:pPr>
            <a:r>
              <a:rPr lang="en-US" kern="100" smtClean="0">
                <a:solidFill>
                  <a:srgbClr val="000000"/>
                </a:solidFill>
                <a:latin typeface="Times New Roman"/>
                <a:ea typeface="SimSun"/>
                <a:cs typeface="Times New Roman"/>
              </a:rPr>
              <a:t>	</a:t>
            </a:r>
            <a:r>
              <a:rPr lang="en-US" sz="2000" kern="100" smtClean="0">
                <a:solidFill>
                  <a:srgbClr val="000000"/>
                </a:solidFill>
                <a:latin typeface="Times New Roman"/>
                <a:ea typeface="SimSun"/>
                <a:cs typeface="Times New Roman"/>
              </a:rPr>
              <a:t>Bản </a:t>
            </a:r>
            <a:r>
              <a:rPr lang="en-US" sz="2000" kern="100">
                <a:solidFill>
                  <a:srgbClr val="000000"/>
                </a:solidFill>
                <a:latin typeface="Times New Roman"/>
                <a:ea typeface="SimSun"/>
                <a:cs typeface="Times New Roman"/>
              </a:rPr>
              <a:t>thân được phân công chủ nhiệm lớp 4A, trường tiểu học Nguyễn Bá Ngọc, TX Buôn Hồ. Tổng số học sinh trong lớp: 27 em; 20 em học sinh nữ; 9 em là học sinh đồng bào. Trong quá trình giảng dạy tôi nhận thấy đa số phụ huynh đi làm xa để con ở nhà với ông bà hoặc tư tưởng phụ huynh còn xem nhẹ việc tự học, phụ huynh đồng hành mà cứ giao trọn cho thầy cô giáo. Trong những tiết học đầu năm, tôi nhận thấy học sinh nhận thức kiến thức bài học còn hạn chế, nhút nhát, hơi trầm, làm việc riêng chưa thật sự chú tâm vào tiết học đặc biệt là khi các em phải học online khi dịch bệnh Covid 19 đang diễn ra phức tạp.</a:t>
            </a:r>
            <a:endParaRPr lang="en-US" sz="2000">
              <a:latin typeface="Calibri"/>
              <a:ea typeface="SimSun"/>
              <a:cs typeface="Times New Roman"/>
            </a:endParaRPr>
          </a:p>
          <a:p>
            <a:pPr indent="457200" algn="just">
              <a:spcAft>
                <a:spcPts val="0"/>
              </a:spcAft>
            </a:pPr>
            <a:r>
              <a:rPr lang="en-US" sz="2000" kern="100">
                <a:solidFill>
                  <a:srgbClr val="000000"/>
                </a:solidFill>
                <a:latin typeface="Times New Roman"/>
                <a:ea typeface="SimSun"/>
                <a:cs typeface="Times New Roman"/>
              </a:rPr>
              <a:t>Hơn nữa, trình độ học sinh trong lớp không đồng đều, khả năng tiếp thu kiến thức của các em khác nhau, có một số em rất hiểu bài nhanh, biết trình bày lại kiến thức bài học theo cách hiểu riêng, sáng tạo; có năng lực tư duy, giao tiếp, hợp tác tốt. Tuy nhiên còn nhiều em hiểu bài còn chậm, chưa biết giải quyết vấn đề một cách hiệu quả trong các hoạt động học tập. Thầy gọi chẳng biết nói gì, học trước quên sau.</a:t>
            </a:r>
            <a:endParaRPr lang="en-US" sz="2000">
              <a:latin typeface="Calibri"/>
              <a:ea typeface="SimSun"/>
              <a:cs typeface="Times New Roman"/>
            </a:endParaRPr>
          </a:p>
          <a:p>
            <a:pPr indent="457200" algn="just">
              <a:spcAft>
                <a:spcPts val="0"/>
              </a:spcAft>
            </a:pPr>
            <a:endParaRPr lang="en-US" sz="2300">
              <a:effectLst/>
              <a:latin typeface="Calibri"/>
              <a:ea typeface="SimSun"/>
              <a:cs typeface="Times New Roman"/>
            </a:endParaRPr>
          </a:p>
        </p:txBody>
      </p:sp>
    </p:spTree>
    <p:extLst>
      <p:ext uri="{BB962C8B-B14F-4D97-AF65-F5344CB8AC3E}">
        <p14:creationId xmlns:p14="http://schemas.microsoft.com/office/powerpoint/2010/main" val="419385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1560" y="519522"/>
            <a:ext cx="7920880" cy="3816429"/>
          </a:xfrm>
          <a:prstGeom prst="rect">
            <a:avLst/>
          </a:prstGeom>
          <a:noFill/>
        </p:spPr>
        <p:txBody>
          <a:bodyPr wrap="square" rtlCol="0">
            <a:spAutoFit/>
          </a:bodyPr>
          <a:lstStyle/>
          <a:p>
            <a:pPr lvl="0" indent="457200" algn="just">
              <a:spcAft>
                <a:spcPts val="0"/>
              </a:spcAft>
            </a:pPr>
            <a:r>
              <a:rPr lang="en-US" sz="2200" kern="100">
                <a:solidFill>
                  <a:srgbClr val="000000"/>
                </a:solidFill>
                <a:latin typeface="Times New Roman"/>
                <a:ea typeface="SimSun"/>
                <a:cs typeface="Times New Roman"/>
              </a:rPr>
              <a:t>Nguyên nhân: Ít đọc các câu chuyện, các loại sách báo ngoài chương trình… chỉ có khoảng 30 % các em có thói quen đọc sách, câu chuyện trong sách giáo khoa, mãi chơi, không ham học ham </a:t>
            </a:r>
            <a:r>
              <a:rPr lang="en-US" sz="2200" kern="100" smtClean="0">
                <a:solidFill>
                  <a:srgbClr val="000000"/>
                </a:solidFill>
                <a:latin typeface="Times New Roman"/>
                <a:ea typeface="SimSun"/>
                <a:cs typeface="Times New Roman"/>
              </a:rPr>
              <a:t>đọc đâm ra vốn từ còn khá hạn chế. </a:t>
            </a:r>
            <a:r>
              <a:rPr lang="en-US" sz="2200" smtClean="0">
                <a:solidFill>
                  <a:srgbClr val="000000"/>
                </a:solidFill>
                <a:latin typeface="Times New Roman"/>
                <a:ea typeface="Times New Roman"/>
                <a:cs typeface="Times New Roman"/>
              </a:rPr>
              <a:t>Hiện </a:t>
            </a:r>
            <a:r>
              <a:rPr lang="en-US" sz="2200">
                <a:solidFill>
                  <a:srgbClr val="000000"/>
                </a:solidFill>
                <a:latin typeface="Times New Roman"/>
                <a:ea typeface="Times New Roman"/>
                <a:cs typeface="Times New Roman"/>
              </a:rPr>
              <a:t>nay, đa số học sinh  học tập nói chung và học môn </a:t>
            </a:r>
            <a:r>
              <a:rPr lang="en-US" sz="2200" smtClean="0">
                <a:solidFill>
                  <a:srgbClr val="000000"/>
                </a:solidFill>
                <a:latin typeface="Times New Roman"/>
                <a:ea typeface="Times New Roman"/>
                <a:cs typeface="Times New Roman"/>
              </a:rPr>
              <a:t>Tiếng Việt </a:t>
            </a:r>
            <a:r>
              <a:rPr lang="en-US" sz="2200">
                <a:solidFill>
                  <a:srgbClr val="000000"/>
                </a:solidFill>
                <a:latin typeface="Times New Roman"/>
                <a:ea typeface="Times New Roman"/>
                <a:cs typeface="Times New Roman"/>
              </a:rPr>
              <a:t>nói riêng một cách thụ động, nhớ kiến thức một cách máy móc. Thông thường để học thuộc một bài, học sinh thường phải đọc đi đọc lại hoặc viết đi viết lại các kiến thức cho đến khi nhớ. Cách học này thật vất vả mà hiệu quả không cao. Đó cũng chính là một trong những nguyên nhân làm học không hứng thú học tập môn tiếng việt nhất là phân môn kể chuyện và môn tập làm văn</a:t>
            </a:r>
            <a:r>
              <a:rPr lang="en-US" sz="2200" smtClean="0">
                <a:solidFill>
                  <a:srgbClr val="000000"/>
                </a:solidFill>
                <a:latin typeface="Times New Roman"/>
                <a:ea typeface="Times New Roman"/>
                <a:cs typeface="Times New Roman"/>
              </a:rPr>
              <a:t>.... </a:t>
            </a:r>
            <a:endParaRPr lang="en-US" sz="2200"/>
          </a:p>
        </p:txBody>
      </p:sp>
    </p:spTree>
    <p:extLst>
      <p:ext uri="{BB962C8B-B14F-4D97-AF65-F5344CB8AC3E}">
        <p14:creationId xmlns:p14="http://schemas.microsoft.com/office/powerpoint/2010/main" val="834671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21240" y="411511"/>
            <a:ext cx="7920880" cy="4893647"/>
          </a:xfrm>
          <a:prstGeom prst="rect">
            <a:avLst/>
          </a:prstGeom>
          <a:noFill/>
        </p:spPr>
        <p:txBody>
          <a:bodyPr wrap="square" rtlCol="0">
            <a:spAutoFit/>
          </a:bodyPr>
          <a:lstStyle/>
          <a:p>
            <a:pPr lvl="0" indent="457200" algn="just">
              <a:spcAft>
                <a:spcPts val="0"/>
              </a:spcAft>
            </a:pPr>
            <a:r>
              <a:rPr lang="en-US" sz="2400">
                <a:solidFill>
                  <a:srgbClr val="000000"/>
                </a:solidFill>
                <a:latin typeface="Times New Roman"/>
                <a:ea typeface="Times New Roman"/>
                <a:cs typeface="Times New Roman"/>
              </a:rPr>
              <a:t>Phân môn Tập làm văn cũng vậy, các em không lập được dàn ý nghiêm túc, khoa học nên khi làm bài các ý lủng củng lộn xộn không mạch lạc và logic. Đang nói ý này lại nhớ đến ý kia vốn từ thì ít … Học sinh trong quá trình học tập vẫn còn các em chưa chủ động tìm tòi kiến thức, lười suy nghĩ. Mặt khác thực tế trong quá trình học tập khả năng quan sát thực tiễn của học sinh là hạn chế, bởi lý do các em ít va chạm thực tế, cuộc sống của các em khép kín ở gia đình và ở trường. Kiến thức của các em biết được qua lời kể của giáo viên, sách vở không có trải nghiệm thực tiễn. Từ những thực trạng trên nên tôi đã chọn đề tài này để phần nào giải quyết được những thực trạng của học sinh để các em  có được một phương pháp học tập hiệu quả tiến bộ và tự tin hơn.</a:t>
            </a:r>
            <a:endParaRPr lang="en-US" sz="2400">
              <a:solidFill>
                <a:prstClr val="black"/>
              </a:solidFill>
            </a:endParaRPr>
          </a:p>
        </p:txBody>
      </p:sp>
    </p:spTree>
    <p:extLst>
      <p:ext uri="{BB962C8B-B14F-4D97-AF65-F5344CB8AC3E}">
        <p14:creationId xmlns:p14="http://schemas.microsoft.com/office/powerpoint/2010/main" val="2966808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 xmlns:a16="http://schemas.microsoft.com/office/drawing/2014/main" id="{10BD4C29-7E93-CB3E-033A-F4A10029CD74}"/>
              </a:ext>
            </a:extLst>
          </p:cNvPr>
          <p:cNvSpPr/>
          <p:nvPr/>
        </p:nvSpPr>
        <p:spPr>
          <a:xfrm>
            <a:off x="251520" y="87475"/>
            <a:ext cx="8712968" cy="51642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eaLnBrk="1" fontAlgn="auto" hangingPunct="1">
              <a:spcAft>
                <a:spcPts val="0"/>
              </a:spcAft>
              <a:defRPr/>
            </a:pPr>
            <a:endParaRPr lang="en-US" sz="2400" dirty="0">
              <a:solidFill>
                <a:prstClr val="black">
                  <a:lumMod val="75000"/>
                  <a:lumOff val="25000"/>
                </a:prstClr>
              </a:solidFill>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US" sz="2400" dirty="0" smtClean="0">
                <a:solidFill>
                  <a:srgbClr val="FF0000"/>
                </a:solidFill>
                <a:latin typeface="Times New Roman"/>
                <a:ea typeface="Times New Roman"/>
                <a:cs typeface="Times New Roman"/>
              </a:rPr>
              <a:t> </a:t>
            </a:r>
            <a:r>
              <a:rPr lang="en-US" sz="2400" dirty="0" err="1">
                <a:solidFill>
                  <a:srgbClr val="FF0000"/>
                </a:solidFill>
                <a:latin typeface="Times New Roman"/>
                <a:ea typeface="Times New Roman"/>
                <a:cs typeface="Times New Roman"/>
              </a:rPr>
              <a:t>Vai</a:t>
            </a:r>
            <a:r>
              <a:rPr lang="en-US" sz="2400" dirty="0">
                <a:solidFill>
                  <a:srgbClr val="FF0000"/>
                </a:solidFill>
                <a:latin typeface="Times New Roman"/>
                <a:ea typeface="Times New Roman"/>
                <a:cs typeface="Times New Roman"/>
              </a:rPr>
              <a:t> </a:t>
            </a:r>
            <a:r>
              <a:rPr lang="en-US" sz="2400" dirty="0" err="1">
                <a:solidFill>
                  <a:srgbClr val="FF0000"/>
                </a:solidFill>
                <a:latin typeface="Times New Roman"/>
                <a:ea typeface="Times New Roman"/>
                <a:cs typeface="Times New Roman"/>
              </a:rPr>
              <a:t>trò</a:t>
            </a:r>
            <a:r>
              <a:rPr lang="en-US" sz="2400" dirty="0">
                <a:solidFill>
                  <a:srgbClr val="FF0000"/>
                </a:solidFill>
                <a:latin typeface="Times New Roman"/>
                <a:ea typeface="Times New Roman"/>
                <a:cs typeface="Times New Roman"/>
              </a:rPr>
              <a:t> </a:t>
            </a:r>
            <a:r>
              <a:rPr lang="en-US" sz="2400" dirty="0" err="1">
                <a:solidFill>
                  <a:srgbClr val="FF0000"/>
                </a:solidFill>
                <a:latin typeface="Times New Roman"/>
                <a:ea typeface="Times New Roman"/>
                <a:cs typeface="Times New Roman"/>
              </a:rPr>
              <a:t>của</a:t>
            </a:r>
            <a:r>
              <a:rPr lang="en-US" sz="2400" dirty="0">
                <a:solidFill>
                  <a:srgbClr val="FF0000"/>
                </a:solidFill>
                <a:latin typeface="Times New Roman"/>
                <a:ea typeface="Times New Roman"/>
                <a:cs typeface="Times New Roman"/>
              </a:rPr>
              <a:t> </a:t>
            </a:r>
            <a:r>
              <a:rPr lang="en-US" sz="2400" dirty="0" err="1">
                <a:solidFill>
                  <a:srgbClr val="FF0000"/>
                </a:solidFill>
                <a:latin typeface="Times New Roman"/>
                <a:ea typeface="Times New Roman"/>
                <a:cs typeface="Times New Roman"/>
              </a:rPr>
              <a:t>biện</a:t>
            </a:r>
            <a:r>
              <a:rPr lang="en-US" sz="2400" dirty="0">
                <a:solidFill>
                  <a:srgbClr val="FF0000"/>
                </a:solidFill>
                <a:latin typeface="Times New Roman"/>
                <a:ea typeface="Times New Roman"/>
                <a:cs typeface="Times New Roman"/>
              </a:rPr>
              <a:t> </a:t>
            </a:r>
            <a:r>
              <a:rPr lang="en-US" sz="2400" dirty="0" err="1">
                <a:solidFill>
                  <a:srgbClr val="FF0000"/>
                </a:solidFill>
                <a:latin typeface="Times New Roman"/>
                <a:ea typeface="Times New Roman"/>
                <a:cs typeface="Times New Roman"/>
              </a:rPr>
              <a:t>pháp</a:t>
            </a:r>
            <a:r>
              <a:rPr lang="en-US" sz="2400" dirty="0">
                <a:solidFill>
                  <a:srgbClr val="FF0000"/>
                </a:solidFill>
                <a:latin typeface="Times New Roman"/>
                <a:ea typeface="Times New Roman"/>
                <a:cs typeface="Times New Roman"/>
              </a:rPr>
              <a:t> </a:t>
            </a:r>
            <a:r>
              <a:rPr lang="en-US" sz="2400" dirty="0" err="1">
                <a:solidFill>
                  <a:srgbClr val="FF0000"/>
                </a:solidFill>
                <a:latin typeface="Times New Roman"/>
                <a:ea typeface="Times New Roman"/>
                <a:cs typeface="Times New Roman"/>
              </a:rPr>
              <a:t>góp</a:t>
            </a:r>
            <a:r>
              <a:rPr lang="en-US" sz="2400" dirty="0">
                <a:solidFill>
                  <a:srgbClr val="FF0000"/>
                </a:solidFill>
                <a:latin typeface="Times New Roman"/>
                <a:ea typeface="Times New Roman"/>
                <a:cs typeface="Times New Roman"/>
              </a:rPr>
              <a:t> </a:t>
            </a:r>
            <a:r>
              <a:rPr lang="en-US" sz="2400" dirty="0" err="1">
                <a:solidFill>
                  <a:srgbClr val="FF0000"/>
                </a:solidFill>
                <a:latin typeface="Times New Roman"/>
                <a:ea typeface="Times New Roman"/>
                <a:cs typeface="Times New Roman"/>
              </a:rPr>
              <a:t>phần</a:t>
            </a:r>
            <a:r>
              <a:rPr lang="en-US" sz="2400" dirty="0">
                <a:solidFill>
                  <a:srgbClr val="FF0000"/>
                </a:solidFill>
                <a:latin typeface="Times New Roman"/>
                <a:ea typeface="Times New Roman"/>
                <a:cs typeface="Times New Roman"/>
              </a:rPr>
              <a:t> </a:t>
            </a:r>
            <a:r>
              <a:rPr lang="en-US" sz="2400" dirty="0" err="1">
                <a:solidFill>
                  <a:srgbClr val="FF0000"/>
                </a:solidFill>
                <a:latin typeface="Times New Roman"/>
                <a:ea typeface="Times New Roman"/>
                <a:cs typeface="Times New Roman"/>
              </a:rPr>
              <a:t>nâng</a:t>
            </a:r>
            <a:r>
              <a:rPr lang="en-US" sz="2400" dirty="0">
                <a:solidFill>
                  <a:srgbClr val="FF0000"/>
                </a:solidFill>
                <a:latin typeface="Times New Roman"/>
                <a:ea typeface="Times New Roman"/>
                <a:cs typeface="Times New Roman"/>
              </a:rPr>
              <a:t> </a:t>
            </a:r>
            <a:r>
              <a:rPr lang="en-US" sz="2400" dirty="0" err="1">
                <a:solidFill>
                  <a:srgbClr val="FF0000"/>
                </a:solidFill>
                <a:latin typeface="Times New Roman"/>
                <a:ea typeface="Times New Roman"/>
                <a:cs typeface="Times New Roman"/>
              </a:rPr>
              <a:t>cao</a:t>
            </a:r>
            <a:r>
              <a:rPr lang="en-US" sz="2400" dirty="0">
                <a:solidFill>
                  <a:srgbClr val="FF0000"/>
                </a:solidFill>
                <a:latin typeface="Times New Roman"/>
                <a:ea typeface="Times New Roman"/>
                <a:cs typeface="Times New Roman"/>
              </a:rPr>
              <a:t> </a:t>
            </a:r>
            <a:r>
              <a:rPr lang="en-US" sz="2400" dirty="0" err="1">
                <a:solidFill>
                  <a:srgbClr val="FF0000"/>
                </a:solidFill>
                <a:latin typeface="Times New Roman"/>
                <a:ea typeface="Times New Roman"/>
                <a:cs typeface="Times New Roman"/>
              </a:rPr>
              <a:t>chất</a:t>
            </a:r>
            <a:r>
              <a:rPr lang="en-US" sz="2400" dirty="0">
                <a:solidFill>
                  <a:srgbClr val="FF0000"/>
                </a:solidFill>
                <a:latin typeface="Times New Roman"/>
                <a:ea typeface="Times New Roman"/>
                <a:cs typeface="Times New Roman"/>
              </a:rPr>
              <a:t> </a:t>
            </a:r>
            <a:r>
              <a:rPr lang="en-US" sz="2400" dirty="0" err="1">
                <a:solidFill>
                  <a:srgbClr val="FF0000"/>
                </a:solidFill>
                <a:latin typeface="Times New Roman"/>
                <a:ea typeface="Times New Roman"/>
                <a:cs typeface="Times New Roman"/>
              </a:rPr>
              <a:t>lượng</a:t>
            </a:r>
            <a:r>
              <a:rPr lang="en-US" sz="2400" dirty="0">
                <a:solidFill>
                  <a:srgbClr val="FF0000"/>
                </a:solidFill>
                <a:latin typeface="Times New Roman"/>
                <a:ea typeface="Times New Roman"/>
                <a:cs typeface="Times New Roman"/>
              </a:rPr>
              <a:t> </a:t>
            </a:r>
            <a:r>
              <a:rPr lang="en-US" sz="2400" dirty="0" err="1">
                <a:solidFill>
                  <a:srgbClr val="FF0000"/>
                </a:solidFill>
                <a:latin typeface="Times New Roman"/>
                <a:ea typeface="Times New Roman"/>
                <a:cs typeface="Times New Roman"/>
              </a:rPr>
              <a:t>giáo</a:t>
            </a:r>
            <a:r>
              <a:rPr lang="en-US" sz="2400" dirty="0">
                <a:solidFill>
                  <a:srgbClr val="FF0000"/>
                </a:solidFill>
                <a:latin typeface="Times New Roman"/>
                <a:ea typeface="Times New Roman"/>
                <a:cs typeface="Times New Roman"/>
              </a:rPr>
              <a:t> </a:t>
            </a:r>
            <a:r>
              <a:rPr lang="en-US" sz="2400" dirty="0" err="1">
                <a:solidFill>
                  <a:srgbClr val="FF0000"/>
                </a:solidFill>
                <a:latin typeface="Times New Roman"/>
                <a:ea typeface="Times New Roman"/>
                <a:cs typeface="Times New Roman"/>
              </a:rPr>
              <a:t>dục</a:t>
            </a:r>
            <a:r>
              <a:rPr lang="en-US" sz="2400" dirty="0">
                <a:solidFill>
                  <a:srgbClr val="FF0000"/>
                </a:solidFill>
                <a:latin typeface="Times New Roman"/>
                <a:ea typeface="Times New Roman"/>
                <a:cs typeface="Times New Roman"/>
              </a:rPr>
              <a:t>.</a:t>
            </a:r>
            <a:endParaRPr lang="en-US" sz="2400" dirty="0">
              <a:latin typeface="Calibri"/>
              <a:ea typeface="Calibri"/>
              <a:cs typeface="Times New Roman"/>
            </a:endParaRPr>
          </a:p>
          <a:p>
            <a:pPr eaLnBrk="1" fontAlgn="auto" hangingPunct="1">
              <a:spcBef>
                <a:spcPts val="0"/>
              </a:spcBef>
              <a:spcAft>
                <a:spcPts val="0"/>
              </a:spcAft>
              <a:defRPr/>
            </a:pPr>
            <a:endParaRPr lang="vi-VN" altLang="vi-VN" b="1" dirty="0">
              <a:solidFill>
                <a:srgbClr val="FF0000"/>
              </a:solidFill>
              <a:highlight>
                <a:srgbClr val="FFFF00"/>
              </a:highlight>
              <a:latin typeface="Times New Roman" panose="02020603050405020304" pitchFamily="18" charset="0"/>
              <a:cs typeface="Times New Roman" panose="02020603050405020304" pitchFamily="18" charset="0"/>
            </a:endParaRPr>
          </a:p>
        </p:txBody>
      </p:sp>
      <p:sp>
        <p:nvSpPr>
          <p:cNvPr id="7" name="TextBox 6"/>
          <p:cNvSpPr txBox="1"/>
          <p:nvPr/>
        </p:nvSpPr>
        <p:spPr>
          <a:xfrm>
            <a:off x="0" y="606295"/>
            <a:ext cx="9144000" cy="4524315"/>
          </a:xfrm>
          <a:prstGeom prst="rect">
            <a:avLst/>
          </a:prstGeom>
          <a:noFill/>
        </p:spPr>
        <p:txBody>
          <a:bodyPr wrap="square" rtlCol="0">
            <a:spAutoFit/>
          </a:bodyPr>
          <a:lstStyle/>
          <a:p>
            <a:pPr algn="just">
              <a:spcBef>
                <a:spcPts val="600"/>
              </a:spcBef>
              <a:spcAft>
                <a:spcPts val="0"/>
              </a:spcAft>
            </a:pPr>
            <a:r>
              <a:rPr lang="en-US" sz="1600" smtClean="0">
                <a:solidFill>
                  <a:srgbClr val="000000"/>
                </a:solidFill>
                <a:latin typeface="Times New Roman"/>
                <a:ea typeface="Calibri"/>
                <a:cs typeface="Times New Roman"/>
              </a:rPr>
              <a:t>	</a:t>
            </a:r>
            <a:r>
              <a:rPr lang="en-US" smtClean="0">
                <a:solidFill>
                  <a:srgbClr val="000000"/>
                </a:solidFill>
                <a:latin typeface="Times New Roman"/>
                <a:ea typeface="Calibri"/>
                <a:cs typeface="Times New Roman"/>
              </a:rPr>
              <a:t>Sơ </a:t>
            </a:r>
            <a:r>
              <a:rPr lang="en-US">
                <a:solidFill>
                  <a:srgbClr val="000000"/>
                </a:solidFill>
                <a:latin typeface="Times New Roman"/>
                <a:ea typeface="Calibri"/>
                <a:cs typeface="Times New Roman"/>
              </a:rPr>
              <a:t>đồ tư duy đóng vai trò là công cụ đồ hoạ trực quan nối các từ khoá và hình ảnh liên quan với nhau, sơ đồ tư duy sẽ hỗ trợ tích cực nhất cho giáo viên và học sinh  khi dạy – học các bài nghiên cứu kiến thức mới, bài ôn tập, tổng kết, hoặc củng cố, hệ thống hoá kiến thức sau mỗi bài, mỗi phần. Sơ đồ tư duy giống như một bức tranh lớn đầy hình ảnh màu sắc phong phú hơn là một bài học khô khan, nhàm  chán. Sơ đồ tư duy hiển thị sự liên kết giữa các ý tưởng một cách rõ ràng. Thay cho những từ ngữ tẻ nhạt đơn điệu, sơ đồ tư duy cho phép giáo viên và học sinh làm nổi bật các ý tưởng trọng tâm bằng việc sử dụng những màu sắc, kích cỡ, hình ảnh đa dạng.</a:t>
            </a:r>
            <a:endParaRPr lang="en-US">
              <a:latin typeface="Calibri"/>
              <a:ea typeface="SimSun"/>
              <a:cs typeface="Times New Roman"/>
            </a:endParaRPr>
          </a:p>
          <a:p>
            <a:pPr indent="457200" algn="just">
              <a:spcAft>
                <a:spcPts val="0"/>
              </a:spcAft>
            </a:pPr>
            <a:r>
              <a:rPr lang="en-US">
                <a:solidFill>
                  <a:srgbClr val="000000"/>
                </a:solidFill>
                <a:latin typeface="Times New Roman"/>
                <a:ea typeface="Calibri"/>
                <a:cs typeface="Times New Roman"/>
              </a:rPr>
              <a:t>Sơ đồ tư duy giúp học sinh phát huy các chức năng của não trái lẫn não phải khi học. Đây chính là công cụ học tập vận dụng được sức mạnh của cả bộ não. Sơ đồ tư duy còn giúp học sinh học tập một cách tích cực hơn. HS chủ động chiếm  lĩnh tri thức </a:t>
            </a:r>
            <a:r>
              <a:rPr lang="en-US" spc="-15">
                <a:solidFill>
                  <a:srgbClr val="000000"/>
                </a:solidFill>
                <a:latin typeface="Times New Roman"/>
                <a:ea typeface="Calibri"/>
                <a:cs typeface="Times New Roman"/>
              </a:rPr>
              <a:t>mà </a:t>
            </a:r>
            <a:r>
              <a:rPr lang="en-US">
                <a:solidFill>
                  <a:srgbClr val="000000"/>
                </a:solidFill>
                <a:latin typeface="Times New Roman"/>
                <a:ea typeface="Calibri"/>
                <a:cs typeface="Times New Roman"/>
              </a:rPr>
              <a:t>trong quá trình này, giáo viên giữ vai trò chủ đạo. Đây thực sự là phương pháp lấy người học làm trung tâm</a:t>
            </a:r>
            <a:r>
              <a:rPr lang="en-US" smtClean="0">
                <a:solidFill>
                  <a:srgbClr val="000000"/>
                </a:solidFill>
                <a:latin typeface="Times New Roman"/>
                <a:ea typeface="Calibri"/>
                <a:cs typeface="Times New Roman"/>
              </a:rPr>
              <a:t>. </a:t>
            </a:r>
            <a:r>
              <a:rPr lang="en-US">
                <a:solidFill>
                  <a:srgbClr val="000000"/>
                </a:solidFill>
                <a:latin typeface="Times New Roman"/>
                <a:ea typeface="Calibri"/>
                <a:cs typeface="Times New Roman"/>
              </a:rPr>
              <a:t>Nhiều kết quả nghiên cứu cho thấy bộ não của con người sẽ hiểu sâu, nhớ lâu và in đậm cái </a:t>
            </a:r>
            <a:r>
              <a:rPr lang="en-US" spc="-15">
                <a:solidFill>
                  <a:srgbClr val="000000"/>
                </a:solidFill>
                <a:latin typeface="Times New Roman"/>
                <a:ea typeface="Calibri"/>
                <a:cs typeface="Times New Roman"/>
              </a:rPr>
              <a:t>mà </a:t>
            </a:r>
            <a:r>
              <a:rPr lang="en-US">
                <a:solidFill>
                  <a:srgbClr val="000000"/>
                </a:solidFill>
                <a:latin typeface="Times New Roman"/>
                <a:ea typeface="Calibri"/>
                <a:cs typeface="Times New Roman"/>
              </a:rPr>
              <a:t>do chính mình tự suy nghĩ, tự viết, vẽ ra theo ngôn ngữ củamình.</a:t>
            </a:r>
            <a:endParaRPr lang="en-US">
              <a:latin typeface="Calibri"/>
              <a:ea typeface="SimSun"/>
              <a:cs typeface="Times New Roman"/>
            </a:endParaRPr>
          </a:p>
          <a:p>
            <a:pPr indent="457200" algn="just">
              <a:spcAft>
                <a:spcPts val="0"/>
              </a:spcAft>
            </a:pPr>
            <a:r>
              <a:rPr lang="en-US">
                <a:solidFill>
                  <a:srgbClr val="000000"/>
                </a:solidFill>
                <a:latin typeface="Times New Roman"/>
                <a:ea typeface="Calibri"/>
                <a:cs typeface="Times New Roman"/>
              </a:rPr>
              <a:t>Qua quá trình giảng dạy tôi thấy được mặt tích cực của việc sử dụng SĐTD nên tôi đã </a:t>
            </a:r>
            <a:r>
              <a:rPr lang="en-US" smtClean="0">
                <a:solidFill>
                  <a:srgbClr val="000000"/>
                </a:solidFill>
                <a:latin typeface="Times New Roman"/>
                <a:ea typeface="Calibri"/>
                <a:cs typeface="Times New Roman"/>
              </a:rPr>
              <a:t>tìm tòi và </a:t>
            </a:r>
            <a:r>
              <a:rPr lang="en-US">
                <a:solidFill>
                  <a:srgbClr val="000000"/>
                </a:solidFill>
                <a:latin typeface="Times New Roman"/>
                <a:ea typeface="Calibri"/>
                <a:cs typeface="Times New Roman"/>
              </a:rPr>
              <a:t>sử dụng SĐTD vào dạy học tất cả các môn trong đó có môn Tiếng Việt và thấy hiệu quả hơn hẳn so với khi chưa sử dụng.</a:t>
            </a:r>
            <a:endParaRPr lang="en-US">
              <a:effectLst/>
              <a:latin typeface="Calibri"/>
              <a:ea typeface="SimSun"/>
              <a:cs typeface="Times New Roman"/>
            </a:endParaRPr>
          </a:p>
        </p:txBody>
      </p:sp>
    </p:spTree>
    <p:extLst>
      <p:ext uri="{BB962C8B-B14F-4D97-AF65-F5344CB8AC3E}">
        <p14:creationId xmlns:p14="http://schemas.microsoft.com/office/powerpoint/2010/main" val="214606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theme1.xml><?xml version="1.0" encoding="utf-8"?>
<a:theme xmlns:a="http://schemas.openxmlformats.org/drawingml/2006/main" name="2_577TGp_fruit_light">
  <a:themeElements>
    <a:clrScheme name="2_577TGp_fruit_light 2">
      <a:dk1>
        <a:srgbClr val="000000"/>
      </a:dk1>
      <a:lt1>
        <a:srgbClr val="FFFFFF"/>
      </a:lt1>
      <a:dk2>
        <a:srgbClr val="006666"/>
      </a:dk2>
      <a:lt2>
        <a:srgbClr val="808080"/>
      </a:lt2>
      <a:accent1>
        <a:srgbClr val="F8A230"/>
      </a:accent1>
      <a:accent2>
        <a:srgbClr val="5CACE2"/>
      </a:accent2>
      <a:accent3>
        <a:srgbClr val="FFFFFF"/>
      </a:accent3>
      <a:accent4>
        <a:srgbClr val="000000"/>
      </a:accent4>
      <a:accent5>
        <a:srgbClr val="FBCEAD"/>
      </a:accent5>
      <a:accent6>
        <a:srgbClr val="539BCD"/>
      </a:accent6>
      <a:hlink>
        <a:srgbClr val="E569A7"/>
      </a:hlink>
      <a:folHlink>
        <a:srgbClr val="95D844"/>
      </a:folHlink>
    </a:clrScheme>
    <a:fontScheme name="2_577TGp_fruit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vi-VN"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vi-VN"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_577TGp_fruit_light 1">
        <a:dk1>
          <a:srgbClr val="000000"/>
        </a:dk1>
        <a:lt1>
          <a:srgbClr val="FFFFFF"/>
        </a:lt1>
        <a:dk2>
          <a:srgbClr val="CC3300"/>
        </a:dk2>
        <a:lt2>
          <a:srgbClr val="808080"/>
        </a:lt2>
        <a:accent1>
          <a:srgbClr val="FF6161"/>
        </a:accent1>
        <a:accent2>
          <a:srgbClr val="FFC319"/>
        </a:accent2>
        <a:accent3>
          <a:srgbClr val="FFFFFF"/>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2_577TGp_fruit_light 2">
        <a:dk1>
          <a:srgbClr val="000000"/>
        </a:dk1>
        <a:lt1>
          <a:srgbClr val="FFFFFF"/>
        </a:lt1>
        <a:dk2>
          <a:srgbClr val="006666"/>
        </a:dk2>
        <a:lt2>
          <a:srgbClr val="808080"/>
        </a:lt2>
        <a:accent1>
          <a:srgbClr val="F8A230"/>
        </a:accent1>
        <a:accent2>
          <a:srgbClr val="5CACE2"/>
        </a:accent2>
        <a:accent3>
          <a:srgbClr val="FFFFFF"/>
        </a:accent3>
        <a:accent4>
          <a:srgbClr val="000000"/>
        </a:accent4>
        <a:accent5>
          <a:srgbClr val="FBCEAD"/>
        </a:accent5>
        <a:accent6>
          <a:srgbClr val="539BCD"/>
        </a:accent6>
        <a:hlink>
          <a:srgbClr val="E569A7"/>
        </a:hlink>
        <a:folHlink>
          <a:srgbClr val="95D844"/>
        </a:folHlink>
      </a:clrScheme>
      <a:clrMap bg1="lt1" tx1="dk1" bg2="lt2" tx2="dk2" accent1="accent1" accent2="accent2" accent3="accent3" accent4="accent4" accent5="accent5" accent6="accent6" hlink="hlink" folHlink="folHlink"/>
    </a:extraClrScheme>
    <a:extraClrScheme>
      <a:clrScheme name="2_577TGp_fruit_light 3">
        <a:dk1>
          <a:srgbClr val="000000"/>
        </a:dk1>
        <a:lt1>
          <a:srgbClr val="FFFFFF"/>
        </a:lt1>
        <a:dk2>
          <a:srgbClr val="000066"/>
        </a:dk2>
        <a:lt2>
          <a:srgbClr val="808080"/>
        </a:lt2>
        <a:accent1>
          <a:srgbClr val="8EEA3A"/>
        </a:accent1>
        <a:accent2>
          <a:srgbClr val="F97B90"/>
        </a:accent2>
        <a:accent3>
          <a:srgbClr val="FFFFFF"/>
        </a:accent3>
        <a:accent4>
          <a:srgbClr val="000000"/>
        </a:accent4>
        <a:accent5>
          <a:srgbClr val="C6F3AE"/>
        </a:accent5>
        <a:accent6>
          <a:srgbClr val="E26F82"/>
        </a:accent6>
        <a:hlink>
          <a:srgbClr val="5DC2F5"/>
        </a:hlink>
        <a:folHlink>
          <a:srgbClr val="FFA41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577TGp_fruit_light">
  <a:themeElements>
    <a:clrScheme name="1_577TGp_fruit_light 2">
      <a:dk1>
        <a:srgbClr val="000000"/>
      </a:dk1>
      <a:lt1>
        <a:srgbClr val="FFFFFF"/>
      </a:lt1>
      <a:dk2>
        <a:srgbClr val="006666"/>
      </a:dk2>
      <a:lt2>
        <a:srgbClr val="808080"/>
      </a:lt2>
      <a:accent1>
        <a:srgbClr val="F8A230"/>
      </a:accent1>
      <a:accent2>
        <a:srgbClr val="5CACE2"/>
      </a:accent2>
      <a:accent3>
        <a:srgbClr val="FFFFFF"/>
      </a:accent3>
      <a:accent4>
        <a:srgbClr val="000000"/>
      </a:accent4>
      <a:accent5>
        <a:srgbClr val="FBCEAD"/>
      </a:accent5>
      <a:accent6>
        <a:srgbClr val="539BCD"/>
      </a:accent6>
      <a:hlink>
        <a:srgbClr val="E569A7"/>
      </a:hlink>
      <a:folHlink>
        <a:srgbClr val="95D844"/>
      </a:folHlink>
    </a:clrScheme>
    <a:fontScheme name="1_577TGp_fruit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vi-VN"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vi-VN"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577TGp_fruit_light 1">
        <a:dk1>
          <a:srgbClr val="000000"/>
        </a:dk1>
        <a:lt1>
          <a:srgbClr val="FFFFFF"/>
        </a:lt1>
        <a:dk2>
          <a:srgbClr val="CC3300"/>
        </a:dk2>
        <a:lt2>
          <a:srgbClr val="808080"/>
        </a:lt2>
        <a:accent1>
          <a:srgbClr val="FF6161"/>
        </a:accent1>
        <a:accent2>
          <a:srgbClr val="FFC319"/>
        </a:accent2>
        <a:accent3>
          <a:srgbClr val="FFFFFF"/>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1_577TGp_fruit_light 2">
        <a:dk1>
          <a:srgbClr val="000000"/>
        </a:dk1>
        <a:lt1>
          <a:srgbClr val="FFFFFF"/>
        </a:lt1>
        <a:dk2>
          <a:srgbClr val="006666"/>
        </a:dk2>
        <a:lt2>
          <a:srgbClr val="808080"/>
        </a:lt2>
        <a:accent1>
          <a:srgbClr val="F8A230"/>
        </a:accent1>
        <a:accent2>
          <a:srgbClr val="5CACE2"/>
        </a:accent2>
        <a:accent3>
          <a:srgbClr val="FFFFFF"/>
        </a:accent3>
        <a:accent4>
          <a:srgbClr val="000000"/>
        </a:accent4>
        <a:accent5>
          <a:srgbClr val="FBCEAD"/>
        </a:accent5>
        <a:accent6>
          <a:srgbClr val="539BCD"/>
        </a:accent6>
        <a:hlink>
          <a:srgbClr val="E569A7"/>
        </a:hlink>
        <a:folHlink>
          <a:srgbClr val="95D844"/>
        </a:folHlink>
      </a:clrScheme>
      <a:clrMap bg1="lt1" tx1="dk1" bg2="lt2" tx2="dk2" accent1="accent1" accent2="accent2" accent3="accent3" accent4="accent4" accent5="accent5" accent6="accent6" hlink="hlink" folHlink="folHlink"/>
    </a:extraClrScheme>
    <a:extraClrScheme>
      <a:clrScheme name="1_577TGp_fruit_light 3">
        <a:dk1>
          <a:srgbClr val="000000"/>
        </a:dk1>
        <a:lt1>
          <a:srgbClr val="FFFFFF"/>
        </a:lt1>
        <a:dk2>
          <a:srgbClr val="000066"/>
        </a:dk2>
        <a:lt2>
          <a:srgbClr val="808080"/>
        </a:lt2>
        <a:accent1>
          <a:srgbClr val="8EEA3A"/>
        </a:accent1>
        <a:accent2>
          <a:srgbClr val="F97B90"/>
        </a:accent2>
        <a:accent3>
          <a:srgbClr val="FFFFFF"/>
        </a:accent3>
        <a:accent4>
          <a:srgbClr val="000000"/>
        </a:accent4>
        <a:accent5>
          <a:srgbClr val="C6F3AE"/>
        </a:accent5>
        <a:accent6>
          <a:srgbClr val="E26F82"/>
        </a:accent6>
        <a:hlink>
          <a:srgbClr val="5DC2F5"/>
        </a:hlink>
        <a:folHlink>
          <a:srgbClr val="FFA41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77TGp_fruit_light">
  <a:themeElements>
    <a:clrScheme name="577TGp_fruit_light 2">
      <a:dk1>
        <a:srgbClr val="000000"/>
      </a:dk1>
      <a:lt1>
        <a:srgbClr val="FFFFFF"/>
      </a:lt1>
      <a:dk2>
        <a:srgbClr val="006666"/>
      </a:dk2>
      <a:lt2>
        <a:srgbClr val="808080"/>
      </a:lt2>
      <a:accent1>
        <a:srgbClr val="F8A230"/>
      </a:accent1>
      <a:accent2>
        <a:srgbClr val="5CACE2"/>
      </a:accent2>
      <a:accent3>
        <a:srgbClr val="FFFFFF"/>
      </a:accent3>
      <a:accent4>
        <a:srgbClr val="000000"/>
      </a:accent4>
      <a:accent5>
        <a:srgbClr val="FBCEAD"/>
      </a:accent5>
      <a:accent6>
        <a:srgbClr val="539BCD"/>
      </a:accent6>
      <a:hlink>
        <a:srgbClr val="E569A7"/>
      </a:hlink>
      <a:folHlink>
        <a:srgbClr val="95D844"/>
      </a:folHlink>
    </a:clrScheme>
    <a:fontScheme name="577TGp_fruit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vi-VN"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vi-VN"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577TGp_fruit_light 1">
        <a:dk1>
          <a:srgbClr val="000000"/>
        </a:dk1>
        <a:lt1>
          <a:srgbClr val="FFFFFF"/>
        </a:lt1>
        <a:dk2>
          <a:srgbClr val="CC3300"/>
        </a:dk2>
        <a:lt2>
          <a:srgbClr val="808080"/>
        </a:lt2>
        <a:accent1>
          <a:srgbClr val="FF6161"/>
        </a:accent1>
        <a:accent2>
          <a:srgbClr val="FFC319"/>
        </a:accent2>
        <a:accent3>
          <a:srgbClr val="FFFFFF"/>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577TGp_fruit_light 2">
        <a:dk1>
          <a:srgbClr val="000000"/>
        </a:dk1>
        <a:lt1>
          <a:srgbClr val="FFFFFF"/>
        </a:lt1>
        <a:dk2>
          <a:srgbClr val="006666"/>
        </a:dk2>
        <a:lt2>
          <a:srgbClr val="808080"/>
        </a:lt2>
        <a:accent1>
          <a:srgbClr val="F8A230"/>
        </a:accent1>
        <a:accent2>
          <a:srgbClr val="5CACE2"/>
        </a:accent2>
        <a:accent3>
          <a:srgbClr val="FFFFFF"/>
        </a:accent3>
        <a:accent4>
          <a:srgbClr val="000000"/>
        </a:accent4>
        <a:accent5>
          <a:srgbClr val="FBCEAD"/>
        </a:accent5>
        <a:accent6>
          <a:srgbClr val="539BCD"/>
        </a:accent6>
        <a:hlink>
          <a:srgbClr val="E569A7"/>
        </a:hlink>
        <a:folHlink>
          <a:srgbClr val="95D844"/>
        </a:folHlink>
      </a:clrScheme>
      <a:clrMap bg1="lt1" tx1="dk1" bg2="lt2" tx2="dk2" accent1="accent1" accent2="accent2" accent3="accent3" accent4="accent4" accent5="accent5" accent6="accent6" hlink="hlink" folHlink="folHlink"/>
    </a:extraClrScheme>
    <a:extraClrScheme>
      <a:clrScheme name="577TGp_fruit_light 3">
        <a:dk1>
          <a:srgbClr val="000000"/>
        </a:dk1>
        <a:lt1>
          <a:srgbClr val="FFFFFF"/>
        </a:lt1>
        <a:dk2>
          <a:srgbClr val="000066"/>
        </a:dk2>
        <a:lt2>
          <a:srgbClr val="808080"/>
        </a:lt2>
        <a:accent1>
          <a:srgbClr val="8EEA3A"/>
        </a:accent1>
        <a:accent2>
          <a:srgbClr val="F97B90"/>
        </a:accent2>
        <a:accent3>
          <a:srgbClr val="FFFFFF"/>
        </a:accent3>
        <a:accent4>
          <a:srgbClr val="000000"/>
        </a:accent4>
        <a:accent5>
          <a:srgbClr val="C6F3AE"/>
        </a:accent5>
        <a:accent6>
          <a:srgbClr val="E26F82"/>
        </a:accent6>
        <a:hlink>
          <a:srgbClr val="5DC2F5"/>
        </a:hlink>
        <a:folHlink>
          <a:srgbClr val="FFA41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577TGp_fruit_light">
  <a:themeElements>
    <a:clrScheme name="3_577TGp_fruit_light 2">
      <a:dk1>
        <a:srgbClr val="000000"/>
      </a:dk1>
      <a:lt1>
        <a:srgbClr val="FFFFFF"/>
      </a:lt1>
      <a:dk2>
        <a:srgbClr val="006666"/>
      </a:dk2>
      <a:lt2>
        <a:srgbClr val="808080"/>
      </a:lt2>
      <a:accent1>
        <a:srgbClr val="F8A230"/>
      </a:accent1>
      <a:accent2>
        <a:srgbClr val="5CACE2"/>
      </a:accent2>
      <a:accent3>
        <a:srgbClr val="FFFFFF"/>
      </a:accent3>
      <a:accent4>
        <a:srgbClr val="000000"/>
      </a:accent4>
      <a:accent5>
        <a:srgbClr val="FBCEAD"/>
      </a:accent5>
      <a:accent6>
        <a:srgbClr val="539BCD"/>
      </a:accent6>
      <a:hlink>
        <a:srgbClr val="E569A7"/>
      </a:hlink>
      <a:folHlink>
        <a:srgbClr val="95D844"/>
      </a:folHlink>
    </a:clrScheme>
    <a:fontScheme name="3_577TGp_fruit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3_577TGp_fruit_light 1">
        <a:dk1>
          <a:srgbClr val="000000"/>
        </a:dk1>
        <a:lt1>
          <a:srgbClr val="FFFFFF"/>
        </a:lt1>
        <a:dk2>
          <a:srgbClr val="CC3300"/>
        </a:dk2>
        <a:lt2>
          <a:srgbClr val="808080"/>
        </a:lt2>
        <a:accent1>
          <a:srgbClr val="FF6161"/>
        </a:accent1>
        <a:accent2>
          <a:srgbClr val="FFC319"/>
        </a:accent2>
        <a:accent3>
          <a:srgbClr val="FFFFFF"/>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3_577TGp_fruit_light 2">
        <a:dk1>
          <a:srgbClr val="000000"/>
        </a:dk1>
        <a:lt1>
          <a:srgbClr val="FFFFFF"/>
        </a:lt1>
        <a:dk2>
          <a:srgbClr val="006666"/>
        </a:dk2>
        <a:lt2>
          <a:srgbClr val="808080"/>
        </a:lt2>
        <a:accent1>
          <a:srgbClr val="F8A230"/>
        </a:accent1>
        <a:accent2>
          <a:srgbClr val="5CACE2"/>
        </a:accent2>
        <a:accent3>
          <a:srgbClr val="FFFFFF"/>
        </a:accent3>
        <a:accent4>
          <a:srgbClr val="000000"/>
        </a:accent4>
        <a:accent5>
          <a:srgbClr val="FBCEAD"/>
        </a:accent5>
        <a:accent6>
          <a:srgbClr val="539BCD"/>
        </a:accent6>
        <a:hlink>
          <a:srgbClr val="E569A7"/>
        </a:hlink>
        <a:folHlink>
          <a:srgbClr val="95D844"/>
        </a:folHlink>
      </a:clrScheme>
      <a:clrMap bg1="lt1" tx1="dk1" bg2="lt2" tx2="dk2" accent1="accent1" accent2="accent2" accent3="accent3" accent4="accent4" accent5="accent5" accent6="accent6" hlink="hlink" folHlink="folHlink"/>
    </a:extraClrScheme>
    <a:extraClrScheme>
      <a:clrScheme name="3_577TGp_fruit_light 3">
        <a:dk1>
          <a:srgbClr val="000000"/>
        </a:dk1>
        <a:lt1>
          <a:srgbClr val="FFFFFF"/>
        </a:lt1>
        <a:dk2>
          <a:srgbClr val="000066"/>
        </a:dk2>
        <a:lt2>
          <a:srgbClr val="808080"/>
        </a:lt2>
        <a:accent1>
          <a:srgbClr val="8EEA3A"/>
        </a:accent1>
        <a:accent2>
          <a:srgbClr val="F97B90"/>
        </a:accent2>
        <a:accent3>
          <a:srgbClr val="FFFFFF"/>
        </a:accent3>
        <a:accent4>
          <a:srgbClr val="000000"/>
        </a:accent4>
        <a:accent5>
          <a:srgbClr val="C6F3AE"/>
        </a:accent5>
        <a:accent6>
          <a:srgbClr val="E26F82"/>
        </a:accent6>
        <a:hlink>
          <a:srgbClr val="5DC2F5"/>
        </a:hlink>
        <a:folHlink>
          <a:srgbClr val="FFA4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DH theo chu trinh trai nghiem-V2</Template>
  <TotalTime>7226</TotalTime>
  <Words>1416</Words>
  <Application>Microsoft Office PowerPoint</Application>
  <PresentationFormat>On-screen Show (16:9)</PresentationFormat>
  <Paragraphs>125</Paragraphs>
  <Slides>35</Slides>
  <Notes>2</Notes>
  <HiddenSlides>0</HiddenSlides>
  <MMClips>0</MMClips>
  <ScaleCrop>false</ScaleCrop>
  <HeadingPairs>
    <vt:vector size="4" baseType="variant">
      <vt:variant>
        <vt:lpstr>Theme</vt:lpstr>
      </vt:variant>
      <vt:variant>
        <vt:i4>5</vt:i4>
      </vt:variant>
      <vt:variant>
        <vt:lpstr>Slide Titles</vt:lpstr>
      </vt:variant>
      <vt:variant>
        <vt:i4>35</vt:i4>
      </vt:variant>
    </vt:vector>
  </HeadingPairs>
  <TitlesOfParts>
    <vt:vector size="40" baseType="lpstr">
      <vt:lpstr>2_577TGp_fruit_light</vt:lpstr>
      <vt:lpstr>1_577TGp_fruit_light</vt:lpstr>
      <vt:lpstr>577TGp_fruit_light</vt:lpstr>
      <vt:lpstr>3_577TGp_fruit_light</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HuongTV</cp:lastModifiedBy>
  <cp:revision>1170</cp:revision>
  <cp:lastPrinted>2019-12-01T13:41:59Z</cp:lastPrinted>
  <dcterms:created xsi:type="dcterms:W3CDTF">2016-12-04T13:08:24Z</dcterms:created>
  <dcterms:modified xsi:type="dcterms:W3CDTF">2022-11-16T14:45:07Z</dcterms:modified>
</cp:coreProperties>
</file>