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6" r:id="rId2"/>
    <p:sldMasterId id="2147483720" r:id="rId3"/>
    <p:sldMasterId id="2147483732" r:id="rId4"/>
    <p:sldMasterId id="2147483744" r:id="rId5"/>
    <p:sldMasterId id="2147483756" r:id="rId6"/>
  </p:sldMasterIdLst>
  <p:sldIdLst>
    <p:sldId id="281" r:id="rId7"/>
    <p:sldId id="256" r:id="rId8"/>
    <p:sldId id="268" r:id="rId9"/>
    <p:sldId id="278" r:id="rId10"/>
    <p:sldId id="258" r:id="rId11"/>
    <p:sldId id="259" r:id="rId12"/>
    <p:sldId id="273" r:id="rId13"/>
    <p:sldId id="270" r:id="rId14"/>
    <p:sldId id="266" r:id="rId15"/>
    <p:sldId id="276" r:id="rId16"/>
    <p:sldId id="283" r:id="rId17"/>
    <p:sldId id="257" r:id="rId18"/>
  </p:sldIdLst>
  <p:sldSz cx="12192000" cy="6858000"/>
  <p:notesSz cx="6858000" cy="9144000"/>
  <p:embeddedFontLst>
    <p:embeddedFont>
      <p:font typeface="Calibri Light" pitchFamily="34" charset="0"/>
      <p:regular r:id="rId19"/>
      <p: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72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1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20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26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69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00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67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8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55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67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89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78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85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35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61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91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38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1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55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00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60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7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98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58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2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71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71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6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88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38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47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86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344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58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05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395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74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49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636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607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75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748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129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217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07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440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2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15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5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178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244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938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74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3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0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7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2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7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4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3957" y="2321005"/>
            <a:ext cx="84206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NGOÀI GIỜ LÊN LỚP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ĐIỂM: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TÌM HIỂU VỀ CHIẾN THẮNG 30 - 4 </a:t>
            </a:r>
            <a:endParaRPr lang="en-US" altLang="vi-VN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1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/>
              <a:t>Lúc </a:t>
            </a:r>
            <a:r>
              <a:rPr lang="en-US" sz="3200" smtClean="0"/>
              <a:t>11</a:t>
            </a:r>
            <a:r>
              <a:rPr lang="vi-VN" sz="3200" smtClean="0"/>
              <a:t>h</a:t>
            </a:r>
            <a:r>
              <a:rPr lang="en-US" sz="3200" smtClean="0"/>
              <a:t>30</a:t>
            </a:r>
            <a:r>
              <a:rPr lang="vi-VN" sz="3200" smtClean="0"/>
              <a:t>p</a:t>
            </a:r>
            <a:r>
              <a:rPr lang="vi-VN" sz="3200"/>
              <a:t>, ngày 30/4/1975, diễn ra sự kiện cơ bản nào ở Sài Gòn?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>
                <a:solidFill>
                  <a:schemeClr val="tx1"/>
                </a:solidFill>
              </a:rPr>
              <a:t>Dương Văn Minh đầu hàng</a:t>
            </a:r>
            <a:endParaRPr lang="en-US" sz="2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>
                <a:solidFill>
                  <a:schemeClr val="tx1"/>
                </a:solidFill>
                <a:latin typeface="Arial"/>
              </a:rPr>
              <a:t> Cắm cờ trên nóc Dinh Độc Lập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975280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 dịch Hồ Chí Minh toàn thắng</a:t>
            </a:r>
            <a:endParaRPr lang="en-US" sz="2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9178436" y="5724062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500" smtClean="0">
                <a:solidFill>
                  <a:schemeClr val="tx1"/>
                </a:solidFill>
                <a:latin typeface="+mj-lt"/>
              </a:rPr>
              <a:t>Xe tăng tiến vào Dinh Độc Lập</a:t>
            </a:r>
            <a:endParaRPr lang="en-US" sz="250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400">
                <a:solidFill>
                  <a:srgbClr val="FF0000"/>
                </a:solidFill>
              </a:rPr>
              <a:t>Mệnh lệnh " Thần tốc , thần tốc hơn nữa , táo bạo , táo bạo hơn nữa , tranh thủ từng giờ từng phút , xốc tới mặt trận , giải phóng Miền Nam . Quyết Chiến và toàn thắng " do ai đưa ra ?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>
                <a:solidFill>
                  <a:schemeClr val="tx1"/>
                </a:solidFill>
              </a:rPr>
              <a:t>Đại tướng Văn Tiến Dũng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>
                <a:solidFill>
                  <a:schemeClr val="tx1"/>
                </a:solidFill>
              </a:rPr>
              <a:t>Thiếu tướng Lê Ngọc Hiền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3009716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>
                <a:solidFill>
                  <a:schemeClr val="tx1"/>
                </a:solidFill>
              </a:rPr>
              <a:t>Tổng bí thư Lê Duẩn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9069254" y="5724063"/>
            <a:ext cx="3122746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>
                <a:solidFill>
                  <a:prstClr val="black"/>
                </a:solidFill>
              </a:rPr>
              <a:t>Đại tướng </a:t>
            </a:r>
            <a:endParaRPr lang="en-US" sz="2800" smtClean="0">
              <a:solidFill>
                <a:prstClr val="black"/>
              </a:solidFill>
            </a:endParaRPr>
          </a:p>
          <a:p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 Nguyên Giáp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3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4"/>
            <a:ext cx="8386824" cy="2586601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một nhân vật lịch sử, t</a:t>
            </a:r>
            <a:r>
              <a:rPr lang="vi-VN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rong </a:t>
            </a:r>
            <a:r>
              <a:rPr lang="vi-VN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lúc bom đạn đang gầm </a:t>
            </a:r>
            <a:r>
              <a:rPr lang="vi-VN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rú</a:t>
            </a:r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Nghe tiếng </a:t>
            </a:r>
            <a:r>
              <a:rPr lang="vi-VN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khóc bên nhà bạn Khương. Không quản nguy hiểm </a:t>
            </a:r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vi-VN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 khỏi hầm và băng mình sang nhà Khương. Bạn Khương đã bị thương nặng, hai em của Khương đang sợ hãi gào khóc. </a:t>
            </a:r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vi-VN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vội </a:t>
            </a:r>
            <a:r>
              <a:rPr lang="vi-VN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lấy thân mình che chở cho hai em và dìu các em xuống hầm. </a:t>
            </a:r>
            <a:r>
              <a:rPr lang="vi-VN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vi-VN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 em nhỏ an toàn, nhưng </a:t>
            </a:r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vi-VN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 </a:t>
            </a:r>
            <a:r>
              <a:rPr lang="vi-VN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trúng bom bi của </a:t>
            </a:r>
            <a:r>
              <a:rPr lang="vi-VN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Bạn đã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sinh khi mới 14 tuổi </a:t>
            </a:r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Đó là ai? </a:t>
            </a:r>
            <a:endParaRPr lang="en-US" sz="2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Bá Ngọc</a:t>
            </a: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Đồng</a:t>
            </a: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 Thị Sáu</a:t>
            </a: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Văn Dền</a:t>
            </a: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Rung</a:t>
            </a:r>
            <a:endParaRPr lang="en-US" sz="60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398346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Chuông</a:t>
            </a:r>
            <a:r>
              <a:rPr lang="en-US" sz="6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660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592176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vàng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vi-VN" sz="3200">
                <a:solidFill>
                  <a:srgbClr val="333333"/>
                </a:solidFill>
                <a:latin typeface="Merriweather-Bold"/>
              </a:rPr>
              <a:t>Chiếc xe tăng húc đổ cổng phụ Dinh Độc Lập trong ngày </a:t>
            </a:r>
            <a:r>
              <a:rPr lang="vi-VN" sz="3200" smtClean="0">
                <a:solidFill>
                  <a:srgbClr val="333333"/>
                </a:solidFill>
                <a:latin typeface="Merriweather-Bold"/>
              </a:rPr>
              <a:t>30-4-1975</a:t>
            </a:r>
            <a:r>
              <a:rPr lang="en-US" sz="3200" smtClean="0">
                <a:solidFill>
                  <a:srgbClr val="333333"/>
                </a:solidFill>
                <a:latin typeface="Merriweather-Bold"/>
              </a:rPr>
              <a:t> mang số hiệu bao nhiêu </a:t>
            </a: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844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843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845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846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8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vi-VN" sz="3200"/>
              <a:t>Bạn hãy cho biết tên của đồng chí lái xe tăng húc đổ cổng Dinh Độc </a:t>
            </a:r>
            <a:r>
              <a:rPr lang="vi-VN" sz="3200" smtClean="0"/>
              <a:t>Lập</a:t>
            </a:r>
            <a:r>
              <a:rPr lang="en-US" sz="3200" smtClean="0"/>
              <a:t> 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00">
                <a:solidFill>
                  <a:schemeClr val="tx1"/>
                </a:solidFill>
              </a:rPr>
              <a:t>Lữ Văn Hoả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smtClean="0">
                <a:solidFill>
                  <a:schemeClr val="tx1"/>
                </a:solidFill>
                <a:latin typeface="Arial"/>
              </a:rPr>
              <a:t>Ngô </a:t>
            </a:r>
            <a:r>
              <a:rPr lang="en-US" sz="2400">
                <a:solidFill>
                  <a:schemeClr val="tx1"/>
                </a:solidFill>
                <a:latin typeface="Arial"/>
              </a:rPr>
              <a:t>Viết Thụ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>
                <a:solidFill>
                  <a:schemeClr val="tx1"/>
                </a:solidFill>
                <a:latin typeface="Arial"/>
              </a:rPr>
              <a:t>Hoàng Cao Đại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317278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>
                <a:solidFill>
                  <a:schemeClr val="tx1"/>
                </a:solidFill>
                <a:latin typeface="Arial"/>
              </a:rPr>
              <a:t>Nguyễn Hữu Hạnh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giải phóng Buôn Hồ là ngày nào?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10/3/1975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12/3/1975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10/3/1945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12/3/1945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giải phóng Buôn Ma Thuột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10/2/1975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12/3/1975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10/3/1975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10/3/1968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>
                <a:solidFill>
                  <a:srgbClr val="000000"/>
                </a:solidFill>
                <a:latin typeface="arial"/>
              </a:rPr>
              <a:t>Vị tổng thống cuối cùng của chính quyền Mĩ – Ngụy, đã đầu hàng vô điều kiện khi quân ta tiến vào Dinh Độc </a:t>
            </a:r>
            <a:r>
              <a:rPr lang="vi-VN" sz="3200" smtClean="0">
                <a:solidFill>
                  <a:srgbClr val="000000"/>
                </a:solidFill>
                <a:latin typeface="arial"/>
              </a:rPr>
              <a:t>Lập</a:t>
            </a:r>
            <a:r>
              <a:rPr lang="en-US" sz="320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>
                <a:solidFill>
                  <a:srgbClr val="000000"/>
                </a:solidFill>
                <a:latin typeface="arial"/>
              </a:rPr>
              <a:t>Ngô Đình Diệm</a:t>
            </a:r>
            <a:endParaRPr lang="vi-VN" sz="3200">
              <a:latin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>
                <a:solidFill>
                  <a:srgbClr val="000000"/>
                </a:solidFill>
                <a:latin typeface="arial"/>
              </a:rPr>
              <a:t>Nguyễn Văn Thiệu</a:t>
            </a:r>
            <a:endParaRPr lang="vi-VN" sz="280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rgbClr val="000000"/>
                </a:solidFill>
                <a:latin typeface="arial"/>
              </a:rPr>
              <a:t>C. </a:t>
            </a:r>
            <a:r>
              <a:rPr lang="vi-VN" sz="2800" smtClean="0">
                <a:solidFill>
                  <a:srgbClr val="000000"/>
                </a:solidFill>
                <a:latin typeface="arial"/>
              </a:rPr>
              <a:t>Dương </a:t>
            </a:r>
            <a:r>
              <a:rPr lang="vi-VN" sz="2800">
                <a:solidFill>
                  <a:srgbClr val="000000"/>
                </a:solidFill>
                <a:latin typeface="arial"/>
              </a:rPr>
              <a:t>Văn Minh </a:t>
            </a:r>
            <a:endParaRPr lang="vi-VN" sz="2800">
              <a:latin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>
                <a:solidFill>
                  <a:srgbClr val="000000"/>
                </a:solidFill>
                <a:latin typeface="arial"/>
              </a:rPr>
              <a:t>Trần Văn Hương</a:t>
            </a:r>
            <a:endParaRPr lang="vi-VN" sz="28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194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vị đại tướng có công rất lớn trong cách mạng Việt Nam. Ông mất năm 2013?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Khuê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Trọng Tấn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Chí Thanh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 Nguyên Giáp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6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>
                <a:solidFill>
                  <a:srgbClr val="000000"/>
                </a:solidFill>
                <a:latin typeface="arial"/>
              </a:rPr>
              <a:t>Bạn hãy cho biết tên của người chiến sĩ cắm lá cờ đầu tiên trên nóc Dinh Độc </a:t>
            </a:r>
            <a:r>
              <a:rPr lang="vi-VN" sz="3200" smtClean="0">
                <a:solidFill>
                  <a:srgbClr val="000000"/>
                </a:solidFill>
                <a:latin typeface="arial"/>
              </a:rPr>
              <a:t>Lập</a:t>
            </a:r>
            <a:r>
              <a:rPr lang="en-US" sz="3200" smtClean="0">
                <a:solidFill>
                  <a:srgbClr val="000000"/>
                </a:solidFill>
                <a:latin typeface="arial"/>
              </a:rPr>
              <a:t>? 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>
                <a:solidFill>
                  <a:srgbClr val="000000"/>
                </a:solidFill>
                <a:latin typeface="arial"/>
              </a:rPr>
              <a:t>Lữ Văn Hoả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>
                <a:solidFill>
                  <a:srgbClr val="000000"/>
                </a:solidFill>
                <a:latin typeface="arial"/>
              </a:rPr>
              <a:t>Bùi Quang Thận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>
                <a:solidFill>
                  <a:srgbClr val="000000"/>
                </a:solidFill>
                <a:latin typeface="arial"/>
              </a:rPr>
              <a:t>Nguyễn Văn Kỷ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>
                <a:solidFill>
                  <a:srgbClr val="000000"/>
                </a:solidFill>
                <a:latin typeface="arial"/>
              </a:rPr>
              <a:t>Thái Bá Minh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0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496</Words>
  <Application>Microsoft Office PowerPoint</Application>
  <PresentationFormat>Custom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 Light</vt:lpstr>
      <vt:lpstr>Calibri</vt:lpstr>
      <vt:lpstr>Times New Roman</vt:lpstr>
      <vt:lpstr>Merriweather-Bold</vt:lpstr>
      <vt:lpstr>Office Theme</vt:lpstr>
      <vt:lpstr>4_Office Theme</vt:lpstr>
      <vt:lpstr>3_Office Theme</vt:lpstr>
      <vt:lpstr>5_Office Theme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HuongTV</cp:lastModifiedBy>
  <cp:revision>40</cp:revision>
  <dcterms:created xsi:type="dcterms:W3CDTF">2018-05-01T14:03:50Z</dcterms:created>
  <dcterms:modified xsi:type="dcterms:W3CDTF">2022-05-10T14:41:34Z</dcterms:modified>
</cp:coreProperties>
</file>