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94" r:id="rId6"/>
    <p:sldId id="293" r:id="rId7"/>
    <p:sldId id="260" r:id="rId8"/>
    <p:sldId id="265" r:id="rId9"/>
    <p:sldId id="295" r:id="rId10"/>
    <p:sldId id="262" r:id="rId11"/>
    <p:sldId id="268" r:id="rId12"/>
    <p:sldId id="271" r:id="rId13"/>
    <p:sldId id="272" r:id="rId14"/>
    <p:sldId id="275" r:id="rId15"/>
    <p:sldId id="282" r:id="rId16"/>
    <p:sldId id="29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933A"/>
    <a:srgbClr val="CB5845"/>
    <a:srgbClr val="D2A514"/>
    <a:srgbClr val="F1D16A"/>
    <a:srgbClr val="E1B015"/>
    <a:srgbClr val="EDC545"/>
    <a:srgbClr val="20A29F"/>
    <a:srgbClr val="C46B45"/>
    <a:srgbClr val="3F4B69"/>
    <a:srgbClr val="CE73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A8BE67-7E7D-4E20-A651-4136F6BB12C4}" v="2017" dt="2021-03-10T01:45:39.1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3" autoAdjust="0"/>
    <p:restoredTop sz="95226" autoAdjust="0"/>
  </p:normalViewPr>
  <p:slideViewPr>
    <p:cSldViewPr snapToGrid="0" showGuides="1">
      <p:cViewPr varScale="1">
        <p:scale>
          <a:sx n="65" d="100"/>
          <a:sy n="65" d="100"/>
        </p:scale>
        <p:origin x="57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8B552-A319-442C-BE08-3B9317F91D56}" type="datetimeFigureOut">
              <a:rPr lang="en-PH" smtClean="0"/>
              <a:t>23/12/2021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CADC3-140B-4C65-A2BD-3C8C48AF963E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90130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CADC3-140B-4C65-A2BD-3C8C48AF963E}" type="slidenum">
              <a:rPr lang="en-PH" smtClean="0"/>
              <a:t>11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38982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99EBC-1670-4B3E-8DC8-E9B77CEEB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762C84-71A8-411A-A198-59B2783B9A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01A6F-CC73-4764-867A-4A3EB5975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1CAE-338D-4BA6-8C5C-3EA0E2786824}" type="datetimeFigureOut">
              <a:rPr lang="en-PH" smtClean="0"/>
              <a:t>23/12/2021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A71CC-90BD-474B-B54D-DFC4953E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FA9C2-D527-4399-A8D4-05CCD668D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B624-565F-40F7-88A8-B9BFB7E8130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23433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3F875-050C-410B-83A3-80F8A2D9C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F2369-F2B4-4D36-83AB-C522C16862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0B073-A6D2-47BD-8FB6-A347345BB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1CAE-338D-4BA6-8C5C-3EA0E2786824}" type="datetimeFigureOut">
              <a:rPr lang="en-PH" smtClean="0"/>
              <a:t>23/12/2021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A3BE0-2DC1-413E-BDA6-EDC9EA9C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261BC-22F8-419B-B37A-C03AD79C8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B624-565F-40F7-88A8-B9BFB7E8130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17250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40F3D3-999A-4028-A4AC-1719B94284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309E6C-44C1-4B83-BA00-3D59AFD66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1D808-0BAE-44C9-B2CA-81092F08B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1CAE-338D-4BA6-8C5C-3EA0E2786824}" type="datetimeFigureOut">
              <a:rPr lang="en-PH" smtClean="0"/>
              <a:t>23/12/2021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888B4-6B8B-47AE-AF25-64BE2C04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A9589-C3F7-4754-B2A1-E7B4BE604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B624-565F-40F7-88A8-B9BFB7E8130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509789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A5B5F-5F87-46C0-B973-26C07E696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5F4F4-C460-4D27-A15D-E780FC86B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B064F-C065-4688-8FDC-E2561CA2C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1CAE-338D-4BA6-8C5C-3EA0E2786824}" type="datetimeFigureOut">
              <a:rPr lang="en-PH" smtClean="0"/>
              <a:t>23/12/2021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03947-AC31-4EDD-94DF-AB3858526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06AD1-7C70-4C93-8E6A-64A1E1264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B624-565F-40F7-88A8-B9BFB7E8130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88619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B758E-9C19-4FA8-8F08-4319297A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55215B-9F74-44A8-97D8-D5D1DFBDA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5896-9500-41EE-A60A-C0B31E97D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1CAE-338D-4BA6-8C5C-3EA0E2786824}" type="datetimeFigureOut">
              <a:rPr lang="en-PH" smtClean="0"/>
              <a:t>23/12/2021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6BF00-238A-4B6C-B04A-9D1115617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18F22-00F8-47C1-81D4-0D1B7856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B624-565F-40F7-88A8-B9BFB7E8130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9569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347AB-716E-47C5-BACC-7B8484125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9B736-2783-4882-9601-586CB7F590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515B0D-62B8-4A0B-85A5-E42F43A41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53BBC9-D2EB-4F1A-85BB-94341B73F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1CAE-338D-4BA6-8C5C-3EA0E2786824}" type="datetimeFigureOut">
              <a:rPr lang="en-PH" smtClean="0"/>
              <a:t>23/12/2021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66B168-4D9F-4A0E-868F-73BD56211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ECEBDC-17BB-4FBD-B647-8560F6920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B624-565F-40F7-88A8-B9BFB7E8130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18613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A0B11-74FE-4E87-87CF-B56ABD2B9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CDC28-5EEF-4DD6-AA2E-64F9D616C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8E8B88-CF12-4484-9109-971E9DB97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EA7EEA-3C74-456F-91A2-C3E745578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FA2B2C-E1B2-4B32-A5DA-3E66CB8A4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65732A-F94F-4ED3-87DC-66EB99B3C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1CAE-338D-4BA6-8C5C-3EA0E2786824}" type="datetimeFigureOut">
              <a:rPr lang="en-PH" smtClean="0"/>
              <a:t>23/12/2021</a:t>
            </a:fld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706176-785B-4E70-9B24-037603CD6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1F7D21-DA46-4F30-9C51-27DEFF632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B624-565F-40F7-88A8-B9BFB7E8130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7399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E7CD7-7DC7-4D1C-A416-616B347C8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839D33-E1F8-4AFF-AA14-F8B1D24CC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1CAE-338D-4BA6-8C5C-3EA0E2786824}" type="datetimeFigureOut">
              <a:rPr lang="en-PH" smtClean="0"/>
              <a:t>23/12/2021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3EC32-66EE-4F0C-8BB6-47D96380D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7D2DEB-AD84-42E3-BFD4-7776CBC3E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B624-565F-40F7-88A8-B9BFB7E8130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426902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41CBC1-745C-43DB-911F-406112F2B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1CAE-338D-4BA6-8C5C-3EA0E2786824}" type="datetimeFigureOut">
              <a:rPr lang="en-PH" smtClean="0"/>
              <a:t>23/12/2021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E16C2E-9087-4DA3-9E43-0FCA2D707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29B04-F89B-48B1-B709-D749AC692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B624-565F-40F7-88A8-B9BFB7E8130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3130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CD35-75C6-48B3-A694-6C3285E44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4D916-FEFE-42CC-8366-7D2F8CDE0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BFF5A7-80A7-4FFD-BE08-6D912C6F3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1EE238-A42B-4E7E-A3DA-353A5B15B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1CAE-338D-4BA6-8C5C-3EA0E2786824}" type="datetimeFigureOut">
              <a:rPr lang="en-PH" smtClean="0"/>
              <a:t>23/12/2021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FCC62E-F403-4480-AF70-D1706DC2D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7A7357-4D33-4D66-8DB1-3253B8554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B624-565F-40F7-88A8-B9BFB7E8130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24926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C2145-5688-45B3-806A-00675A2C2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AE209D-A188-4BAC-9A9B-D494C0AF35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8789C0-2659-4C62-B1AD-383A324FF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E3D09-6681-49D6-BB7D-069A9A415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61CAE-338D-4BA6-8C5C-3EA0E2786824}" type="datetimeFigureOut">
              <a:rPr lang="en-PH" smtClean="0"/>
              <a:t>23/12/2021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BF0FB4-6D3A-411D-A936-80D47517E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6274D-0060-4682-8821-FEC1BA0BE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FB624-565F-40F7-88A8-B9BFB7E8130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65400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D3C5A0-7668-47E3-9326-49EBB4797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61B65-3B46-4D36-94C9-DD31C3668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62774-08FB-438F-88FF-0F091066D1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61CAE-338D-4BA6-8C5C-3EA0E2786824}" type="datetimeFigureOut">
              <a:rPr lang="en-PH" smtClean="0"/>
              <a:t>23/12/2021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28DD2-6D12-4FD3-9D22-8B4AAD8F39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5E507-C776-4817-AB7D-11B879DDC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FB624-565F-40F7-88A8-B9BFB7E81303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9000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f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f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070886D-E104-42D4-B279-B64B32FE2F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D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F1406C-D19E-4461-9E40-6453C2D9B6BE}"/>
              </a:ext>
            </a:extLst>
          </p:cNvPr>
          <p:cNvSpPr/>
          <p:nvPr/>
        </p:nvSpPr>
        <p:spPr>
          <a:xfrm>
            <a:off x="5005873" y="2281334"/>
            <a:ext cx="2180254" cy="2295331"/>
          </a:xfrm>
          <a:prstGeom prst="rect">
            <a:avLst/>
          </a:prstGeom>
          <a:solidFill>
            <a:srgbClr val="393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0E0377-5056-40E5-BC20-B9E1F6A7756F}"/>
              </a:ext>
            </a:extLst>
          </p:cNvPr>
          <p:cNvSpPr txBox="1"/>
          <p:nvPr/>
        </p:nvSpPr>
        <p:spPr>
          <a:xfrm>
            <a:off x="5025002" y="2815775"/>
            <a:ext cx="2193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D9D3D7"/>
                </a:solidFill>
              </a:rPr>
              <a:t>HỌC TIN HỌC</a:t>
            </a:r>
            <a:endParaRPr lang="vi-VN" sz="2400" b="1" dirty="0">
              <a:solidFill>
                <a:srgbClr val="D9D3D7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820832-8437-4D77-9257-C4D76B0B662D}"/>
              </a:ext>
            </a:extLst>
          </p:cNvPr>
          <p:cNvSpPr txBox="1"/>
          <p:nvPr/>
        </p:nvSpPr>
        <p:spPr>
          <a:xfrm>
            <a:off x="5550105" y="3202497"/>
            <a:ext cx="277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804F52"/>
                </a:solidFill>
              </a:rPr>
              <a:t>C</a:t>
            </a:r>
            <a:endParaRPr lang="vi-VN" sz="2800" b="1" dirty="0">
              <a:solidFill>
                <a:srgbClr val="804F5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01B034-D7E6-41DD-ADE3-BD5F68F98860}"/>
              </a:ext>
            </a:extLst>
          </p:cNvPr>
          <p:cNvSpPr txBox="1"/>
          <p:nvPr/>
        </p:nvSpPr>
        <p:spPr>
          <a:xfrm>
            <a:off x="5818208" y="3201593"/>
            <a:ext cx="277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E8E8D"/>
                </a:solidFill>
              </a:rPr>
              <a:t>Ô</a:t>
            </a:r>
            <a:endParaRPr lang="vi-VN" sz="2800" b="1" dirty="0">
              <a:solidFill>
                <a:srgbClr val="7E8E8D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5189FD-D703-4F1A-8BA3-7DD128A6A4D5}"/>
              </a:ext>
            </a:extLst>
          </p:cNvPr>
          <p:cNvSpPr txBox="1"/>
          <p:nvPr/>
        </p:nvSpPr>
        <p:spPr>
          <a:xfrm>
            <a:off x="6233233" y="3197616"/>
            <a:ext cx="277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494A57"/>
                </a:solidFill>
              </a:rPr>
              <a:t>H</a:t>
            </a:r>
            <a:endParaRPr lang="vi-VN" sz="2800" b="1" dirty="0">
              <a:solidFill>
                <a:srgbClr val="494A57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7C6EE7-5D1D-413A-A40D-5C07C08EF149}"/>
              </a:ext>
            </a:extLst>
          </p:cNvPr>
          <p:cNvSpPr txBox="1"/>
          <p:nvPr/>
        </p:nvSpPr>
        <p:spPr>
          <a:xfrm>
            <a:off x="6501336" y="3200331"/>
            <a:ext cx="277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ACAE87"/>
                </a:solidFill>
              </a:rPr>
              <a:t>À</a:t>
            </a:r>
            <a:endParaRPr lang="vi-VN" sz="2800" b="1" dirty="0">
              <a:solidFill>
                <a:srgbClr val="ACAE87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B8E1BD-9138-46A4-A916-70C008E2932C}"/>
              </a:ext>
            </a:extLst>
          </p:cNvPr>
          <p:cNvSpPr/>
          <p:nvPr/>
        </p:nvSpPr>
        <p:spPr>
          <a:xfrm>
            <a:off x="5000978" y="3811881"/>
            <a:ext cx="2190044" cy="150519"/>
          </a:xfrm>
          <a:prstGeom prst="rect">
            <a:avLst/>
          </a:prstGeom>
          <a:solidFill>
            <a:srgbClr val="D9D3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0E0377-5056-40E5-BC20-B9E1F6A7756F}"/>
              </a:ext>
            </a:extLst>
          </p:cNvPr>
          <p:cNvSpPr txBox="1"/>
          <p:nvPr/>
        </p:nvSpPr>
        <p:spPr>
          <a:xfrm>
            <a:off x="4860300" y="3962400"/>
            <a:ext cx="2193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D9D3D7"/>
                </a:solidFill>
              </a:rPr>
              <a:t>TIN HỌC 3</a:t>
            </a:r>
            <a:endParaRPr lang="vi-VN" sz="2400" b="1" dirty="0">
              <a:solidFill>
                <a:srgbClr val="D9D3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9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1" grpId="0"/>
      <p:bldP spid="12" grpId="0"/>
      <p:bldP spid="13" grpId="0" animBg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A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CHANGE PICTURE HERE" descr="A person working on a computer&#10;&#10;Description automatically generated with medium confidence">
            <a:extLst>
              <a:ext uri="{FF2B5EF4-FFF2-40B4-BE49-F238E27FC236}">
                <a16:creationId xmlns:a16="http://schemas.microsoft.com/office/drawing/2014/main" id="{235D00F0-6692-4B60-A639-15B6C3E34C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1" b="7801"/>
          <a:stretch/>
        </p:blipFill>
        <p:spPr>
          <a:xfrm>
            <a:off x="-10510" y="-18442"/>
            <a:ext cx="12202510" cy="6876442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BA327789-50D1-419D-9295-358F08C1B14F}"/>
              </a:ext>
            </a:extLst>
          </p:cNvPr>
          <p:cNvSpPr txBox="1"/>
          <p:nvPr/>
        </p:nvSpPr>
        <p:spPr>
          <a:xfrm>
            <a:off x="1260837" y="2404116"/>
            <a:ext cx="94589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8000" b="1" spc="300" dirty="0" err="1" smtClean="0">
                <a:ln>
                  <a:solidFill>
                    <a:schemeClr val="bg1"/>
                  </a:solidFill>
                </a:ln>
                <a:solidFill>
                  <a:srgbClr val="C46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PH" sz="8000" b="1" spc="300" dirty="0" smtClean="0">
                <a:ln>
                  <a:solidFill>
                    <a:schemeClr val="bg1"/>
                  </a:solidFill>
                </a:ln>
                <a:solidFill>
                  <a:srgbClr val="C46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8000" b="1" spc="300" dirty="0" err="1" smtClean="0">
                <a:ln>
                  <a:solidFill>
                    <a:schemeClr val="bg1"/>
                  </a:solidFill>
                </a:ln>
                <a:solidFill>
                  <a:srgbClr val="C46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PH" sz="8000" b="1" spc="300" dirty="0" smtClean="0">
                <a:ln>
                  <a:solidFill>
                    <a:schemeClr val="bg1"/>
                  </a:solidFill>
                </a:ln>
                <a:solidFill>
                  <a:srgbClr val="C46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8000" b="1" spc="300" dirty="0" err="1" smtClean="0">
                <a:ln>
                  <a:solidFill>
                    <a:schemeClr val="bg1"/>
                  </a:solidFill>
                </a:ln>
                <a:solidFill>
                  <a:srgbClr val="C46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PH" sz="8000" b="1" spc="300" dirty="0" smtClean="0">
                <a:ln>
                  <a:solidFill>
                    <a:schemeClr val="bg1"/>
                  </a:solidFill>
                </a:ln>
                <a:solidFill>
                  <a:srgbClr val="C46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8000" b="1" spc="300" dirty="0" err="1" smtClean="0">
                <a:ln>
                  <a:solidFill>
                    <a:schemeClr val="bg1"/>
                  </a:solidFill>
                </a:ln>
                <a:solidFill>
                  <a:srgbClr val="C46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PH" sz="8000" b="1" spc="300" dirty="0" smtClean="0">
                <a:ln>
                  <a:solidFill>
                    <a:schemeClr val="bg1"/>
                  </a:solidFill>
                </a:ln>
                <a:solidFill>
                  <a:srgbClr val="C46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phím</a:t>
            </a:r>
            <a:r>
              <a:rPr lang="en-PH" sz="900" b="1" spc="300" dirty="0" smtClean="0">
                <a:ln>
                  <a:solidFill>
                    <a:schemeClr val="bg1"/>
                  </a:solidFill>
                </a:ln>
                <a:solidFill>
                  <a:srgbClr val="20A29F"/>
                </a:solidFill>
                <a:effectLst>
                  <a:outerShdw blurRad="2540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PH" sz="900" b="1" spc="300" dirty="0">
              <a:ln>
                <a:solidFill>
                  <a:schemeClr val="bg1"/>
                </a:solidFill>
              </a:ln>
              <a:solidFill>
                <a:srgbClr val="20A29F"/>
              </a:solidFill>
              <a:effectLst>
                <a:outerShdw blurRad="254000" sx="102000" sy="102000" algn="c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BLUE TRANSITION (BOTTOM)">
            <a:extLst>
              <a:ext uri="{FF2B5EF4-FFF2-40B4-BE49-F238E27FC236}">
                <a16:creationId xmlns:a16="http://schemas.microsoft.com/office/drawing/2014/main" id="{C226BEFB-0BAB-4B15-976A-AE68F20D3D39}"/>
              </a:ext>
            </a:extLst>
          </p:cNvPr>
          <p:cNvSpPr/>
          <p:nvPr/>
        </p:nvSpPr>
        <p:spPr>
          <a:xfrm>
            <a:off x="-5545" y="6885143"/>
            <a:ext cx="12203091" cy="4237184"/>
          </a:xfrm>
          <a:custGeom>
            <a:avLst/>
            <a:gdLst>
              <a:gd name="connsiteX0" fmla="*/ 12203091 w 12203091"/>
              <a:gd name="connsiteY0" fmla="*/ 0 h 4237184"/>
              <a:gd name="connsiteX1" fmla="*/ 12203091 w 12203091"/>
              <a:gd name="connsiteY1" fmla="*/ 4237184 h 4237184"/>
              <a:gd name="connsiteX2" fmla="*/ 0 w 12203091"/>
              <a:gd name="connsiteY2" fmla="*/ 4237184 h 4237184"/>
              <a:gd name="connsiteX3" fmla="*/ 0 w 12203091"/>
              <a:gd name="connsiteY3" fmla="*/ 1539726 h 4237184"/>
              <a:gd name="connsiteX4" fmla="*/ 12203091 w 12203091"/>
              <a:gd name="connsiteY4" fmla="*/ 0 h 423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3091" h="4237184">
                <a:moveTo>
                  <a:pt x="12203091" y="0"/>
                </a:moveTo>
                <a:lnTo>
                  <a:pt x="12203091" y="4237184"/>
                </a:lnTo>
                <a:lnTo>
                  <a:pt x="0" y="4237184"/>
                </a:lnTo>
                <a:lnTo>
                  <a:pt x="0" y="1539726"/>
                </a:lnTo>
                <a:lnTo>
                  <a:pt x="12203091" y="0"/>
                </a:lnTo>
                <a:close/>
              </a:path>
            </a:pathLst>
          </a:custGeom>
          <a:solidFill>
            <a:srgbClr val="3E74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BLUE TRANSITION (TOP)">
            <a:extLst>
              <a:ext uri="{FF2B5EF4-FFF2-40B4-BE49-F238E27FC236}">
                <a16:creationId xmlns:a16="http://schemas.microsoft.com/office/drawing/2014/main" id="{BC107C8A-837F-422A-BE8E-A0BE7E6EB3AE}"/>
              </a:ext>
            </a:extLst>
          </p:cNvPr>
          <p:cNvSpPr/>
          <p:nvPr/>
        </p:nvSpPr>
        <p:spPr>
          <a:xfrm>
            <a:off x="-5545" y="-4188814"/>
            <a:ext cx="12203091" cy="4178984"/>
          </a:xfrm>
          <a:custGeom>
            <a:avLst/>
            <a:gdLst>
              <a:gd name="connsiteX0" fmla="*/ 0 w 12203091"/>
              <a:gd name="connsiteY0" fmla="*/ 0 h 4178984"/>
              <a:gd name="connsiteX1" fmla="*/ 12203091 w 12203091"/>
              <a:gd name="connsiteY1" fmla="*/ 0 h 4178984"/>
              <a:gd name="connsiteX2" fmla="*/ 12203091 w 12203091"/>
              <a:gd name="connsiteY2" fmla="*/ 2639258 h 4178984"/>
              <a:gd name="connsiteX3" fmla="*/ 0 w 12203091"/>
              <a:gd name="connsiteY3" fmla="*/ 4178984 h 4178984"/>
              <a:gd name="connsiteX4" fmla="*/ 0 w 12203091"/>
              <a:gd name="connsiteY4" fmla="*/ 0 h 417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3091" h="4178984">
                <a:moveTo>
                  <a:pt x="0" y="0"/>
                </a:moveTo>
                <a:lnTo>
                  <a:pt x="12203091" y="0"/>
                </a:lnTo>
                <a:lnTo>
                  <a:pt x="12203091" y="2639258"/>
                </a:lnTo>
                <a:lnTo>
                  <a:pt x="0" y="4178984"/>
                </a:lnTo>
                <a:lnTo>
                  <a:pt x="0" y="0"/>
                </a:lnTo>
                <a:close/>
              </a:path>
            </a:pathLst>
          </a:custGeom>
          <a:solidFill>
            <a:srgbClr val="3E74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YELLOW TRANSITION (BOTTOM)">
            <a:extLst>
              <a:ext uri="{FF2B5EF4-FFF2-40B4-BE49-F238E27FC236}">
                <a16:creationId xmlns:a16="http://schemas.microsoft.com/office/drawing/2014/main" id="{291A00E4-403F-4A14-A031-782E1D5F887A}"/>
              </a:ext>
            </a:extLst>
          </p:cNvPr>
          <p:cNvSpPr/>
          <p:nvPr/>
        </p:nvSpPr>
        <p:spPr>
          <a:xfrm>
            <a:off x="-5545" y="6885143"/>
            <a:ext cx="12203091" cy="4237184"/>
          </a:xfrm>
          <a:custGeom>
            <a:avLst/>
            <a:gdLst>
              <a:gd name="connsiteX0" fmla="*/ 12203091 w 12203091"/>
              <a:gd name="connsiteY0" fmla="*/ 0 h 4237184"/>
              <a:gd name="connsiteX1" fmla="*/ 12203091 w 12203091"/>
              <a:gd name="connsiteY1" fmla="*/ 4237184 h 4237184"/>
              <a:gd name="connsiteX2" fmla="*/ 0 w 12203091"/>
              <a:gd name="connsiteY2" fmla="*/ 4237184 h 4237184"/>
              <a:gd name="connsiteX3" fmla="*/ 0 w 12203091"/>
              <a:gd name="connsiteY3" fmla="*/ 1539726 h 4237184"/>
              <a:gd name="connsiteX4" fmla="*/ 12203091 w 12203091"/>
              <a:gd name="connsiteY4" fmla="*/ 0 h 423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3091" h="4237184">
                <a:moveTo>
                  <a:pt x="12203091" y="0"/>
                </a:moveTo>
                <a:lnTo>
                  <a:pt x="12203091" y="4237184"/>
                </a:lnTo>
                <a:lnTo>
                  <a:pt x="0" y="4237184"/>
                </a:lnTo>
                <a:lnTo>
                  <a:pt x="0" y="1539726"/>
                </a:lnTo>
                <a:lnTo>
                  <a:pt x="12203091" y="0"/>
                </a:lnTo>
                <a:close/>
              </a:path>
            </a:pathLst>
          </a:custGeom>
          <a:solidFill>
            <a:srgbClr val="F1D1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YELLOW TRANSITION (TOP)">
            <a:extLst>
              <a:ext uri="{FF2B5EF4-FFF2-40B4-BE49-F238E27FC236}">
                <a16:creationId xmlns:a16="http://schemas.microsoft.com/office/drawing/2014/main" id="{A9087A56-95CD-4D3D-81C2-14AE8CB55281}"/>
              </a:ext>
            </a:extLst>
          </p:cNvPr>
          <p:cNvSpPr/>
          <p:nvPr/>
        </p:nvSpPr>
        <p:spPr>
          <a:xfrm>
            <a:off x="-5545" y="-4221822"/>
            <a:ext cx="12203091" cy="4178984"/>
          </a:xfrm>
          <a:custGeom>
            <a:avLst/>
            <a:gdLst>
              <a:gd name="connsiteX0" fmla="*/ 0 w 12203091"/>
              <a:gd name="connsiteY0" fmla="*/ 0 h 4178984"/>
              <a:gd name="connsiteX1" fmla="*/ 12203091 w 12203091"/>
              <a:gd name="connsiteY1" fmla="*/ 0 h 4178984"/>
              <a:gd name="connsiteX2" fmla="*/ 12203091 w 12203091"/>
              <a:gd name="connsiteY2" fmla="*/ 2639258 h 4178984"/>
              <a:gd name="connsiteX3" fmla="*/ 0 w 12203091"/>
              <a:gd name="connsiteY3" fmla="*/ 4178984 h 4178984"/>
              <a:gd name="connsiteX4" fmla="*/ 0 w 12203091"/>
              <a:gd name="connsiteY4" fmla="*/ 0 h 417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3091" h="4178984">
                <a:moveTo>
                  <a:pt x="0" y="0"/>
                </a:moveTo>
                <a:lnTo>
                  <a:pt x="12203091" y="0"/>
                </a:lnTo>
                <a:lnTo>
                  <a:pt x="12203091" y="2639258"/>
                </a:lnTo>
                <a:lnTo>
                  <a:pt x="0" y="4178984"/>
                </a:lnTo>
                <a:lnTo>
                  <a:pt x="0" y="0"/>
                </a:lnTo>
                <a:close/>
              </a:path>
            </a:pathLst>
          </a:custGeom>
          <a:solidFill>
            <a:srgbClr val="F1D1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GREEN TRANSITION (BOTTOM)">
            <a:extLst>
              <a:ext uri="{FF2B5EF4-FFF2-40B4-BE49-F238E27FC236}">
                <a16:creationId xmlns:a16="http://schemas.microsoft.com/office/drawing/2014/main" id="{4C7249D0-272F-4BD1-9FCE-C5C0B2AA7C1F}"/>
              </a:ext>
            </a:extLst>
          </p:cNvPr>
          <p:cNvSpPr/>
          <p:nvPr/>
        </p:nvSpPr>
        <p:spPr>
          <a:xfrm>
            <a:off x="-5545" y="6899620"/>
            <a:ext cx="12203091" cy="4237184"/>
          </a:xfrm>
          <a:custGeom>
            <a:avLst/>
            <a:gdLst>
              <a:gd name="connsiteX0" fmla="*/ 12203091 w 12203091"/>
              <a:gd name="connsiteY0" fmla="*/ 0 h 4237184"/>
              <a:gd name="connsiteX1" fmla="*/ 12203091 w 12203091"/>
              <a:gd name="connsiteY1" fmla="*/ 4237184 h 4237184"/>
              <a:gd name="connsiteX2" fmla="*/ 0 w 12203091"/>
              <a:gd name="connsiteY2" fmla="*/ 4237184 h 4237184"/>
              <a:gd name="connsiteX3" fmla="*/ 0 w 12203091"/>
              <a:gd name="connsiteY3" fmla="*/ 1539726 h 4237184"/>
              <a:gd name="connsiteX4" fmla="*/ 12203091 w 12203091"/>
              <a:gd name="connsiteY4" fmla="*/ 0 h 423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3091" h="4237184">
                <a:moveTo>
                  <a:pt x="12203091" y="0"/>
                </a:moveTo>
                <a:lnTo>
                  <a:pt x="12203091" y="4237184"/>
                </a:lnTo>
                <a:lnTo>
                  <a:pt x="0" y="4237184"/>
                </a:lnTo>
                <a:lnTo>
                  <a:pt x="0" y="1539726"/>
                </a:lnTo>
                <a:lnTo>
                  <a:pt x="12203091" y="0"/>
                </a:lnTo>
                <a:close/>
              </a:path>
            </a:pathLst>
          </a:custGeom>
          <a:solidFill>
            <a:srgbClr val="7CA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GREEN TRANSITION (TOP)">
            <a:extLst>
              <a:ext uri="{FF2B5EF4-FFF2-40B4-BE49-F238E27FC236}">
                <a16:creationId xmlns:a16="http://schemas.microsoft.com/office/drawing/2014/main" id="{79C08DE2-9C7F-47A4-B7ED-773556C16E4D}"/>
              </a:ext>
            </a:extLst>
          </p:cNvPr>
          <p:cNvSpPr/>
          <p:nvPr/>
        </p:nvSpPr>
        <p:spPr>
          <a:xfrm>
            <a:off x="-5545" y="-4209624"/>
            <a:ext cx="12203091" cy="4178984"/>
          </a:xfrm>
          <a:custGeom>
            <a:avLst/>
            <a:gdLst>
              <a:gd name="connsiteX0" fmla="*/ 0 w 12203091"/>
              <a:gd name="connsiteY0" fmla="*/ 0 h 4178984"/>
              <a:gd name="connsiteX1" fmla="*/ 12203091 w 12203091"/>
              <a:gd name="connsiteY1" fmla="*/ 0 h 4178984"/>
              <a:gd name="connsiteX2" fmla="*/ 12203091 w 12203091"/>
              <a:gd name="connsiteY2" fmla="*/ 2639258 h 4178984"/>
              <a:gd name="connsiteX3" fmla="*/ 0 w 12203091"/>
              <a:gd name="connsiteY3" fmla="*/ 4178984 h 4178984"/>
              <a:gd name="connsiteX4" fmla="*/ 0 w 12203091"/>
              <a:gd name="connsiteY4" fmla="*/ 0 h 417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3091" h="4178984">
                <a:moveTo>
                  <a:pt x="0" y="0"/>
                </a:moveTo>
                <a:lnTo>
                  <a:pt x="12203091" y="0"/>
                </a:lnTo>
                <a:lnTo>
                  <a:pt x="12203091" y="2639258"/>
                </a:lnTo>
                <a:lnTo>
                  <a:pt x="0" y="4178984"/>
                </a:lnTo>
                <a:lnTo>
                  <a:pt x="0" y="0"/>
                </a:lnTo>
                <a:close/>
              </a:path>
            </a:pathLst>
          </a:custGeom>
          <a:solidFill>
            <a:srgbClr val="7CA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GREEN TRIANGLE (BOTTOM)">
            <a:extLst>
              <a:ext uri="{FF2B5EF4-FFF2-40B4-BE49-F238E27FC236}">
                <a16:creationId xmlns:a16="http://schemas.microsoft.com/office/drawing/2014/main" id="{45253502-658B-4396-84A4-FD94CE2A7953}"/>
              </a:ext>
            </a:extLst>
          </p:cNvPr>
          <p:cNvSpPr/>
          <p:nvPr/>
        </p:nvSpPr>
        <p:spPr>
          <a:xfrm rot="10800000">
            <a:off x="349705" y="5384400"/>
            <a:ext cx="11857622" cy="1730679"/>
          </a:xfrm>
          <a:custGeom>
            <a:avLst/>
            <a:gdLst>
              <a:gd name="connsiteX0" fmla="*/ 0 w 11857622"/>
              <a:gd name="connsiteY0" fmla="*/ 0 h 1730679"/>
              <a:gd name="connsiteX1" fmla="*/ 10510 w 11857622"/>
              <a:gd name="connsiteY1" fmla="*/ 0 h 1730679"/>
              <a:gd name="connsiteX2" fmla="*/ 10510 w 11857622"/>
              <a:gd name="connsiteY2" fmla="*/ 242237 h 1730679"/>
              <a:gd name="connsiteX3" fmla="*/ 11857622 w 11857622"/>
              <a:gd name="connsiteY3" fmla="*/ 242237 h 1730679"/>
              <a:gd name="connsiteX4" fmla="*/ 0 w 11857622"/>
              <a:gd name="connsiteY4" fmla="*/ 1730679 h 1730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57622" h="1730679">
                <a:moveTo>
                  <a:pt x="0" y="0"/>
                </a:moveTo>
                <a:lnTo>
                  <a:pt x="10510" y="0"/>
                </a:lnTo>
                <a:lnTo>
                  <a:pt x="10510" y="242237"/>
                </a:lnTo>
                <a:lnTo>
                  <a:pt x="11857622" y="242237"/>
                </a:lnTo>
                <a:lnTo>
                  <a:pt x="0" y="1730679"/>
                </a:lnTo>
                <a:close/>
              </a:path>
            </a:pathLst>
          </a:custGeom>
          <a:solidFill>
            <a:srgbClr val="7CA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GREEN TRIANGLE (TOP)">
            <a:extLst>
              <a:ext uri="{FF2B5EF4-FFF2-40B4-BE49-F238E27FC236}">
                <a16:creationId xmlns:a16="http://schemas.microsoft.com/office/drawing/2014/main" id="{FCA3E367-DFF1-439D-B056-65C9DAE1C9CC}"/>
              </a:ext>
            </a:extLst>
          </p:cNvPr>
          <p:cNvSpPr/>
          <p:nvPr/>
        </p:nvSpPr>
        <p:spPr>
          <a:xfrm>
            <a:off x="-10511" y="-260679"/>
            <a:ext cx="11857622" cy="1730679"/>
          </a:xfrm>
          <a:custGeom>
            <a:avLst/>
            <a:gdLst>
              <a:gd name="connsiteX0" fmla="*/ 0 w 11857622"/>
              <a:gd name="connsiteY0" fmla="*/ 0 h 1730679"/>
              <a:gd name="connsiteX1" fmla="*/ 10510 w 11857622"/>
              <a:gd name="connsiteY1" fmla="*/ 0 h 1730679"/>
              <a:gd name="connsiteX2" fmla="*/ 10510 w 11857622"/>
              <a:gd name="connsiteY2" fmla="*/ 242237 h 1730679"/>
              <a:gd name="connsiteX3" fmla="*/ 11857622 w 11857622"/>
              <a:gd name="connsiteY3" fmla="*/ 242237 h 1730679"/>
              <a:gd name="connsiteX4" fmla="*/ 0 w 11857622"/>
              <a:gd name="connsiteY4" fmla="*/ 1730679 h 1730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57622" h="1730679">
                <a:moveTo>
                  <a:pt x="0" y="0"/>
                </a:moveTo>
                <a:lnTo>
                  <a:pt x="10510" y="0"/>
                </a:lnTo>
                <a:lnTo>
                  <a:pt x="10510" y="242237"/>
                </a:lnTo>
                <a:lnTo>
                  <a:pt x="11857622" y="242237"/>
                </a:lnTo>
                <a:lnTo>
                  <a:pt x="0" y="1730679"/>
                </a:lnTo>
                <a:close/>
              </a:path>
            </a:pathLst>
          </a:custGeom>
          <a:solidFill>
            <a:srgbClr val="7CA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7" name="YELLOW ARROW TITLE">
            <a:extLst>
              <a:ext uri="{FF2B5EF4-FFF2-40B4-BE49-F238E27FC236}">
                <a16:creationId xmlns:a16="http://schemas.microsoft.com/office/drawing/2014/main" id="{5250BC18-AE28-476B-B0FC-18CFD514DD4C}"/>
              </a:ext>
            </a:extLst>
          </p:cNvPr>
          <p:cNvGrpSpPr/>
          <p:nvPr/>
        </p:nvGrpSpPr>
        <p:grpSpPr>
          <a:xfrm>
            <a:off x="11353982" y="-3192679"/>
            <a:ext cx="15489305" cy="3066140"/>
            <a:chOff x="-1542809" y="-1621909"/>
            <a:chExt cx="15489305" cy="3066140"/>
          </a:xfrm>
          <a:solidFill>
            <a:srgbClr val="A9D18E"/>
          </a:solidFill>
        </p:grpSpPr>
        <p:sp>
          <p:nvSpPr>
            <p:cNvPr id="28" name="Arrow: Up 27">
              <a:extLst>
                <a:ext uri="{FF2B5EF4-FFF2-40B4-BE49-F238E27FC236}">
                  <a16:creationId xmlns:a16="http://schemas.microsoft.com/office/drawing/2014/main" id="{1289856C-5424-4673-8FC7-E5058FF87714}"/>
                </a:ext>
              </a:extLst>
            </p:cNvPr>
            <p:cNvSpPr/>
            <p:nvPr/>
          </p:nvSpPr>
          <p:spPr>
            <a:xfrm rot="15773629">
              <a:off x="4668774" y="-7833492"/>
              <a:ext cx="3066140" cy="15489305"/>
            </a:xfrm>
            <a:prstGeom prst="upArrow">
              <a:avLst>
                <a:gd name="adj1" fmla="val 50000"/>
                <a:gd name="adj2" fmla="val 4005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H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161902E-53F4-4DF7-8A39-5164B056838C}"/>
                </a:ext>
              </a:extLst>
            </p:cNvPr>
            <p:cNvSpPr txBox="1"/>
            <p:nvPr/>
          </p:nvSpPr>
          <p:spPr>
            <a:xfrm rot="21165214">
              <a:off x="-212022" y="-855453"/>
              <a:ext cx="13977662" cy="140001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PH" sz="1800" b="1" i="0" u="none" strike="noStrike" kern="1200" cap="none" spc="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NỘI DUNG 2</a:t>
              </a:r>
              <a:endParaRPr kumimoji="0" lang="en-PH" sz="18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06C105E-32B8-4F9C-927E-CED0102DEDEA}"/>
              </a:ext>
            </a:extLst>
          </p:cNvPr>
          <p:cNvGrpSpPr/>
          <p:nvPr/>
        </p:nvGrpSpPr>
        <p:grpSpPr>
          <a:xfrm>
            <a:off x="-14442866" y="7142223"/>
            <a:ext cx="15480000" cy="3066140"/>
            <a:chOff x="-1740159" y="5444053"/>
            <a:chExt cx="15480000" cy="3066140"/>
          </a:xfrm>
          <a:solidFill>
            <a:srgbClr val="CB5845"/>
          </a:solidFill>
        </p:grpSpPr>
        <p:sp>
          <p:nvSpPr>
            <p:cNvPr id="31" name="Arrow: Up 30">
              <a:extLst>
                <a:ext uri="{FF2B5EF4-FFF2-40B4-BE49-F238E27FC236}">
                  <a16:creationId xmlns:a16="http://schemas.microsoft.com/office/drawing/2014/main" id="{3031FA44-55D7-4912-B8AC-EB557664D419}"/>
                </a:ext>
              </a:extLst>
            </p:cNvPr>
            <p:cNvSpPr/>
            <p:nvPr/>
          </p:nvSpPr>
          <p:spPr>
            <a:xfrm rot="4964768" flipH="1">
              <a:off x="4466771" y="-762877"/>
              <a:ext cx="3066140" cy="15480000"/>
            </a:xfrm>
            <a:prstGeom prst="upArrow">
              <a:avLst>
                <a:gd name="adj1" fmla="val 50000"/>
                <a:gd name="adj2" fmla="val 4005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H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193B36D-9ADC-48CB-AF1D-587B6414C07E}"/>
                </a:ext>
              </a:extLst>
            </p:cNvPr>
            <p:cNvSpPr txBox="1"/>
            <p:nvPr/>
          </p:nvSpPr>
          <p:spPr>
            <a:xfrm rot="21165214">
              <a:off x="-1562861" y="6332949"/>
              <a:ext cx="13944937" cy="1400010"/>
            </a:xfrm>
            <a:prstGeom prst="rect">
              <a:avLst/>
            </a:prstGeom>
            <a:grp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PH" sz="1800" b="1" i="0" u="none" strike="noStrike" kern="1200" cap="none" spc="30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NỘI DUNG 2</a:t>
              </a:r>
              <a:endParaRPr kumimoji="0" lang="en-PH" sz="18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WHITE BORDER">
            <a:extLst>
              <a:ext uri="{FF2B5EF4-FFF2-40B4-BE49-F238E27FC236}">
                <a16:creationId xmlns:a16="http://schemas.microsoft.com/office/drawing/2014/main" id="{752A794D-A7CB-454B-9775-E81B330035BF}"/>
              </a:ext>
            </a:extLst>
          </p:cNvPr>
          <p:cNvSpPr/>
          <p:nvPr/>
        </p:nvSpPr>
        <p:spPr>
          <a:xfrm>
            <a:off x="-10510" y="1458000"/>
            <a:ext cx="144000" cy="54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WHITE BORDER">
            <a:extLst>
              <a:ext uri="{FF2B5EF4-FFF2-40B4-BE49-F238E27FC236}">
                <a16:creationId xmlns:a16="http://schemas.microsoft.com/office/drawing/2014/main" id="{27122CBE-EB1F-4649-BC62-384943FDCC23}"/>
              </a:ext>
            </a:extLst>
          </p:cNvPr>
          <p:cNvSpPr/>
          <p:nvPr/>
        </p:nvSpPr>
        <p:spPr>
          <a:xfrm rot="21167903">
            <a:off x="-121452" y="680091"/>
            <a:ext cx="12645109" cy="114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WHITE BORDER">
            <a:extLst>
              <a:ext uri="{FF2B5EF4-FFF2-40B4-BE49-F238E27FC236}">
                <a16:creationId xmlns:a16="http://schemas.microsoft.com/office/drawing/2014/main" id="{2E5B5EBE-1403-4FDE-851D-F233534BB364}"/>
              </a:ext>
            </a:extLst>
          </p:cNvPr>
          <p:cNvSpPr/>
          <p:nvPr/>
        </p:nvSpPr>
        <p:spPr>
          <a:xfrm>
            <a:off x="12062747" y="0"/>
            <a:ext cx="144000" cy="54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WHITE BORDER">
            <a:extLst>
              <a:ext uri="{FF2B5EF4-FFF2-40B4-BE49-F238E27FC236}">
                <a16:creationId xmlns:a16="http://schemas.microsoft.com/office/drawing/2014/main" id="{B6383E31-8060-48CB-8E66-318CBF452ECB}"/>
              </a:ext>
            </a:extLst>
          </p:cNvPr>
          <p:cNvSpPr/>
          <p:nvPr/>
        </p:nvSpPr>
        <p:spPr>
          <a:xfrm rot="21167903">
            <a:off x="-121453" y="6063612"/>
            <a:ext cx="12645109" cy="114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170429"/>
      </p:ext>
    </p:extLst>
  </p:cSld>
  <p:clrMapOvr>
    <a:masterClrMapping/>
  </p:clrMapOvr>
  <p:transition spd="slow" advTm="2921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750" fill="hold"/>
                                        <p:tgtEl>
                                          <p:spTgt spid="3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-1.11745 0.24746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872" y="1238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11745 0.24746 L -1.24948 0.27685 " pathEditMode="relative" rAng="0" ptsTypes="AA">
                                      <p:cBhvr>
                                        <p:cTn id="16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2" y="145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L 1.04974 -0.24837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87" y="-1243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04974 -0.24837 L 1.18854 -0.28148 " pathEditMode="relative" rAng="0" ptsTypes="AA">
                                      <p:cBhvr>
                                        <p:cTn id="20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-166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61459 L 0 3.33333E-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99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62245 L 0 -4.44444E-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34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0 0.61458 L 0 -3.7037E-7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71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0 -0.62245 L 0 -1.48148E-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11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.61458 L 0 -1.48148E-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74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-0.62245 L 0 -1.48148E-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61" grpId="0" animBg="1"/>
      <p:bldP spid="62" grpId="0" animBg="1"/>
      <p:bldP spid="55" grpId="0" animBg="1"/>
      <p:bldP spid="56" grpId="0" animBg="1"/>
      <p:bldP spid="48" grpId="0" animBg="1"/>
      <p:bldP spid="47" grpId="0" animBg="1"/>
      <p:bldP spid="4" grpId="0" animBg="1"/>
      <p:bldP spid="6" grpId="0" animBg="1"/>
      <p:bldP spid="12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CA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APP WINDOW (BACK)">
            <a:extLst>
              <a:ext uri="{FF2B5EF4-FFF2-40B4-BE49-F238E27FC236}">
                <a16:creationId xmlns:a16="http://schemas.microsoft.com/office/drawing/2014/main" id="{CAA1D5E8-32D4-4B88-A404-348DA0179159}"/>
              </a:ext>
            </a:extLst>
          </p:cNvPr>
          <p:cNvGrpSpPr/>
          <p:nvPr/>
        </p:nvGrpSpPr>
        <p:grpSpPr>
          <a:xfrm>
            <a:off x="200064" y="249279"/>
            <a:ext cx="11502890" cy="6188765"/>
            <a:chOff x="401704" y="416301"/>
            <a:chExt cx="11502890" cy="6188765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ED2245B4-33E5-4B57-B64F-42C84C27651D}"/>
                </a:ext>
              </a:extLst>
            </p:cNvPr>
            <p:cNvGrpSpPr/>
            <p:nvPr/>
          </p:nvGrpSpPr>
          <p:grpSpPr>
            <a:xfrm>
              <a:off x="401704" y="416301"/>
              <a:ext cx="11502890" cy="6188765"/>
              <a:chOff x="401704" y="410818"/>
              <a:chExt cx="11502890" cy="6188765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7BFFEE01-BE5D-4AB7-9DF2-03CC697B52E4}"/>
                  </a:ext>
                </a:extLst>
              </p:cNvPr>
              <p:cNvGrpSpPr/>
              <p:nvPr/>
            </p:nvGrpSpPr>
            <p:grpSpPr>
              <a:xfrm>
                <a:off x="401707" y="410818"/>
                <a:ext cx="11502887" cy="6188765"/>
                <a:chOff x="344557" y="334618"/>
                <a:chExt cx="11502887" cy="6188765"/>
              </a:xfrm>
            </p:grpSpPr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EFC0D354-21C3-486C-84B7-573A402987FC}"/>
                    </a:ext>
                  </a:extLst>
                </p:cNvPr>
                <p:cNvSpPr/>
                <p:nvPr/>
              </p:nvSpPr>
              <p:spPr>
                <a:xfrm>
                  <a:off x="344557" y="334618"/>
                  <a:ext cx="11502887" cy="61887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P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A4E9E035-7532-4A03-9699-33C12BBC83E0}"/>
                    </a:ext>
                  </a:extLst>
                </p:cNvPr>
                <p:cNvSpPr/>
                <p:nvPr/>
              </p:nvSpPr>
              <p:spPr>
                <a:xfrm>
                  <a:off x="344557" y="334618"/>
                  <a:ext cx="11502886" cy="434008"/>
                </a:xfrm>
                <a:prstGeom prst="rect">
                  <a:avLst/>
                </a:prstGeom>
                <a:solidFill>
                  <a:srgbClr val="F1D16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PH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78104EFF-063E-4E52-A806-C9ECCD8DDEE2}"/>
                    </a:ext>
                  </a:extLst>
                </p:cNvPr>
                <p:cNvGrpSpPr/>
                <p:nvPr/>
              </p:nvGrpSpPr>
              <p:grpSpPr>
                <a:xfrm>
                  <a:off x="486382" y="464073"/>
                  <a:ext cx="175098" cy="175098"/>
                  <a:chOff x="2256816" y="1157591"/>
                  <a:chExt cx="447474" cy="447473"/>
                </a:xfrm>
              </p:grpSpPr>
              <p:cxnSp>
                <p:nvCxnSpPr>
                  <p:cNvPr id="100" name="Straight Connector 99">
                    <a:extLst>
                      <a:ext uri="{FF2B5EF4-FFF2-40B4-BE49-F238E27FC236}">
                        <a16:creationId xmlns:a16="http://schemas.microsoft.com/office/drawing/2014/main" id="{876B6087-1F2B-483D-9B78-C8A15C30CFF9}"/>
                      </a:ext>
                    </a:extLst>
                  </p:cNvPr>
                  <p:cNvCxnSpPr/>
                  <p:nvPr/>
                </p:nvCxnSpPr>
                <p:spPr>
                  <a:xfrm>
                    <a:off x="2256817" y="1157591"/>
                    <a:ext cx="447473" cy="44747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>
                    <a:extLst>
                      <a:ext uri="{FF2B5EF4-FFF2-40B4-BE49-F238E27FC236}">
                        <a16:creationId xmlns:a16="http://schemas.microsoft.com/office/drawing/2014/main" id="{D2E9E863-79B7-4C78-9E5C-451DB69A1C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256816" y="1157591"/>
                    <a:ext cx="447473" cy="44747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CA80C2EE-ED76-462D-8281-73C91E802B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4698" y="334618"/>
                  <a:ext cx="0" cy="434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541DCBC1-4DAC-4FA7-B3BF-674695CD7F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22443" y="334618"/>
                  <a:ext cx="0" cy="434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2A2F9655-85B5-4487-9EC5-53EC520423BB}"/>
                    </a:ext>
                  </a:extLst>
                </p:cNvPr>
                <p:cNvSpPr/>
                <p:nvPr/>
              </p:nvSpPr>
              <p:spPr>
                <a:xfrm>
                  <a:off x="896569" y="439754"/>
                  <a:ext cx="223736" cy="22373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P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7FC1C14-6FFD-4A3A-BBD0-85D82E7F6D07}"/>
                  </a:ext>
                </a:extLst>
              </p:cNvPr>
              <p:cNvSpPr/>
              <p:nvPr/>
            </p:nvSpPr>
            <p:spPr>
              <a:xfrm>
                <a:off x="401705" y="1935857"/>
                <a:ext cx="5694296" cy="4663725"/>
              </a:xfrm>
              <a:prstGeom prst="rect">
                <a:avLst/>
              </a:prstGeom>
              <a:solidFill>
                <a:srgbClr val="F1895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758378DC-95DE-4D4F-8A86-7E6266F995A9}"/>
                  </a:ext>
                </a:extLst>
              </p:cNvPr>
              <p:cNvSpPr/>
              <p:nvPr/>
            </p:nvSpPr>
            <p:spPr>
              <a:xfrm>
                <a:off x="401704" y="844826"/>
                <a:ext cx="11502887" cy="109519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1906E67-7724-4DC5-867A-1791E5765D96}"/>
                </a:ext>
              </a:extLst>
            </p:cNvPr>
            <p:cNvSpPr/>
            <p:nvPr/>
          </p:nvSpPr>
          <p:spPr>
            <a:xfrm>
              <a:off x="6096000" y="1954010"/>
              <a:ext cx="5808591" cy="4634654"/>
            </a:xfrm>
            <a:prstGeom prst="rect">
              <a:avLst/>
            </a:prstGeom>
            <a:solidFill>
              <a:srgbClr val="CB584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H" sz="1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8" name="APP WINDOW (MID)">
            <a:extLst>
              <a:ext uri="{FF2B5EF4-FFF2-40B4-BE49-F238E27FC236}">
                <a16:creationId xmlns:a16="http://schemas.microsoft.com/office/drawing/2014/main" id="{6C5EC3AD-128D-4C2F-A6BE-8B7668D67C53}"/>
              </a:ext>
            </a:extLst>
          </p:cNvPr>
          <p:cNvGrpSpPr/>
          <p:nvPr/>
        </p:nvGrpSpPr>
        <p:grpSpPr>
          <a:xfrm>
            <a:off x="290968" y="338748"/>
            <a:ext cx="11502890" cy="6188765"/>
            <a:chOff x="401704" y="416301"/>
            <a:chExt cx="11502890" cy="6188765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8B452D74-9EF0-41DB-AE29-2458DFEC1C7E}"/>
                </a:ext>
              </a:extLst>
            </p:cNvPr>
            <p:cNvGrpSpPr/>
            <p:nvPr/>
          </p:nvGrpSpPr>
          <p:grpSpPr>
            <a:xfrm>
              <a:off x="401704" y="416301"/>
              <a:ext cx="11502890" cy="6188765"/>
              <a:chOff x="401704" y="410818"/>
              <a:chExt cx="11502890" cy="6188765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F5EF4AE6-ED8B-4426-B814-F26148E470BA}"/>
                  </a:ext>
                </a:extLst>
              </p:cNvPr>
              <p:cNvGrpSpPr/>
              <p:nvPr/>
            </p:nvGrpSpPr>
            <p:grpSpPr>
              <a:xfrm>
                <a:off x="401707" y="410818"/>
                <a:ext cx="11502887" cy="6188765"/>
                <a:chOff x="344557" y="334618"/>
                <a:chExt cx="11502887" cy="6188765"/>
              </a:xfrm>
            </p:grpSpPr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B29C4EC6-5D80-4FC9-8C5C-FBFA4343A552}"/>
                    </a:ext>
                  </a:extLst>
                </p:cNvPr>
                <p:cNvSpPr/>
                <p:nvPr/>
              </p:nvSpPr>
              <p:spPr>
                <a:xfrm>
                  <a:off x="344557" y="334618"/>
                  <a:ext cx="11502887" cy="61887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P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42543165-FE70-46AD-BC47-E5A366949EF3}"/>
                    </a:ext>
                  </a:extLst>
                </p:cNvPr>
                <p:cNvSpPr/>
                <p:nvPr/>
              </p:nvSpPr>
              <p:spPr>
                <a:xfrm>
                  <a:off x="344557" y="334618"/>
                  <a:ext cx="11502886" cy="434008"/>
                </a:xfrm>
                <a:prstGeom prst="rect">
                  <a:avLst/>
                </a:prstGeom>
                <a:solidFill>
                  <a:srgbClr val="F1D16A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PH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748421DE-4088-4F3F-9AA4-7BEEF96C0DD0}"/>
                    </a:ext>
                  </a:extLst>
                </p:cNvPr>
                <p:cNvGrpSpPr/>
                <p:nvPr/>
              </p:nvGrpSpPr>
              <p:grpSpPr>
                <a:xfrm>
                  <a:off x="486382" y="464073"/>
                  <a:ext cx="175098" cy="175098"/>
                  <a:chOff x="2256816" y="1157591"/>
                  <a:chExt cx="447474" cy="447473"/>
                </a:xfrm>
              </p:grpSpPr>
              <p:cxnSp>
                <p:nvCxnSpPr>
                  <p:cNvPr id="86" name="Straight Connector 85">
                    <a:extLst>
                      <a:ext uri="{FF2B5EF4-FFF2-40B4-BE49-F238E27FC236}">
                        <a16:creationId xmlns:a16="http://schemas.microsoft.com/office/drawing/2014/main" id="{2B97C69F-80DD-4641-BE66-28F463EE171D}"/>
                      </a:ext>
                    </a:extLst>
                  </p:cNvPr>
                  <p:cNvCxnSpPr/>
                  <p:nvPr/>
                </p:nvCxnSpPr>
                <p:spPr>
                  <a:xfrm>
                    <a:off x="2256817" y="1157591"/>
                    <a:ext cx="447473" cy="44747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>
                    <a:extLst>
                      <a:ext uri="{FF2B5EF4-FFF2-40B4-BE49-F238E27FC236}">
                        <a16:creationId xmlns:a16="http://schemas.microsoft.com/office/drawing/2014/main" id="{175BCCFD-A029-404A-B78F-7686F4CDF9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256816" y="1157591"/>
                    <a:ext cx="447473" cy="44747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E1DCF0BB-8AE1-4742-AD47-EE26919986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4698" y="334618"/>
                  <a:ext cx="0" cy="434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16B2CFEC-9E17-4CBF-B0E5-75D1642121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22443" y="334618"/>
                  <a:ext cx="0" cy="434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BECA5933-9450-4280-A894-8BE556B4BAD9}"/>
                    </a:ext>
                  </a:extLst>
                </p:cNvPr>
                <p:cNvSpPr/>
                <p:nvPr/>
              </p:nvSpPr>
              <p:spPr>
                <a:xfrm>
                  <a:off x="896569" y="439754"/>
                  <a:ext cx="223736" cy="22373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P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C3EC43DD-73A6-4AE4-A52C-11C2467F5B89}"/>
                  </a:ext>
                </a:extLst>
              </p:cNvPr>
              <p:cNvSpPr/>
              <p:nvPr/>
            </p:nvSpPr>
            <p:spPr>
              <a:xfrm>
                <a:off x="401705" y="1935857"/>
                <a:ext cx="5694296" cy="4663725"/>
              </a:xfrm>
              <a:prstGeom prst="rect">
                <a:avLst/>
              </a:prstGeom>
              <a:solidFill>
                <a:srgbClr val="F1895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BC656C8-608D-4168-BD1C-48307845A9E8}"/>
                  </a:ext>
                </a:extLst>
              </p:cNvPr>
              <p:cNvSpPr/>
              <p:nvPr/>
            </p:nvSpPr>
            <p:spPr>
              <a:xfrm>
                <a:off x="401704" y="844826"/>
                <a:ext cx="11502887" cy="109519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1ADE725-B9A8-4D26-A238-43A9F8479955}"/>
                </a:ext>
              </a:extLst>
            </p:cNvPr>
            <p:cNvSpPr/>
            <p:nvPr/>
          </p:nvSpPr>
          <p:spPr>
            <a:xfrm>
              <a:off x="6096000" y="1954010"/>
              <a:ext cx="5808591" cy="4634654"/>
            </a:xfrm>
            <a:prstGeom prst="rect">
              <a:avLst/>
            </a:prstGeom>
            <a:solidFill>
              <a:srgbClr val="CB584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H" sz="1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" name="APP WINDOW (FRONT)">
            <a:extLst>
              <a:ext uri="{FF2B5EF4-FFF2-40B4-BE49-F238E27FC236}">
                <a16:creationId xmlns:a16="http://schemas.microsoft.com/office/drawing/2014/main" id="{4BE12394-E9BD-4D23-B31C-9FE8A7C64853}"/>
              </a:ext>
            </a:extLst>
          </p:cNvPr>
          <p:cNvGrpSpPr/>
          <p:nvPr/>
        </p:nvGrpSpPr>
        <p:grpSpPr>
          <a:xfrm>
            <a:off x="401704" y="410818"/>
            <a:ext cx="11502890" cy="6188765"/>
            <a:chOff x="401704" y="410818"/>
            <a:chExt cx="11502890" cy="6188765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6011B916-5263-463B-B098-D0676F366B0B}"/>
                </a:ext>
              </a:extLst>
            </p:cNvPr>
            <p:cNvGrpSpPr/>
            <p:nvPr/>
          </p:nvGrpSpPr>
          <p:grpSpPr>
            <a:xfrm>
              <a:off x="401707" y="410818"/>
              <a:ext cx="11502887" cy="6188765"/>
              <a:chOff x="344557" y="334618"/>
              <a:chExt cx="11502887" cy="6188765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8D96545-D438-45C6-9792-A2E3255EA706}"/>
                  </a:ext>
                </a:extLst>
              </p:cNvPr>
              <p:cNvSpPr/>
              <p:nvPr/>
            </p:nvSpPr>
            <p:spPr>
              <a:xfrm>
                <a:off x="344557" y="334618"/>
                <a:ext cx="11502887" cy="61887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E0B17B4-F867-41CB-B4D9-27544E4FF73D}"/>
                  </a:ext>
                </a:extLst>
              </p:cNvPr>
              <p:cNvSpPr/>
              <p:nvPr/>
            </p:nvSpPr>
            <p:spPr>
              <a:xfrm>
                <a:off x="344557" y="334618"/>
                <a:ext cx="11502886" cy="434008"/>
              </a:xfrm>
              <a:prstGeom prst="rect">
                <a:avLst/>
              </a:prstGeom>
              <a:solidFill>
                <a:srgbClr val="F1D16A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FE018F68-B971-4320-9671-838E92A8ED74}"/>
                  </a:ext>
                </a:extLst>
              </p:cNvPr>
              <p:cNvGrpSpPr/>
              <p:nvPr/>
            </p:nvGrpSpPr>
            <p:grpSpPr>
              <a:xfrm>
                <a:off x="486382" y="464073"/>
                <a:ext cx="175098" cy="175098"/>
                <a:chOff x="2256816" y="1157591"/>
                <a:chExt cx="447474" cy="447473"/>
              </a:xfrm>
            </p:grpSpPr>
            <p:cxnSp>
              <p:nvCxnSpPr>
                <p:cNvPr id="5" name="Straight Connector 4">
                  <a:extLst>
                    <a:ext uri="{FF2B5EF4-FFF2-40B4-BE49-F238E27FC236}">
                      <a16:creationId xmlns:a16="http://schemas.microsoft.com/office/drawing/2014/main" id="{897600B1-0FBE-4995-B18D-72A2ABF80F64}"/>
                    </a:ext>
                  </a:extLst>
                </p:cNvPr>
                <p:cNvCxnSpPr/>
                <p:nvPr/>
              </p:nvCxnSpPr>
              <p:spPr>
                <a:xfrm>
                  <a:off x="2256817" y="1157591"/>
                  <a:ext cx="447473" cy="44747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id="{99CB5AF0-D22C-4BFA-87B3-ED924B60FC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256816" y="1157591"/>
                  <a:ext cx="447473" cy="44747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FF0E7D5C-FE9A-4A23-AEE5-AE29D6278E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4698" y="334618"/>
                <a:ext cx="0" cy="4340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4E5FA185-E128-413B-A534-990B221C66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2443" y="334618"/>
                <a:ext cx="0" cy="4340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E99B5A7-CB6A-4DFE-BC64-023DD48068DE}"/>
                  </a:ext>
                </a:extLst>
              </p:cNvPr>
              <p:cNvSpPr/>
              <p:nvPr/>
            </p:nvSpPr>
            <p:spPr>
              <a:xfrm>
                <a:off x="896569" y="439754"/>
                <a:ext cx="223736" cy="22373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411154B-EA4A-4D3A-A06E-941D73C39015}"/>
                </a:ext>
              </a:extLst>
            </p:cNvPr>
            <p:cNvSpPr/>
            <p:nvPr/>
          </p:nvSpPr>
          <p:spPr>
            <a:xfrm>
              <a:off x="401705" y="1935857"/>
              <a:ext cx="5694296" cy="4663725"/>
            </a:xfrm>
            <a:prstGeom prst="rect">
              <a:avLst/>
            </a:prstGeom>
            <a:solidFill>
              <a:srgbClr val="F1895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23DDA06-D927-4E79-B5F5-58B6AB47BBF0}"/>
                </a:ext>
              </a:extLst>
            </p:cNvPr>
            <p:cNvSpPr/>
            <p:nvPr/>
          </p:nvSpPr>
          <p:spPr>
            <a:xfrm>
              <a:off x="401704" y="844826"/>
              <a:ext cx="11502887" cy="10951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TITLE TEXT">
            <a:extLst>
              <a:ext uri="{FF2B5EF4-FFF2-40B4-BE49-F238E27FC236}">
                <a16:creationId xmlns:a16="http://schemas.microsoft.com/office/drawing/2014/main" id="{84A8E31B-E325-4441-AC62-29BBD9914C0E}"/>
              </a:ext>
            </a:extLst>
          </p:cNvPr>
          <p:cNvSpPr txBox="1"/>
          <p:nvPr/>
        </p:nvSpPr>
        <p:spPr>
          <a:xfrm>
            <a:off x="2721939" y="1107030"/>
            <a:ext cx="6862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3200" b="1" dirty="0" err="1" smtClean="0">
                <a:solidFill>
                  <a:srgbClr val="F1D1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PH" sz="3200" b="1" dirty="0" smtClean="0">
                <a:solidFill>
                  <a:srgbClr val="F1D1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3200" b="1" dirty="0" err="1" smtClean="0">
                <a:solidFill>
                  <a:srgbClr val="F1D1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PH" sz="3200" b="1" dirty="0" smtClean="0">
                <a:solidFill>
                  <a:srgbClr val="F1D1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3200" b="1" dirty="0" err="1" smtClean="0">
                <a:solidFill>
                  <a:srgbClr val="F1D1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PH" sz="3200" b="1" dirty="0" smtClean="0">
                <a:solidFill>
                  <a:srgbClr val="F1D1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3200" b="1" dirty="0" err="1" smtClean="0">
                <a:solidFill>
                  <a:srgbClr val="F1D1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PH" sz="3200" b="1" dirty="0" smtClean="0">
                <a:solidFill>
                  <a:srgbClr val="F1D1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3200" b="1" dirty="0" err="1" smtClean="0">
                <a:solidFill>
                  <a:srgbClr val="F1D1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endParaRPr kumimoji="0" lang="en-PH" sz="3200" b="1" i="0" u="none" strike="noStrike" kern="1200" cap="none" spc="0" normalizeH="0" baseline="0" noProof="0" dirty="0">
              <a:ln>
                <a:noFill/>
              </a:ln>
              <a:solidFill>
                <a:srgbClr val="F1D16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DO NOT DELETE">
            <a:extLst>
              <a:ext uri="{FF2B5EF4-FFF2-40B4-BE49-F238E27FC236}">
                <a16:creationId xmlns:a16="http://schemas.microsoft.com/office/drawing/2014/main" id="{D8DB4CDD-89CF-4CBA-A6C3-DABFAB75748C}"/>
              </a:ext>
            </a:extLst>
          </p:cNvPr>
          <p:cNvSpPr/>
          <p:nvPr/>
        </p:nvSpPr>
        <p:spPr>
          <a:xfrm>
            <a:off x="11922014" y="1691805"/>
            <a:ext cx="269986" cy="5166195"/>
          </a:xfrm>
          <a:prstGeom prst="rect">
            <a:avLst/>
          </a:prstGeom>
          <a:solidFill>
            <a:srgbClr val="7CA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45" y="1984584"/>
            <a:ext cx="10957631" cy="446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15517"/>
      </p:ext>
    </p:extLst>
  </p:cSld>
  <p:clrMapOvr>
    <a:masterClrMapping/>
  </p:clrMapOvr>
  <p:transition spd="slow" advTm="3061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D1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APP WINDOW (BACK)">
            <a:extLst>
              <a:ext uri="{FF2B5EF4-FFF2-40B4-BE49-F238E27FC236}">
                <a16:creationId xmlns:a16="http://schemas.microsoft.com/office/drawing/2014/main" id="{CAA1D5E8-32D4-4B88-A404-348DA0179159}"/>
              </a:ext>
            </a:extLst>
          </p:cNvPr>
          <p:cNvGrpSpPr/>
          <p:nvPr/>
        </p:nvGrpSpPr>
        <p:grpSpPr>
          <a:xfrm>
            <a:off x="200064" y="249279"/>
            <a:ext cx="11502890" cy="6188765"/>
            <a:chOff x="401704" y="416301"/>
            <a:chExt cx="11502890" cy="6188765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ED2245B4-33E5-4B57-B64F-42C84C27651D}"/>
                </a:ext>
              </a:extLst>
            </p:cNvPr>
            <p:cNvGrpSpPr/>
            <p:nvPr/>
          </p:nvGrpSpPr>
          <p:grpSpPr>
            <a:xfrm>
              <a:off x="401704" y="416301"/>
              <a:ext cx="11502890" cy="6188765"/>
              <a:chOff x="401704" y="410818"/>
              <a:chExt cx="11502890" cy="6188765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7BFFEE01-BE5D-4AB7-9DF2-03CC697B52E4}"/>
                  </a:ext>
                </a:extLst>
              </p:cNvPr>
              <p:cNvGrpSpPr/>
              <p:nvPr/>
            </p:nvGrpSpPr>
            <p:grpSpPr>
              <a:xfrm>
                <a:off x="401707" y="410818"/>
                <a:ext cx="11502887" cy="6188765"/>
                <a:chOff x="344557" y="334618"/>
                <a:chExt cx="11502887" cy="6188765"/>
              </a:xfrm>
            </p:grpSpPr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EFC0D354-21C3-486C-84B7-573A402987FC}"/>
                    </a:ext>
                  </a:extLst>
                </p:cNvPr>
                <p:cNvSpPr/>
                <p:nvPr/>
              </p:nvSpPr>
              <p:spPr>
                <a:xfrm>
                  <a:off x="344557" y="334618"/>
                  <a:ext cx="11502887" cy="61887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P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A4E9E035-7532-4A03-9699-33C12BBC83E0}"/>
                    </a:ext>
                  </a:extLst>
                </p:cNvPr>
                <p:cNvSpPr/>
                <p:nvPr/>
              </p:nvSpPr>
              <p:spPr>
                <a:xfrm>
                  <a:off x="344557" y="334618"/>
                  <a:ext cx="11502886" cy="434008"/>
                </a:xfrm>
                <a:prstGeom prst="rect">
                  <a:avLst/>
                </a:prstGeom>
                <a:solidFill>
                  <a:srgbClr val="CB584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PH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78104EFF-063E-4E52-A806-C9ECCD8DDEE2}"/>
                    </a:ext>
                  </a:extLst>
                </p:cNvPr>
                <p:cNvGrpSpPr/>
                <p:nvPr/>
              </p:nvGrpSpPr>
              <p:grpSpPr>
                <a:xfrm>
                  <a:off x="486382" y="464073"/>
                  <a:ext cx="175098" cy="175098"/>
                  <a:chOff x="2256816" y="1157591"/>
                  <a:chExt cx="447474" cy="447473"/>
                </a:xfrm>
              </p:grpSpPr>
              <p:cxnSp>
                <p:nvCxnSpPr>
                  <p:cNvPr id="100" name="Straight Connector 99">
                    <a:extLst>
                      <a:ext uri="{FF2B5EF4-FFF2-40B4-BE49-F238E27FC236}">
                        <a16:creationId xmlns:a16="http://schemas.microsoft.com/office/drawing/2014/main" id="{876B6087-1F2B-483D-9B78-C8A15C30CFF9}"/>
                      </a:ext>
                    </a:extLst>
                  </p:cNvPr>
                  <p:cNvCxnSpPr/>
                  <p:nvPr/>
                </p:nvCxnSpPr>
                <p:spPr>
                  <a:xfrm>
                    <a:off x="2256817" y="1157591"/>
                    <a:ext cx="447473" cy="44747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>
                    <a:extLst>
                      <a:ext uri="{FF2B5EF4-FFF2-40B4-BE49-F238E27FC236}">
                        <a16:creationId xmlns:a16="http://schemas.microsoft.com/office/drawing/2014/main" id="{D2E9E863-79B7-4C78-9E5C-451DB69A1C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256816" y="1157591"/>
                    <a:ext cx="447473" cy="44747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CA80C2EE-ED76-462D-8281-73C91E802B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4698" y="334618"/>
                  <a:ext cx="0" cy="434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541DCBC1-4DAC-4FA7-B3BF-674695CD7F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22443" y="334618"/>
                  <a:ext cx="0" cy="434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2A2F9655-85B5-4487-9EC5-53EC520423BB}"/>
                    </a:ext>
                  </a:extLst>
                </p:cNvPr>
                <p:cNvSpPr/>
                <p:nvPr/>
              </p:nvSpPr>
              <p:spPr>
                <a:xfrm>
                  <a:off x="896569" y="439754"/>
                  <a:ext cx="223736" cy="22373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P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7FC1C14-6FFD-4A3A-BBD0-85D82E7F6D07}"/>
                  </a:ext>
                </a:extLst>
              </p:cNvPr>
              <p:cNvSpPr/>
              <p:nvPr/>
            </p:nvSpPr>
            <p:spPr>
              <a:xfrm>
                <a:off x="401705" y="1935857"/>
                <a:ext cx="5694296" cy="4663725"/>
              </a:xfrm>
              <a:prstGeom prst="rect">
                <a:avLst/>
              </a:prstGeom>
              <a:solidFill>
                <a:srgbClr val="3E74A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758378DC-95DE-4D4F-8A86-7E6266F995A9}"/>
                  </a:ext>
                </a:extLst>
              </p:cNvPr>
              <p:cNvSpPr/>
              <p:nvPr/>
            </p:nvSpPr>
            <p:spPr>
              <a:xfrm>
                <a:off x="401704" y="844826"/>
                <a:ext cx="11502887" cy="109519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1906E67-7724-4DC5-867A-1791E5765D96}"/>
                </a:ext>
              </a:extLst>
            </p:cNvPr>
            <p:cNvSpPr/>
            <p:nvPr/>
          </p:nvSpPr>
          <p:spPr>
            <a:xfrm>
              <a:off x="6096000" y="1954010"/>
              <a:ext cx="5808591" cy="4634654"/>
            </a:xfrm>
            <a:prstGeom prst="rect">
              <a:avLst/>
            </a:prstGeom>
            <a:solidFill>
              <a:srgbClr val="CB584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H" sz="1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8" name="APP WINDOW (MID)">
            <a:extLst>
              <a:ext uri="{FF2B5EF4-FFF2-40B4-BE49-F238E27FC236}">
                <a16:creationId xmlns:a16="http://schemas.microsoft.com/office/drawing/2014/main" id="{6C5EC3AD-128D-4C2F-A6BE-8B7668D67C53}"/>
              </a:ext>
            </a:extLst>
          </p:cNvPr>
          <p:cNvGrpSpPr/>
          <p:nvPr/>
        </p:nvGrpSpPr>
        <p:grpSpPr>
          <a:xfrm>
            <a:off x="290968" y="338748"/>
            <a:ext cx="11502890" cy="6188765"/>
            <a:chOff x="401704" y="416301"/>
            <a:chExt cx="11502890" cy="6188765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8B452D74-9EF0-41DB-AE29-2458DFEC1C7E}"/>
                </a:ext>
              </a:extLst>
            </p:cNvPr>
            <p:cNvGrpSpPr/>
            <p:nvPr/>
          </p:nvGrpSpPr>
          <p:grpSpPr>
            <a:xfrm>
              <a:off x="401704" y="416301"/>
              <a:ext cx="11502890" cy="6188765"/>
              <a:chOff x="401704" y="410818"/>
              <a:chExt cx="11502890" cy="6188765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F5EF4AE6-ED8B-4426-B814-F26148E470BA}"/>
                  </a:ext>
                </a:extLst>
              </p:cNvPr>
              <p:cNvGrpSpPr/>
              <p:nvPr/>
            </p:nvGrpSpPr>
            <p:grpSpPr>
              <a:xfrm>
                <a:off x="401707" y="410818"/>
                <a:ext cx="11502887" cy="6188765"/>
                <a:chOff x="344557" y="334618"/>
                <a:chExt cx="11502887" cy="6188765"/>
              </a:xfrm>
            </p:grpSpPr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B29C4EC6-5D80-4FC9-8C5C-FBFA4343A552}"/>
                    </a:ext>
                  </a:extLst>
                </p:cNvPr>
                <p:cNvSpPr/>
                <p:nvPr/>
              </p:nvSpPr>
              <p:spPr>
                <a:xfrm>
                  <a:off x="344557" y="334618"/>
                  <a:ext cx="11502887" cy="61887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P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42543165-FE70-46AD-BC47-E5A366949EF3}"/>
                    </a:ext>
                  </a:extLst>
                </p:cNvPr>
                <p:cNvSpPr/>
                <p:nvPr/>
              </p:nvSpPr>
              <p:spPr>
                <a:xfrm>
                  <a:off x="344557" y="334618"/>
                  <a:ext cx="11502886" cy="434008"/>
                </a:xfrm>
                <a:prstGeom prst="rect">
                  <a:avLst/>
                </a:prstGeom>
                <a:solidFill>
                  <a:srgbClr val="CB5845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PH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748421DE-4088-4F3F-9AA4-7BEEF96C0DD0}"/>
                    </a:ext>
                  </a:extLst>
                </p:cNvPr>
                <p:cNvGrpSpPr/>
                <p:nvPr/>
              </p:nvGrpSpPr>
              <p:grpSpPr>
                <a:xfrm>
                  <a:off x="486382" y="464073"/>
                  <a:ext cx="175098" cy="175098"/>
                  <a:chOff x="2256816" y="1157591"/>
                  <a:chExt cx="447474" cy="447473"/>
                </a:xfrm>
              </p:grpSpPr>
              <p:cxnSp>
                <p:nvCxnSpPr>
                  <p:cNvPr id="86" name="Straight Connector 85">
                    <a:extLst>
                      <a:ext uri="{FF2B5EF4-FFF2-40B4-BE49-F238E27FC236}">
                        <a16:creationId xmlns:a16="http://schemas.microsoft.com/office/drawing/2014/main" id="{2B97C69F-80DD-4641-BE66-28F463EE171D}"/>
                      </a:ext>
                    </a:extLst>
                  </p:cNvPr>
                  <p:cNvCxnSpPr/>
                  <p:nvPr/>
                </p:nvCxnSpPr>
                <p:spPr>
                  <a:xfrm>
                    <a:off x="2256817" y="1157591"/>
                    <a:ext cx="447473" cy="44747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>
                    <a:extLst>
                      <a:ext uri="{FF2B5EF4-FFF2-40B4-BE49-F238E27FC236}">
                        <a16:creationId xmlns:a16="http://schemas.microsoft.com/office/drawing/2014/main" id="{175BCCFD-A029-404A-B78F-7686F4CDF9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256816" y="1157591"/>
                    <a:ext cx="447473" cy="44747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E1DCF0BB-8AE1-4742-AD47-EE26919986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4698" y="334618"/>
                  <a:ext cx="0" cy="434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16B2CFEC-9E17-4CBF-B0E5-75D1642121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22443" y="334618"/>
                  <a:ext cx="0" cy="434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BECA5933-9450-4280-A894-8BE556B4BAD9}"/>
                    </a:ext>
                  </a:extLst>
                </p:cNvPr>
                <p:cNvSpPr/>
                <p:nvPr/>
              </p:nvSpPr>
              <p:spPr>
                <a:xfrm>
                  <a:off x="896569" y="439754"/>
                  <a:ext cx="223736" cy="22373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P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C3EC43DD-73A6-4AE4-A52C-11C2467F5B89}"/>
                  </a:ext>
                </a:extLst>
              </p:cNvPr>
              <p:cNvSpPr/>
              <p:nvPr/>
            </p:nvSpPr>
            <p:spPr>
              <a:xfrm>
                <a:off x="401705" y="1935857"/>
                <a:ext cx="5694296" cy="4663725"/>
              </a:xfrm>
              <a:prstGeom prst="rect">
                <a:avLst/>
              </a:prstGeom>
              <a:solidFill>
                <a:srgbClr val="3E74A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BC656C8-608D-4168-BD1C-48307845A9E8}"/>
                  </a:ext>
                </a:extLst>
              </p:cNvPr>
              <p:cNvSpPr/>
              <p:nvPr/>
            </p:nvSpPr>
            <p:spPr>
              <a:xfrm>
                <a:off x="401704" y="844826"/>
                <a:ext cx="11502887" cy="109519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1ADE725-B9A8-4D26-A238-43A9F8479955}"/>
                </a:ext>
              </a:extLst>
            </p:cNvPr>
            <p:cNvSpPr/>
            <p:nvPr/>
          </p:nvSpPr>
          <p:spPr>
            <a:xfrm>
              <a:off x="6096000" y="1954010"/>
              <a:ext cx="5808591" cy="4634654"/>
            </a:xfrm>
            <a:prstGeom prst="rect">
              <a:avLst/>
            </a:prstGeom>
            <a:solidFill>
              <a:srgbClr val="CB584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H" sz="1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" name="APP WINDOW (FRONT)">
            <a:extLst>
              <a:ext uri="{FF2B5EF4-FFF2-40B4-BE49-F238E27FC236}">
                <a16:creationId xmlns:a16="http://schemas.microsoft.com/office/drawing/2014/main" id="{4BE12394-E9BD-4D23-B31C-9FE8A7C64853}"/>
              </a:ext>
            </a:extLst>
          </p:cNvPr>
          <p:cNvGrpSpPr/>
          <p:nvPr/>
        </p:nvGrpSpPr>
        <p:grpSpPr>
          <a:xfrm>
            <a:off x="401704" y="410818"/>
            <a:ext cx="11502890" cy="6188765"/>
            <a:chOff x="401704" y="410818"/>
            <a:chExt cx="11502890" cy="6188765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6011B916-5263-463B-B098-D0676F366B0B}"/>
                </a:ext>
              </a:extLst>
            </p:cNvPr>
            <p:cNvGrpSpPr/>
            <p:nvPr/>
          </p:nvGrpSpPr>
          <p:grpSpPr>
            <a:xfrm>
              <a:off x="401707" y="410818"/>
              <a:ext cx="11502887" cy="6188765"/>
              <a:chOff x="344557" y="334618"/>
              <a:chExt cx="11502887" cy="6188765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8D96545-D438-45C6-9792-A2E3255EA706}"/>
                  </a:ext>
                </a:extLst>
              </p:cNvPr>
              <p:cNvSpPr/>
              <p:nvPr/>
            </p:nvSpPr>
            <p:spPr>
              <a:xfrm>
                <a:off x="344557" y="334618"/>
                <a:ext cx="11502887" cy="61887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E0B17B4-F867-41CB-B4D9-27544E4FF73D}"/>
                  </a:ext>
                </a:extLst>
              </p:cNvPr>
              <p:cNvSpPr/>
              <p:nvPr/>
            </p:nvSpPr>
            <p:spPr>
              <a:xfrm>
                <a:off x="344557" y="334618"/>
                <a:ext cx="11502886" cy="434008"/>
              </a:xfrm>
              <a:prstGeom prst="rect">
                <a:avLst/>
              </a:prstGeom>
              <a:solidFill>
                <a:srgbClr val="CB584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FE018F68-B971-4320-9671-838E92A8ED74}"/>
                  </a:ext>
                </a:extLst>
              </p:cNvPr>
              <p:cNvGrpSpPr/>
              <p:nvPr/>
            </p:nvGrpSpPr>
            <p:grpSpPr>
              <a:xfrm>
                <a:off x="486382" y="464073"/>
                <a:ext cx="175098" cy="175098"/>
                <a:chOff x="2256816" y="1157591"/>
                <a:chExt cx="447474" cy="447473"/>
              </a:xfrm>
            </p:grpSpPr>
            <p:cxnSp>
              <p:nvCxnSpPr>
                <p:cNvPr id="5" name="Straight Connector 4">
                  <a:extLst>
                    <a:ext uri="{FF2B5EF4-FFF2-40B4-BE49-F238E27FC236}">
                      <a16:creationId xmlns:a16="http://schemas.microsoft.com/office/drawing/2014/main" id="{897600B1-0FBE-4995-B18D-72A2ABF80F64}"/>
                    </a:ext>
                  </a:extLst>
                </p:cNvPr>
                <p:cNvCxnSpPr/>
                <p:nvPr/>
              </p:nvCxnSpPr>
              <p:spPr>
                <a:xfrm>
                  <a:off x="2256817" y="1157591"/>
                  <a:ext cx="447473" cy="44747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id="{99CB5AF0-D22C-4BFA-87B3-ED924B60FC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256816" y="1157591"/>
                  <a:ext cx="447473" cy="44747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FF0E7D5C-FE9A-4A23-AEE5-AE29D6278E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4698" y="334618"/>
                <a:ext cx="0" cy="4340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4E5FA185-E128-413B-A534-990B221C66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2443" y="334618"/>
                <a:ext cx="0" cy="4340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E99B5A7-CB6A-4DFE-BC64-023DD48068DE}"/>
                  </a:ext>
                </a:extLst>
              </p:cNvPr>
              <p:cNvSpPr/>
              <p:nvPr/>
            </p:nvSpPr>
            <p:spPr>
              <a:xfrm>
                <a:off x="896569" y="439754"/>
                <a:ext cx="223736" cy="22373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411154B-EA4A-4D3A-A06E-941D73C39015}"/>
                </a:ext>
              </a:extLst>
            </p:cNvPr>
            <p:cNvSpPr/>
            <p:nvPr/>
          </p:nvSpPr>
          <p:spPr>
            <a:xfrm>
              <a:off x="401705" y="1935858"/>
              <a:ext cx="5694296" cy="4571094"/>
            </a:xfrm>
            <a:prstGeom prst="rect">
              <a:avLst/>
            </a:prstGeom>
            <a:solidFill>
              <a:srgbClr val="3E74A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H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23DDA06-D927-4E79-B5F5-58B6AB47BBF0}"/>
                </a:ext>
              </a:extLst>
            </p:cNvPr>
            <p:cNvSpPr/>
            <p:nvPr/>
          </p:nvSpPr>
          <p:spPr>
            <a:xfrm>
              <a:off x="401704" y="844826"/>
              <a:ext cx="11502887" cy="10951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H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TITLE TEXT">
            <a:extLst>
              <a:ext uri="{FF2B5EF4-FFF2-40B4-BE49-F238E27FC236}">
                <a16:creationId xmlns:a16="http://schemas.microsoft.com/office/drawing/2014/main" id="{84A8E31B-E325-4441-AC62-29BBD9914C0E}"/>
              </a:ext>
            </a:extLst>
          </p:cNvPr>
          <p:cNvSpPr txBox="1"/>
          <p:nvPr/>
        </p:nvSpPr>
        <p:spPr>
          <a:xfrm>
            <a:off x="2721939" y="1107030"/>
            <a:ext cx="6862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PH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B584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kumimoji="0" lang="en-PH" sz="3200" b="1" i="0" u="none" strike="noStrike" kern="1200" cap="none" spc="0" normalizeH="0" noProof="0" dirty="0" smtClean="0">
                <a:ln>
                  <a:noFill/>
                </a:ln>
                <a:solidFill>
                  <a:srgbClr val="CB584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PH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CB584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kumimoji="0" lang="en-PH" sz="3200" b="1" i="0" u="none" strike="noStrike" kern="1200" cap="none" spc="0" normalizeH="0" noProof="0" dirty="0" smtClean="0">
                <a:ln>
                  <a:noFill/>
                </a:ln>
                <a:solidFill>
                  <a:srgbClr val="CB584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PH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CB584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kumimoji="0" lang="en-PH" sz="3200" b="1" i="0" u="none" strike="noStrike" kern="1200" cap="none" spc="0" normalizeH="0" noProof="0" dirty="0" smtClean="0">
                <a:ln>
                  <a:noFill/>
                </a:ln>
                <a:solidFill>
                  <a:srgbClr val="CB584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PH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CB584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endParaRPr kumimoji="0" lang="en-PH" sz="3200" b="1" i="0" u="none" strike="noStrike" kern="1200" cap="none" spc="0" normalizeH="0" baseline="0" noProof="0" dirty="0">
              <a:ln>
                <a:noFill/>
              </a:ln>
              <a:solidFill>
                <a:srgbClr val="CB584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DO NOT DELETE">
            <a:extLst>
              <a:ext uri="{FF2B5EF4-FFF2-40B4-BE49-F238E27FC236}">
                <a16:creationId xmlns:a16="http://schemas.microsoft.com/office/drawing/2014/main" id="{D8DB4CDD-89CF-4CBA-A6C3-DABFAB75748C}"/>
              </a:ext>
            </a:extLst>
          </p:cNvPr>
          <p:cNvSpPr/>
          <p:nvPr/>
        </p:nvSpPr>
        <p:spPr>
          <a:xfrm>
            <a:off x="11922014" y="1691805"/>
            <a:ext cx="269986" cy="5166195"/>
          </a:xfrm>
          <a:prstGeom prst="rect">
            <a:avLst/>
          </a:prstGeom>
          <a:solidFill>
            <a:srgbClr val="F1D1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46" y="1945811"/>
            <a:ext cx="5975465" cy="447583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01702" y="2270301"/>
            <a:ext cx="5381922" cy="181588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bg2"/>
                </a:solidFill>
                <a:latin typeface="+mj-lt"/>
              </a:rPr>
              <a:t>Hàng phím cơ sở</a:t>
            </a:r>
            <a:r>
              <a:rPr lang="vi-VN" sz="2800" dirty="0">
                <a:solidFill>
                  <a:schemeClr val="bg2"/>
                </a:solidFill>
                <a:latin typeface="+mj-lt"/>
              </a:rPr>
              <a:t> là hàng phím quan trọng nhất, có hai phím có gai là F và J, tám phím còn lại là phím xuất phát</a:t>
            </a:r>
            <a:endParaRPr lang="en-US" sz="28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9639472"/>
      </p:ext>
    </p:extLst>
  </p:cSld>
  <p:clrMapOvr>
    <a:masterClrMapping/>
  </p:clrMapOvr>
  <p:transition spd="slow" advTm="2957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VIDEO BORDER">
            <a:extLst>
              <a:ext uri="{FF2B5EF4-FFF2-40B4-BE49-F238E27FC236}">
                <a16:creationId xmlns:a16="http://schemas.microsoft.com/office/drawing/2014/main" id="{D6D3E810-8601-429D-BE54-6DCBA394CCCD}"/>
              </a:ext>
            </a:extLst>
          </p:cNvPr>
          <p:cNvSpPr/>
          <p:nvPr/>
        </p:nvSpPr>
        <p:spPr>
          <a:xfrm>
            <a:off x="4336026" y="414010"/>
            <a:ext cx="7580670" cy="501445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P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9" name="VIDEO TITLE">
            <a:extLst>
              <a:ext uri="{FF2B5EF4-FFF2-40B4-BE49-F238E27FC236}">
                <a16:creationId xmlns:a16="http://schemas.microsoft.com/office/drawing/2014/main" id="{F74B6296-B236-4732-BF23-43D283E17807}"/>
              </a:ext>
            </a:extLst>
          </p:cNvPr>
          <p:cNvSpPr/>
          <p:nvPr/>
        </p:nvSpPr>
        <p:spPr>
          <a:xfrm>
            <a:off x="5306785" y="5666907"/>
            <a:ext cx="5617029" cy="800100"/>
          </a:xfrm>
          <a:prstGeom prst="roundRect">
            <a:avLst>
              <a:gd name="adj" fmla="val 12585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PH" sz="2400" b="1" noProof="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PH" sz="2400" b="1" noProof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2400" b="1" noProof="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PH" sz="2400" b="1" noProof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2400" b="1" noProof="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PH" sz="2400" b="1" noProof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2400" b="1" noProof="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endParaRPr kumimoji="0" lang="en-PH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22A4C5B-DEC1-4206-93A1-CDC79ABA41B7}"/>
              </a:ext>
            </a:extLst>
          </p:cNvPr>
          <p:cNvSpPr/>
          <p:nvPr/>
        </p:nvSpPr>
        <p:spPr>
          <a:xfrm>
            <a:off x="4778477" y="796413"/>
            <a:ext cx="6919734" cy="4365522"/>
          </a:xfrm>
          <a:prstGeom prst="roundRect">
            <a:avLst>
              <a:gd name="adj" fmla="val 1050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Các</a:t>
            </a:r>
            <a:r>
              <a:rPr lang="en-US" sz="3200" dirty="0" smtClean="0"/>
              <a:t> con </a:t>
            </a:r>
            <a:r>
              <a:rPr lang="en-US" sz="3200" dirty="0" err="1" smtClean="0"/>
              <a:t>cùng</a:t>
            </a:r>
            <a:r>
              <a:rPr lang="en-US" sz="3200" dirty="0" smtClean="0"/>
              <a:t> </a:t>
            </a:r>
            <a:r>
              <a:rPr lang="en-US" sz="3200" dirty="0" err="1" smtClean="0"/>
              <a:t>cô</a:t>
            </a:r>
            <a:r>
              <a:rPr lang="en-US" sz="3200" dirty="0" smtClean="0"/>
              <a:t> </a:t>
            </a:r>
            <a:r>
              <a:rPr lang="en-US" sz="3200" dirty="0" err="1" smtClean="0"/>
              <a:t>tham</a:t>
            </a:r>
            <a:r>
              <a:rPr lang="en-US" sz="3200" dirty="0" smtClean="0"/>
              <a:t> </a:t>
            </a:r>
            <a:r>
              <a:rPr lang="en-US" sz="3200" dirty="0" err="1" smtClean="0"/>
              <a:t>gia</a:t>
            </a:r>
            <a:r>
              <a:rPr lang="en-US" sz="3200" dirty="0" smtClean="0"/>
              <a:t> 1 </a:t>
            </a:r>
            <a:r>
              <a:rPr lang="en-US" sz="3200" dirty="0" err="1" smtClean="0"/>
              <a:t>trò</a:t>
            </a:r>
            <a:r>
              <a:rPr lang="en-US" sz="3200" dirty="0" smtClean="0"/>
              <a:t> </a:t>
            </a:r>
            <a:r>
              <a:rPr lang="en-US" sz="3200" dirty="0" err="1" smtClean="0"/>
              <a:t>chơi</a:t>
            </a:r>
            <a:r>
              <a:rPr lang="en-US" sz="3200" dirty="0" smtClean="0"/>
              <a:t> QUIZZIZ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củn</a:t>
            </a:r>
            <a:r>
              <a:rPr lang="en-US" sz="3200" dirty="0" err="1" smtClean="0"/>
              <a:t>g</a:t>
            </a:r>
            <a:r>
              <a:rPr lang="en-US" sz="3200" dirty="0" smtClean="0"/>
              <a:t> </a:t>
            </a:r>
            <a:r>
              <a:rPr lang="en-US" sz="3200" dirty="0" err="1" smtClean="0"/>
              <a:t>cố</a:t>
            </a:r>
            <a:r>
              <a:rPr lang="en-US" sz="3200" dirty="0" smtClean="0"/>
              <a:t> </a:t>
            </a:r>
            <a:r>
              <a:rPr lang="en-US" sz="3200" dirty="0" err="1" smtClean="0"/>
              <a:t>lại</a:t>
            </a:r>
            <a:r>
              <a:rPr lang="en-US" sz="3200" dirty="0" smtClean="0"/>
              <a:t> </a:t>
            </a:r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nhé</a:t>
            </a:r>
            <a:r>
              <a:rPr lang="en-US" sz="3200" dirty="0" smtClean="0"/>
              <a:t>!</a:t>
            </a:r>
            <a:endParaRPr lang="vi-VN" sz="3200" dirty="0"/>
          </a:p>
        </p:txBody>
      </p:sp>
      <p:grpSp>
        <p:nvGrpSpPr>
          <p:cNvPr id="245" name="FEMALE PRESENTER">
            <a:extLst>
              <a:ext uri="{FF2B5EF4-FFF2-40B4-BE49-F238E27FC236}">
                <a16:creationId xmlns:a16="http://schemas.microsoft.com/office/drawing/2014/main" id="{5848E1AA-7CBC-4325-A255-C383403C6DE2}"/>
              </a:ext>
            </a:extLst>
          </p:cNvPr>
          <p:cNvGrpSpPr/>
          <p:nvPr/>
        </p:nvGrpSpPr>
        <p:grpSpPr>
          <a:xfrm>
            <a:off x="493789" y="2128345"/>
            <a:ext cx="3354898" cy="4942894"/>
            <a:chOff x="391206" y="1072482"/>
            <a:chExt cx="4071546" cy="5998758"/>
          </a:xfrm>
        </p:grpSpPr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7C65A7BC-56F8-472C-9305-6421E4455F95}"/>
                </a:ext>
              </a:extLst>
            </p:cNvPr>
            <p:cNvSpPr/>
            <p:nvPr/>
          </p:nvSpPr>
          <p:spPr>
            <a:xfrm>
              <a:off x="2441366" y="2350862"/>
              <a:ext cx="797947" cy="1142222"/>
            </a:xfrm>
            <a:custGeom>
              <a:avLst/>
              <a:gdLst>
                <a:gd name="connsiteX0" fmla="*/ 199512 w 308195"/>
                <a:gd name="connsiteY0" fmla="*/ 0 h 441166"/>
                <a:gd name="connsiteX1" fmla="*/ 260722 w 308195"/>
                <a:gd name="connsiteY1" fmla="*/ 438794 h 441166"/>
                <a:gd name="connsiteX2" fmla="*/ 0 w 308195"/>
                <a:gd name="connsiteY2" fmla="*/ 129829 h 441166"/>
                <a:gd name="connsiteX3" fmla="*/ 199512 w 308195"/>
                <a:gd name="connsiteY3" fmla="*/ 0 h 441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195" h="441166">
                  <a:moveTo>
                    <a:pt x="199512" y="0"/>
                  </a:moveTo>
                  <a:cubicBezTo>
                    <a:pt x="199512" y="0"/>
                    <a:pt x="395872" y="414042"/>
                    <a:pt x="260722" y="438794"/>
                  </a:cubicBezTo>
                  <a:cubicBezTo>
                    <a:pt x="75122" y="472808"/>
                    <a:pt x="0" y="129829"/>
                    <a:pt x="0" y="129829"/>
                  </a:cubicBezTo>
                  <a:lnTo>
                    <a:pt x="199512" y="0"/>
                  </a:lnTo>
                  <a:close/>
                </a:path>
              </a:pathLst>
            </a:custGeom>
            <a:solidFill>
              <a:srgbClr val="303C60"/>
            </a:solidFill>
            <a:ln w="393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D74CF6A-C128-46B1-A37A-A53DE313BD65}"/>
                </a:ext>
              </a:extLst>
            </p:cNvPr>
            <p:cNvSpPr/>
            <p:nvPr/>
          </p:nvSpPr>
          <p:spPr>
            <a:xfrm>
              <a:off x="1439882" y="6500965"/>
              <a:ext cx="935151" cy="510166"/>
            </a:xfrm>
            <a:custGeom>
              <a:avLst/>
              <a:gdLst>
                <a:gd name="connsiteX0" fmla="*/ 361189 w 361188"/>
                <a:gd name="connsiteY0" fmla="*/ 197045 h 197044"/>
                <a:gd name="connsiteX1" fmla="*/ 276133 w 361188"/>
                <a:gd name="connsiteY1" fmla="*/ 187507 h 197044"/>
                <a:gd name="connsiteX2" fmla="*/ 0 w 361188"/>
                <a:gd name="connsiteY2" fmla="*/ 101742 h 197044"/>
                <a:gd name="connsiteX3" fmla="*/ 32832 w 361188"/>
                <a:gd name="connsiteY3" fmla="*/ 53894 h 197044"/>
                <a:gd name="connsiteX4" fmla="*/ 361189 w 361188"/>
                <a:gd name="connsiteY4" fmla="*/ 197045 h 197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188" h="197044">
                  <a:moveTo>
                    <a:pt x="361189" y="197045"/>
                  </a:moveTo>
                  <a:cubicBezTo>
                    <a:pt x="332416" y="195074"/>
                    <a:pt x="304078" y="191921"/>
                    <a:pt x="276133" y="187507"/>
                  </a:cubicBezTo>
                  <a:cubicBezTo>
                    <a:pt x="178702" y="172372"/>
                    <a:pt x="85922" y="143087"/>
                    <a:pt x="0" y="101742"/>
                  </a:cubicBezTo>
                  <a:cubicBezTo>
                    <a:pt x="19392" y="71354"/>
                    <a:pt x="32832" y="53894"/>
                    <a:pt x="32832" y="53894"/>
                  </a:cubicBezTo>
                  <a:cubicBezTo>
                    <a:pt x="200420" y="-72230"/>
                    <a:pt x="302698" y="42582"/>
                    <a:pt x="361189" y="197045"/>
                  </a:cubicBezTo>
                  <a:close/>
                </a:path>
              </a:pathLst>
            </a:custGeom>
            <a:solidFill>
              <a:srgbClr val="546F9C"/>
            </a:solidFill>
            <a:ln w="393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350153E3-DB50-4CE4-9253-B39E177C3ADC}"/>
                </a:ext>
              </a:extLst>
            </p:cNvPr>
            <p:cNvSpPr/>
            <p:nvPr/>
          </p:nvSpPr>
          <p:spPr>
            <a:xfrm>
              <a:off x="2154716" y="6701232"/>
              <a:ext cx="1071483" cy="316023"/>
            </a:xfrm>
            <a:custGeom>
              <a:avLst/>
              <a:gdLst>
                <a:gd name="connsiteX0" fmla="*/ 413845 w 413844"/>
                <a:gd name="connsiteY0" fmla="*/ 87888 h 122059"/>
                <a:gd name="connsiteX1" fmla="*/ 154226 w 413844"/>
                <a:gd name="connsiteY1" fmla="*/ 122060 h 122059"/>
                <a:gd name="connsiteX2" fmla="*/ 0 w 413844"/>
                <a:gd name="connsiteY2" fmla="*/ 110157 h 122059"/>
                <a:gd name="connsiteX3" fmla="*/ 401784 w 413844"/>
                <a:gd name="connsiteY3" fmla="*/ 41813 h 122059"/>
                <a:gd name="connsiteX4" fmla="*/ 413845 w 413844"/>
                <a:gd name="connsiteY4" fmla="*/ 87888 h 122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844" h="122059">
                  <a:moveTo>
                    <a:pt x="413845" y="87888"/>
                  </a:moveTo>
                  <a:cubicBezTo>
                    <a:pt x="331076" y="110157"/>
                    <a:pt x="244050" y="122060"/>
                    <a:pt x="154226" y="122060"/>
                  </a:cubicBezTo>
                  <a:cubicBezTo>
                    <a:pt x="101767" y="122060"/>
                    <a:pt x="50253" y="118000"/>
                    <a:pt x="0" y="110157"/>
                  </a:cubicBezTo>
                  <a:cubicBezTo>
                    <a:pt x="53288" y="9612"/>
                    <a:pt x="169400" y="-41704"/>
                    <a:pt x="401784" y="41813"/>
                  </a:cubicBezTo>
                  <a:cubicBezTo>
                    <a:pt x="401823" y="41853"/>
                    <a:pt x="406199" y="58722"/>
                    <a:pt x="413845" y="87888"/>
                  </a:cubicBezTo>
                  <a:close/>
                </a:path>
              </a:pathLst>
            </a:custGeom>
            <a:solidFill>
              <a:srgbClr val="546F9C"/>
            </a:solidFill>
            <a:ln w="393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070C27DC-0864-448C-A3DA-730EBD24AC5B}"/>
                </a:ext>
              </a:extLst>
            </p:cNvPr>
            <p:cNvSpPr/>
            <p:nvPr/>
          </p:nvSpPr>
          <p:spPr>
            <a:xfrm>
              <a:off x="2771090" y="3266345"/>
              <a:ext cx="1691662" cy="2272385"/>
            </a:xfrm>
            <a:custGeom>
              <a:avLst/>
              <a:gdLst>
                <a:gd name="connsiteX0" fmla="*/ 198364 w 1691662"/>
                <a:gd name="connsiteY0" fmla="*/ 0 h 2272385"/>
                <a:gd name="connsiteX1" fmla="*/ 593794 w 1691662"/>
                <a:gd name="connsiteY1" fmla="*/ 203581 h 2272385"/>
                <a:gd name="connsiteX2" fmla="*/ 968302 w 1691662"/>
                <a:gd name="connsiteY2" fmla="*/ 773918 h 2272385"/>
                <a:gd name="connsiteX3" fmla="*/ 1670075 w 1691662"/>
                <a:gd name="connsiteY3" fmla="*/ 1792749 h 2272385"/>
                <a:gd name="connsiteX4" fmla="*/ 1691662 w 1691662"/>
                <a:gd name="connsiteY4" fmla="*/ 1796101 h 2272385"/>
                <a:gd name="connsiteX5" fmla="*/ 1691662 w 1691662"/>
                <a:gd name="connsiteY5" fmla="*/ 2270723 h 2272385"/>
                <a:gd name="connsiteX6" fmla="*/ 1616147 w 1691662"/>
                <a:gd name="connsiteY6" fmla="*/ 2272385 h 2272385"/>
                <a:gd name="connsiteX7" fmla="*/ 1548027 w 1691662"/>
                <a:gd name="connsiteY7" fmla="*/ 2263996 h 2272385"/>
                <a:gd name="connsiteX8" fmla="*/ 323982 w 1691662"/>
                <a:gd name="connsiteY8" fmla="*/ 1077811 h 2272385"/>
                <a:gd name="connsiteX9" fmla="*/ 198364 w 1691662"/>
                <a:gd name="connsiteY9" fmla="*/ 0 h 227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91662" h="2272385">
                  <a:moveTo>
                    <a:pt x="198364" y="0"/>
                  </a:moveTo>
                  <a:cubicBezTo>
                    <a:pt x="198364" y="0"/>
                    <a:pt x="423579" y="21226"/>
                    <a:pt x="593794" y="203581"/>
                  </a:cubicBezTo>
                  <a:cubicBezTo>
                    <a:pt x="764007" y="385939"/>
                    <a:pt x="923708" y="676669"/>
                    <a:pt x="968302" y="773918"/>
                  </a:cubicBezTo>
                  <a:cubicBezTo>
                    <a:pt x="1012894" y="871170"/>
                    <a:pt x="1637724" y="1772440"/>
                    <a:pt x="1670075" y="1792749"/>
                  </a:cubicBezTo>
                  <a:lnTo>
                    <a:pt x="1691662" y="1796101"/>
                  </a:lnTo>
                  <a:lnTo>
                    <a:pt x="1691662" y="2270723"/>
                  </a:lnTo>
                  <a:lnTo>
                    <a:pt x="1616147" y="2272385"/>
                  </a:lnTo>
                  <a:cubicBezTo>
                    <a:pt x="1589872" y="2271386"/>
                    <a:pt x="1566976" y="2268665"/>
                    <a:pt x="1548027" y="2263996"/>
                  </a:cubicBezTo>
                  <a:cubicBezTo>
                    <a:pt x="1177292" y="2172666"/>
                    <a:pt x="323982" y="1077811"/>
                    <a:pt x="323982" y="1077811"/>
                  </a:cubicBezTo>
                  <a:cubicBezTo>
                    <a:pt x="323982" y="1077811"/>
                    <a:pt x="-312173" y="332264"/>
                    <a:pt x="198364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393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DC9A0F19-483D-431B-B0BD-3E56E1E818C6}"/>
                </a:ext>
              </a:extLst>
            </p:cNvPr>
            <p:cNvSpPr/>
            <p:nvPr/>
          </p:nvSpPr>
          <p:spPr>
            <a:xfrm>
              <a:off x="1034263" y="3093179"/>
              <a:ext cx="2525386" cy="3924079"/>
            </a:xfrm>
            <a:custGeom>
              <a:avLst/>
              <a:gdLst>
                <a:gd name="connsiteX0" fmla="*/ 910176 w 975392"/>
                <a:gd name="connsiteY0" fmla="*/ 650641 h 1515616"/>
                <a:gd name="connsiteX1" fmla="*/ 882035 w 975392"/>
                <a:gd name="connsiteY1" fmla="*/ 946442 h 1515616"/>
                <a:gd name="connsiteX2" fmla="*/ 865758 w 975392"/>
                <a:gd name="connsiteY2" fmla="*/ 1476045 h 1515616"/>
                <a:gd name="connsiteX3" fmla="*/ 846563 w 975392"/>
                <a:gd name="connsiteY3" fmla="*/ 1481445 h 1515616"/>
                <a:gd name="connsiteX4" fmla="*/ 834621 w 975392"/>
                <a:gd name="connsiteY4" fmla="*/ 1484559 h 1515616"/>
                <a:gd name="connsiteX5" fmla="*/ 586983 w 975392"/>
                <a:gd name="connsiteY5" fmla="*/ 1515616 h 1515616"/>
                <a:gd name="connsiteX6" fmla="*/ 517852 w 975392"/>
                <a:gd name="connsiteY6" fmla="*/ 1513251 h 1515616"/>
                <a:gd name="connsiteX7" fmla="*/ 432797 w 975392"/>
                <a:gd name="connsiteY7" fmla="*/ 1503714 h 1515616"/>
                <a:gd name="connsiteX8" fmla="*/ 392280 w 975392"/>
                <a:gd name="connsiteY8" fmla="*/ 1496501 h 1515616"/>
                <a:gd name="connsiteX9" fmla="*/ 156624 w 975392"/>
                <a:gd name="connsiteY9" fmla="*/ 1417989 h 1515616"/>
                <a:gd name="connsiteX10" fmla="*/ 76614 w 975392"/>
                <a:gd name="connsiteY10" fmla="*/ 1374988 h 1515616"/>
                <a:gd name="connsiteX11" fmla="*/ 206837 w 975392"/>
                <a:gd name="connsiteY11" fmla="*/ 1117340 h 1515616"/>
                <a:gd name="connsiteX12" fmla="*/ 212159 w 975392"/>
                <a:gd name="connsiteY12" fmla="*/ 871358 h 1515616"/>
                <a:gd name="connsiteX13" fmla="*/ 900 w 975392"/>
                <a:gd name="connsiteY13" fmla="*/ 500435 h 1515616"/>
                <a:gd name="connsiteX14" fmla="*/ 71333 w 975392"/>
                <a:gd name="connsiteY14" fmla="*/ 102908 h 1515616"/>
                <a:gd name="connsiteX15" fmla="*/ 381362 w 975392"/>
                <a:gd name="connsiteY15" fmla="*/ 12926 h 1515616"/>
                <a:gd name="connsiteX16" fmla="*/ 595576 w 975392"/>
                <a:gd name="connsiteY16" fmla="*/ 5911 h 1515616"/>
                <a:gd name="connsiteX17" fmla="*/ 747438 w 975392"/>
                <a:gd name="connsiteY17" fmla="*/ 66962 h 1515616"/>
                <a:gd name="connsiteX18" fmla="*/ 964962 w 975392"/>
                <a:gd name="connsiteY18" fmla="*/ 344002 h 1515616"/>
                <a:gd name="connsiteX19" fmla="*/ 910176 w 975392"/>
                <a:gd name="connsiteY19" fmla="*/ 650641 h 1515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75392" h="1515616">
                  <a:moveTo>
                    <a:pt x="910176" y="650641"/>
                  </a:moveTo>
                  <a:cubicBezTo>
                    <a:pt x="855431" y="777436"/>
                    <a:pt x="907064" y="819687"/>
                    <a:pt x="882035" y="946442"/>
                  </a:cubicBezTo>
                  <a:cubicBezTo>
                    <a:pt x="864141" y="1036975"/>
                    <a:pt x="863196" y="1304752"/>
                    <a:pt x="865758" y="1476045"/>
                  </a:cubicBezTo>
                  <a:cubicBezTo>
                    <a:pt x="859412" y="1477937"/>
                    <a:pt x="852988" y="1479710"/>
                    <a:pt x="846563" y="1481445"/>
                  </a:cubicBezTo>
                  <a:cubicBezTo>
                    <a:pt x="842582" y="1482509"/>
                    <a:pt x="838601" y="1483534"/>
                    <a:pt x="834621" y="1484559"/>
                  </a:cubicBezTo>
                  <a:cubicBezTo>
                    <a:pt x="755439" y="1504817"/>
                    <a:pt x="672433" y="1515616"/>
                    <a:pt x="586983" y="1515616"/>
                  </a:cubicBezTo>
                  <a:cubicBezTo>
                    <a:pt x="563769" y="1515616"/>
                    <a:pt x="540672" y="1514789"/>
                    <a:pt x="517852" y="1513251"/>
                  </a:cubicBezTo>
                  <a:cubicBezTo>
                    <a:pt x="489080" y="1511281"/>
                    <a:pt x="460742" y="1508128"/>
                    <a:pt x="432797" y="1503714"/>
                  </a:cubicBezTo>
                  <a:cubicBezTo>
                    <a:pt x="419239" y="1501625"/>
                    <a:pt x="405719" y="1499181"/>
                    <a:pt x="392280" y="1496501"/>
                  </a:cubicBezTo>
                  <a:cubicBezTo>
                    <a:pt x="309550" y="1480144"/>
                    <a:pt x="230565" y="1453539"/>
                    <a:pt x="156624" y="1417989"/>
                  </a:cubicBezTo>
                  <a:cubicBezTo>
                    <a:pt x="129192" y="1404824"/>
                    <a:pt x="102549" y="1390517"/>
                    <a:pt x="76614" y="1374988"/>
                  </a:cubicBezTo>
                  <a:cubicBezTo>
                    <a:pt x="113072" y="1271409"/>
                    <a:pt x="158398" y="1167987"/>
                    <a:pt x="206837" y="1117340"/>
                  </a:cubicBezTo>
                  <a:cubicBezTo>
                    <a:pt x="232102" y="1091012"/>
                    <a:pt x="229382" y="915187"/>
                    <a:pt x="212159" y="871358"/>
                  </a:cubicBezTo>
                  <a:cubicBezTo>
                    <a:pt x="194934" y="827491"/>
                    <a:pt x="900" y="500435"/>
                    <a:pt x="900" y="500435"/>
                  </a:cubicBezTo>
                  <a:cubicBezTo>
                    <a:pt x="900" y="500435"/>
                    <a:pt x="-13327" y="168650"/>
                    <a:pt x="71333" y="102908"/>
                  </a:cubicBezTo>
                  <a:cubicBezTo>
                    <a:pt x="144879" y="45797"/>
                    <a:pt x="345378" y="25381"/>
                    <a:pt x="381362" y="12926"/>
                  </a:cubicBezTo>
                  <a:cubicBezTo>
                    <a:pt x="417347" y="353"/>
                    <a:pt x="522069" y="-5047"/>
                    <a:pt x="595576" y="5911"/>
                  </a:cubicBezTo>
                  <a:cubicBezTo>
                    <a:pt x="595576" y="5911"/>
                    <a:pt x="708260" y="59119"/>
                    <a:pt x="747438" y="66962"/>
                  </a:cubicBezTo>
                  <a:cubicBezTo>
                    <a:pt x="786536" y="74806"/>
                    <a:pt x="938358" y="271954"/>
                    <a:pt x="964962" y="344002"/>
                  </a:cubicBezTo>
                  <a:cubicBezTo>
                    <a:pt x="991606" y="415893"/>
                    <a:pt x="965002" y="523926"/>
                    <a:pt x="910176" y="650641"/>
                  </a:cubicBezTo>
                  <a:close/>
                </a:path>
              </a:pathLst>
            </a:custGeom>
            <a:solidFill>
              <a:srgbClr val="E63B0C"/>
            </a:solidFill>
            <a:ln w="393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5DCB2B39-0161-439B-ADB1-FCF2BC772C54}"/>
                </a:ext>
              </a:extLst>
            </p:cNvPr>
            <p:cNvSpPr/>
            <p:nvPr/>
          </p:nvSpPr>
          <p:spPr>
            <a:xfrm>
              <a:off x="2021647" y="2372265"/>
              <a:ext cx="694016" cy="1178757"/>
            </a:xfrm>
            <a:custGeom>
              <a:avLst/>
              <a:gdLst>
                <a:gd name="connsiteX0" fmla="*/ 268053 w 268053"/>
                <a:gd name="connsiteY0" fmla="*/ 154247 h 455277"/>
                <a:gd name="connsiteX1" fmla="*/ 250278 w 268053"/>
                <a:gd name="connsiteY1" fmla="*/ 428252 h 455277"/>
                <a:gd name="connsiteX2" fmla="*/ 0 w 268053"/>
                <a:gd name="connsiteY2" fmla="*/ 291289 h 455277"/>
                <a:gd name="connsiteX3" fmla="*/ 13874 w 268053"/>
                <a:gd name="connsiteY3" fmla="*/ 43652 h 455277"/>
                <a:gd name="connsiteX4" fmla="*/ 268053 w 268053"/>
                <a:gd name="connsiteY4" fmla="*/ 154247 h 455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053" h="455277">
                  <a:moveTo>
                    <a:pt x="268053" y="154247"/>
                  </a:moveTo>
                  <a:cubicBezTo>
                    <a:pt x="268053" y="154247"/>
                    <a:pt x="245588" y="360972"/>
                    <a:pt x="250278" y="428252"/>
                  </a:cubicBezTo>
                  <a:cubicBezTo>
                    <a:pt x="250278" y="428252"/>
                    <a:pt x="133179" y="545587"/>
                    <a:pt x="0" y="291289"/>
                  </a:cubicBezTo>
                  <a:cubicBezTo>
                    <a:pt x="0" y="291289"/>
                    <a:pt x="56046" y="186487"/>
                    <a:pt x="13874" y="43652"/>
                  </a:cubicBezTo>
                  <a:cubicBezTo>
                    <a:pt x="-28299" y="-99184"/>
                    <a:pt x="268053" y="154247"/>
                    <a:pt x="268053" y="154247"/>
                  </a:cubicBezTo>
                  <a:close/>
                </a:path>
              </a:pathLst>
            </a:custGeom>
            <a:solidFill>
              <a:srgbClr val="F8BDBC"/>
            </a:solidFill>
            <a:ln w="393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2618CCC-D88A-4FD5-B93E-014F1A5B1088}"/>
                </a:ext>
              </a:extLst>
            </p:cNvPr>
            <p:cNvSpPr/>
            <p:nvPr/>
          </p:nvSpPr>
          <p:spPr>
            <a:xfrm>
              <a:off x="3420498" y="4118226"/>
              <a:ext cx="174891" cy="780551"/>
            </a:xfrm>
            <a:custGeom>
              <a:avLst/>
              <a:gdLst>
                <a:gd name="connsiteX0" fmla="*/ 55533 w 67549"/>
                <a:gd name="connsiteY0" fmla="*/ 301476 h 301476"/>
                <a:gd name="connsiteX1" fmla="*/ 53760 w 67549"/>
                <a:gd name="connsiteY1" fmla="*/ 0 h 301476"/>
                <a:gd name="connsiteX2" fmla="*/ 0 w 67549"/>
                <a:gd name="connsiteY2" fmla="*/ 237271 h 301476"/>
                <a:gd name="connsiteX3" fmla="*/ 55533 w 67549"/>
                <a:gd name="connsiteY3" fmla="*/ 301476 h 301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49" h="301476">
                  <a:moveTo>
                    <a:pt x="55533" y="301476"/>
                  </a:moveTo>
                  <a:cubicBezTo>
                    <a:pt x="55533" y="301476"/>
                    <a:pt x="83715" y="113985"/>
                    <a:pt x="53760" y="0"/>
                  </a:cubicBezTo>
                  <a:cubicBezTo>
                    <a:pt x="53760" y="0"/>
                    <a:pt x="53760" y="98062"/>
                    <a:pt x="0" y="237271"/>
                  </a:cubicBezTo>
                  <a:lnTo>
                    <a:pt x="55533" y="301476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393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617AA850-3C78-46B4-AA14-2EF8E9131C08}"/>
                </a:ext>
              </a:extLst>
            </p:cNvPr>
            <p:cNvSpPr/>
            <p:nvPr/>
          </p:nvSpPr>
          <p:spPr>
            <a:xfrm>
              <a:off x="1723460" y="1830834"/>
              <a:ext cx="130573" cy="511634"/>
            </a:xfrm>
            <a:custGeom>
              <a:avLst/>
              <a:gdLst>
                <a:gd name="connsiteX0" fmla="*/ 37289 w 50432"/>
                <a:gd name="connsiteY0" fmla="*/ 13716 h 197611"/>
                <a:gd name="connsiteX1" fmla="*/ 1817 w 50432"/>
                <a:gd name="connsiteY1" fmla="*/ 13953 h 197611"/>
                <a:gd name="connsiteX2" fmla="*/ 27199 w 50432"/>
                <a:gd name="connsiteY2" fmla="*/ 151546 h 197611"/>
                <a:gd name="connsiteX3" fmla="*/ 49113 w 50432"/>
                <a:gd name="connsiteY3" fmla="*/ 197030 h 197611"/>
                <a:gd name="connsiteX4" fmla="*/ 37289 w 50432"/>
                <a:gd name="connsiteY4" fmla="*/ 13716 h 19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32" h="197611">
                  <a:moveTo>
                    <a:pt x="37289" y="13716"/>
                  </a:moveTo>
                  <a:cubicBezTo>
                    <a:pt x="37289" y="13716"/>
                    <a:pt x="11433" y="-17302"/>
                    <a:pt x="1817" y="13953"/>
                  </a:cubicBezTo>
                  <a:cubicBezTo>
                    <a:pt x="-7800" y="45208"/>
                    <a:pt x="23731" y="138067"/>
                    <a:pt x="27199" y="151546"/>
                  </a:cubicBezTo>
                  <a:cubicBezTo>
                    <a:pt x="27199" y="151546"/>
                    <a:pt x="42847" y="203652"/>
                    <a:pt x="49113" y="197030"/>
                  </a:cubicBezTo>
                  <a:cubicBezTo>
                    <a:pt x="55380" y="190330"/>
                    <a:pt x="37289" y="13716"/>
                    <a:pt x="37289" y="13716"/>
                  </a:cubicBezTo>
                  <a:close/>
                </a:path>
              </a:pathLst>
            </a:custGeom>
            <a:solidFill>
              <a:srgbClr val="F8BDBC"/>
            </a:solidFill>
            <a:ln w="393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308AB2E4-6102-4055-9DFF-7139F2FCB1BD}"/>
                </a:ext>
              </a:extLst>
            </p:cNvPr>
            <p:cNvSpPr/>
            <p:nvPr/>
          </p:nvSpPr>
          <p:spPr>
            <a:xfrm>
              <a:off x="2954507" y="1840805"/>
              <a:ext cx="130604" cy="511562"/>
            </a:xfrm>
            <a:custGeom>
              <a:avLst/>
              <a:gdLst>
                <a:gd name="connsiteX0" fmla="*/ 13143 w 50444"/>
                <a:gd name="connsiteY0" fmla="*/ 13728 h 197583"/>
                <a:gd name="connsiteX1" fmla="*/ 48616 w 50444"/>
                <a:gd name="connsiteY1" fmla="*/ 13925 h 197583"/>
                <a:gd name="connsiteX2" fmla="*/ 23234 w 50444"/>
                <a:gd name="connsiteY2" fmla="*/ 151519 h 197583"/>
                <a:gd name="connsiteX3" fmla="*/ 1319 w 50444"/>
                <a:gd name="connsiteY3" fmla="*/ 197002 h 197583"/>
                <a:gd name="connsiteX4" fmla="*/ 13143 w 50444"/>
                <a:gd name="connsiteY4" fmla="*/ 13728 h 197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44" h="197583">
                  <a:moveTo>
                    <a:pt x="13143" y="13728"/>
                  </a:moveTo>
                  <a:cubicBezTo>
                    <a:pt x="13143" y="13728"/>
                    <a:pt x="38999" y="-17291"/>
                    <a:pt x="48616" y="13925"/>
                  </a:cubicBezTo>
                  <a:cubicBezTo>
                    <a:pt x="58272" y="45180"/>
                    <a:pt x="26702" y="138039"/>
                    <a:pt x="23234" y="151519"/>
                  </a:cubicBezTo>
                  <a:cubicBezTo>
                    <a:pt x="23234" y="151519"/>
                    <a:pt x="7586" y="203624"/>
                    <a:pt x="1319" y="197002"/>
                  </a:cubicBezTo>
                  <a:cubicBezTo>
                    <a:pt x="-4947" y="190381"/>
                    <a:pt x="13143" y="13728"/>
                    <a:pt x="13143" y="13728"/>
                  </a:cubicBezTo>
                  <a:close/>
                </a:path>
              </a:pathLst>
            </a:custGeom>
            <a:solidFill>
              <a:srgbClr val="F8BDBC"/>
            </a:solidFill>
            <a:ln w="393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FE468155-B6E2-46BD-A0F7-A0D336EB0943}"/>
                </a:ext>
              </a:extLst>
            </p:cNvPr>
            <p:cNvSpPr/>
            <p:nvPr/>
          </p:nvSpPr>
          <p:spPr>
            <a:xfrm>
              <a:off x="1777806" y="1092053"/>
              <a:ext cx="1264518" cy="1802087"/>
            </a:xfrm>
            <a:custGeom>
              <a:avLst/>
              <a:gdLst>
                <a:gd name="connsiteX0" fmla="*/ 282500 w 488401"/>
                <a:gd name="connsiteY0" fmla="*/ 2077 h 756377"/>
                <a:gd name="connsiteX1" fmla="*/ 484929 w 488401"/>
                <a:gd name="connsiteY1" fmla="*/ 412138 h 756377"/>
                <a:gd name="connsiteX2" fmla="*/ 226926 w 488401"/>
                <a:gd name="connsiteY2" fmla="*/ 755708 h 756377"/>
                <a:gd name="connsiteX3" fmla="*/ 21 w 488401"/>
                <a:gd name="connsiteY3" fmla="*/ 307691 h 756377"/>
                <a:gd name="connsiteX4" fmla="*/ 282500 w 488401"/>
                <a:gd name="connsiteY4" fmla="*/ 2077 h 756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401" h="756377">
                  <a:moveTo>
                    <a:pt x="282500" y="2077"/>
                  </a:moveTo>
                  <a:cubicBezTo>
                    <a:pt x="282500" y="2077"/>
                    <a:pt x="519652" y="38574"/>
                    <a:pt x="484929" y="412138"/>
                  </a:cubicBezTo>
                  <a:cubicBezTo>
                    <a:pt x="450205" y="785662"/>
                    <a:pt x="240918" y="756023"/>
                    <a:pt x="226926" y="755708"/>
                  </a:cubicBezTo>
                  <a:cubicBezTo>
                    <a:pt x="212935" y="755393"/>
                    <a:pt x="16969" y="763472"/>
                    <a:pt x="21" y="307691"/>
                  </a:cubicBezTo>
                  <a:cubicBezTo>
                    <a:pt x="21" y="307652"/>
                    <a:pt x="-7901" y="-29415"/>
                    <a:pt x="282500" y="2077"/>
                  </a:cubicBezTo>
                  <a:close/>
                </a:path>
              </a:pathLst>
            </a:custGeom>
            <a:solidFill>
              <a:srgbClr val="F8BDBC"/>
            </a:solidFill>
            <a:ln w="393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B97DE5C5-A6C7-4723-88DC-317B92202729}"/>
                </a:ext>
              </a:extLst>
            </p:cNvPr>
            <p:cNvSpPr/>
            <p:nvPr/>
          </p:nvSpPr>
          <p:spPr>
            <a:xfrm>
              <a:off x="1767416" y="1072482"/>
              <a:ext cx="1274417" cy="1024149"/>
            </a:xfrm>
            <a:custGeom>
              <a:avLst/>
              <a:gdLst>
                <a:gd name="connsiteX0" fmla="*/ 49518 w 492224"/>
                <a:gd name="connsiteY0" fmla="*/ 292902 h 395562"/>
                <a:gd name="connsiteX1" fmla="*/ 438729 w 492224"/>
                <a:gd name="connsiteY1" fmla="*/ 346150 h 395562"/>
                <a:gd name="connsiteX2" fmla="*/ 464860 w 492224"/>
                <a:gd name="connsiteY2" fmla="*/ 395496 h 395562"/>
                <a:gd name="connsiteX3" fmla="*/ 492213 w 492224"/>
                <a:gd name="connsiteY3" fmla="*/ 306657 h 395562"/>
                <a:gd name="connsiteX4" fmla="*/ 223609 w 492224"/>
                <a:gd name="connsiteY4" fmla="*/ 18 h 395562"/>
                <a:gd name="connsiteX5" fmla="*/ 4665 w 492224"/>
                <a:gd name="connsiteY5" fmla="*/ 329044 h 395562"/>
                <a:gd name="connsiteX6" fmla="*/ 8409 w 492224"/>
                <a:gd name="connsiteY6" fmla="*/ 385761 h 395562"/>
                <a:gd name="connsiteX7" fmla="*/ 49518 w 492224"/>
                <a:gd name="connsiteY7" fmla="*/ 292902 h 39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2224" h="395562">
                  <a:moveTo>
                    <a:pt x="49518" y="292902"/>
                  </a:moveTo>
                  <a:cubicBezTo>
                    <a:pt x="49518" y="292902"/>
                    <a:pt x="312723" y="371178"/>
                    <a:pt x="438729" y="346150"/>
                  </a:cubicBezTo>
                  <a:cubicBezTo>
                    <a:pt x="438729" y="346150"/>
                    <a:pt x="446769" y="392619"/>
                    <a:pt x="464860" y="395496"/>
                  </a:cubicBezTo>
                  <a:cubicBezTo>
                    <a:pt x="482952" y="398373"/>
                    <a:pt x="492213" y="306657"/>
                    <a:pt x="492213" y="306657"/>
                  </a:cubicBezTo>
                  <a:cubicBezTo>
                    <a:pt x="492213" y="306657"/>
                    <a:pt x="498401" y="2895"/>
                    <a:pt x="223609" y="18"/>
                  </a:cubicBezTo>
                  <a:cubicBezTo>
                    <a:pt x="-51184" y="-2820"/>
                    <a:pt x="4665" y="329044"/>
                    <a:pt x="4665" y="329044"/>
                  </a:cubicBezTo>
                  <a:lnTo>
                    <a:pt x="8409" y="385761"/>
                  </a:lnTo>
                  <a:cubicBezTo>
                    <a:pt x="8330" y="385721"/>
                    <a:pt x="47704" y="401290"/>
                    <a:pt x="49518" y="292902"/>
                  </a:cubicBezTo>
                  <a:close/>
                </a:path>
              </a:pathLst>
            </a:custGeom>
            <a:solidFill>
              <a:srgbClr val="303C60"/>
            </a:solidFill>
            <a:ln w="393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08977483-ACFE-456F-8EA0-BB99564AE650}"/>
                </a:ext>
              </a:extLst>
            </p:cNvPr>
            <p:cNvSpPr txBox="1"/>
            <p:nvPr/>
          </p:nvSpPr>
          <p:spPr>
            <a:xfrm>
              <a:off x="1954557" y="4381377"/>
              <a:ext cx="1429422" cy="523220"/>
            </a:xfrm>
            <a:prstGeom prst="rect">
              <a:avLst/>
            </a:prstGeom>
            <a:noFill/>
          </p:spPr>
          <p:txBody>
            <a:bodyPr wrap="square" rtlCol="0">
              <a:prstTxWarp prst="textChevronInverted">
                <a:avLst>
                  <a:gd name="adj" fmla="val 82085"/>
                </a:avLst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PH" sz="2400" b="0" i="0" u="none" strike="noStrike" kern="1200" cap="none" spc="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kira Expanded" panose="02000800000000000000" pitchFamily="50" charset="0"/>
                  <a:ea typeface="+mn-ea"/>
                  <a:cs typeface="+mn-cs"/>
                </a:rPr>
                <a:t>ceo</a:t>
              </a: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A6B76247-E0B7-4A83-89B2-02A106C57FE2}"/>
                </a:ext>
              </a:extLst>
            </p:cNvPr>
            <p:cNvSpPr/>
            <p:nvPr/>
          </p:nvSpPr>
          <p:spPr>
            <a:xfrm>
              <a:off x="2123898" y="2808018"/>
              <a:ext cx="545640" cy="175898"/>
            </a:xfrm>
            <a:custGeom>
              <a:avLst/>
              <a:gdLst>
                <a:gd name="connsiteX0" fmla="*/ 0 w 210745"/>
                <a:gd name="connsiteY0" fmla="*/ 0 h 67938"/>
                <a:gd name="connsiteX1" fmla="*/ 210745 w 210745"/>
                <a:gd name="connsiteY1" fmla="*/ 6463 h 67938"/>
                <a:gd name="connsiteX2" fmla="*/ 101412 w 210745"/>
                <a:gd name="connsiteY2" fmla="*/ 67910 h 67938"/>
                <a:gd name="connsiteX3" fmla="*/ 0 w 210745"/>
                <a:gd name="connsiteY3" fmla="*/ 0 h 67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745" h="67938">
                  <a:moveTo>
                    <a:pt x="0" y="0"/>
                  </a:moveTo>
                  <a:cubicBezTo>
                    <a:pt x="0" y="0"/>
                    <a:pt x="83045" y="78670"/>
                    <a:pt x="210745" y="6463"/>
                  </a:cubicBezTo>
                  <a:cubicBezTo>
                    <a:pt x="210745" y="6463"/>
                    <a:pt x="173026" y="69487"/>
                    <a:pt x="101412" y="67910"/>
                  </a:cubicBezTo>
                  <a:cubicBezTo>
                    <a:pt x="29837" y="663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8582"/>
            </a:solidFill>
            <a:ln w="393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ECD0A3F0-B0E1-4870-8B79-793ED4EA423E}"/>
                </a:ext>
              </a:extLst>
            </p:cNvPr>
            <p:cNvSpPr/>
            <p:nvPr/>
          </p:nvSpPr>
          <p:spPr>
            <a:xfrm>
              <a:off x="1788778" y="3118992"/>
              <a:ext cx="1131744" cy="627313"/>
            </a:xfrm>
            <a:custGeom>
              <a:avLst/>
              <a:gdLst>
                <a:gd name="connsiteX0" fmla="*/ 0 w 437119"/>
                <a:gd name="connsiteY0" fmla="*/ 20968 h 242290"/>
                <a:gd name="connsiteX1" fmla="*/ 301713 w 437119"/>
                <a:gd name="connsiteY1" fmla="*/ 241370 h 242290"/>
                <a:gd name="connsiteX2" fmla="*/ 406554 w 437119"/>
                <a:gd name="connsiteY2" fmla="*/ 40478 h 242290"/>
                <a:gd name="connsiteX3" fmla="*/ 335925 w 437119"/>
                <a:gd name="connsiteY3" fmla="*/ 5873 h 242290"/>
                <a:gd name="connsiteX4" fmla="*/ 91401 w 437119"/>
                <a:gd name="connsiteY4" fmla="*/ 0 h 242290"/>
                <a:gd name="connsiteX5" fmla="*/ 0 w 437119"/>
                <a:gd name="connsiteY5" fmla="*/ 20968 h 242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7119" h="242290">
                  <a:moveTo>
                    <a:pt x="0" y="20968"/>
                  </a:moveTo>
                  <a:cubicBezTo>
                    <a:pt x="0" y="20968"/>
                    <a:pt x="80563" y="258870"/>
                    <a:pt x="301713" y="241370"/>
                  </a:cubicBezTo>
                  <a:cubicBezTo>
                    <a:pt x="522864" y="223870"/>
                    <a:pt x="406554" y="40478"/>
                    <a:pt x="406554" y="40478"/>
                  </a:cubicBezTo>
                  <a:cubicBezTo>
                    <a:pt x="406554" y="40478"/>
                    <a:pt x="351453" y="8868"/>
                    <a:pt x="335925" y="5873"/>
                  </a:cubicBezTo>
                  <a:cubicBezTo>
                    <a:pt x="320395" y="2877"/>
                    <a:pt x="91401" y="0"/>
                    <a:pt x="91401" y="0"/>
                  </a:cubicBezTo>
                  <a:lnTo>
                    <a:pt x="0" y="20968"/>
                  </a:lnTo>
                  <a:close/>
                </a:path>
              </a:pathLst>
            </a:custGeom>
            <a:solidFill>
              <a:srgbClr val="F8BDBC"/>
            </a:solidFill>
            <a:ln w="393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D2D342B5-EADC-4074-9DB0-E649FF26BDA0}"/>
                </a:ext>
              </a:extLst>
            </p:cNvPr>
            <p:cNvSpPr/>
            <p:nvPr/>
          </p:nvSpPr>
          <p:spPr>
            <a:xfrm>
              <a:off x="2841283" y="3223791"/>
              <a:ext cx="721281" cy="3713052"/>
            </a:xfrm>
            <a:custGeom>
              <a:avLst/>
              <a:gdLst>
                <a:gd name="connsiteX0" fmla="*/ 206055 w 278584"/>
                <a:gd name="connsiteY0" fmla="*/ 681071 h 1434110"/>
                <a:gd name="connsiteX1" fmla="*/ 177441 w 278584"/>
                <a:gd name="connsiteY1" fmla="*/ 1422760 h 1434110"/>
                <a:gd name="connsiteX2" fmla="*/ 148669 w 278584"/>
                <a:gd name="connsiteY2" fmla="*/ 1430997 h 1434110"/>
                <a:gd name="connsiteX3" fmla="*/ 136726 w 278584"/>
                <a:gd name="connsiteY3" fmla="*/ 1434111 h 1434110"/>
                <a:gd name="connsiteX4" fmla="*/ 115876 w 278584"/>
                <a:gd name="connsiteY4" fmla="*/ 646938 h 1434110"/>
                <a:gd name="connsiteX5" fmla="*/ 0 w 278584"/>
                <a:gd name="connsiteY5" fmla="*/ 0 h 1434110"/>
                <a:gd name="connsiteX6" fmla="*/ 63062 w 278584"/>
                <a:gd name="connsiteY6" fmla="*/ 18643 h 1434110"/>
                <a:gd name="connsiteX7" fmla="*/ 277512 w 278584"/>
                <a:gd name="connsiteY7" fmla="*/ 327529 h 1434110"/>
                <a:gd name="connsiteX8" fmla="*/ 206055 w 278584"/>
                <a:gd name="connsiteY8" fmla="*/ 681071 h 143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584" h="1434110">
                  <a:moveTo>
                    <a:pt x="206055" y="681071"/>
                  </a:moveTo>
                  <a:cubicBezTo>
                    <a:pt x="190723" y="733254"/>
                    <a:pt x="162424" y="1349174"/>
                    <a:pt x="177441" y="1422760"/>
                  </a:cubicBezTo>
                  <a:cubicBezTo>
                    <a:pt x="167902" y="1425676"/>
                    <a:pt x="158325" y="1428356"/>
                    <a:pt x="148669" y="1430997"/>
                  </a:cubicBezTo>
                  <a:cubicBezTo>
                    <a:pt x="144688" y="1432061"/>
                    <a:pt x="140707" y="1433086"/>
                    <a:pt x="136726" y="1434111"/>
                  </a:cubicBezTo>
                  <a:cubicBezTo>
                    <a:pt x="120370" y="1199874"/>
                    <a:pt x="115876" y="873844"/>
                    <a:pt x="115876" y="646938"/>
                  </a:cubicBezTo>
                  <a:cubicBezTo>
                    <a:pt x="115876" y="320434"/>
                    <a:pt x="0" y="0"/>
                    <a:pt x="0" y="0"/>
                  </a:cubicBezTo>
                  <a:lnTo>
                    <a:pt x="63062" y="18643"/>
                  </a:lnTo>
                  <a:cubicBezTo>
                    <a:pt x="187492" y="123365"/>
                    <a:pt x="264545" y="245233"/>
                    <a:pt x="277512" y="327529"/>
                  </a:cubicBezTo>
                  <a:cubicBezTo>
                    <a:pt x="287760" y="392798"/>
                    <a:pt x="221584" y="628217"/>
                    <a:pt x="206055" y="68107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393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8F58415E-350B-46BB-B7A1-FF8E690D5F70}"/>
                </a:ext>
              </a:extLst>
            </p:cNvPr>
            <p:cNvSpPr/>
            <p:nvPr/>
          </p:nvSpPr>
          <p:spPr>
            <a:xfrm>
              <a:off x="1023348" y="3147361"/>
              <a:ext cx="1173946" cy="3877137"/>
            </a:xfrm>
            <a:custGeom>
              <a:avLst/>
              <a:gdLst>
                <a:gd name="connsiteX0" fmla="*/ 366376 w 423299"/>
                <a:gd name="connsiteY0" fmla="*/ 1475574 h 1475573"/>
                <a:gd name="connsiteX1" fmla="*/ 130720 w 423299"/>
                <a:gd name="connsiteY1" fmla="*/ 1397062 h 1475573"/>
                <a:gd name="connsiteX2" fmla="*/ 1640 w 423299"/>
                <a:gd name="connsiteY2" fmla="*/ 1322727 h 1475573"/>
                <a:gd name="connsiteX3" fmla="*/ 16145 w 423299"/>
                <a:gd name="connsiteY3" fmla="*/ 1295334 h 1475573"/>
                <a:gd name="connsiteX4" fmla="*/ 43064 w 423299"/>
                <a:gd name="connsiteY4" fmla="*/ 595109 h 1475573"/>
                <a:gd name="connsiteX5" fmla="*/ 96391 w 423299"/>
                <a:gd name="connsiteY5" fmla="*/ 44971 h 1475573"/>
                <a:gd name="connsiteX6" fmla="*/ 309147 w 423299"/>
                <a:gd name="connsiteY6" fmla="*/ 0 h 1475573"/>
                <a:gd name="connsiteX7" fmla="*/ 417653 w 423299"/>
                <a:gd name="connsiteY7" fmla="*/ 525780 h 1475573"/>
                <a:gd name="connsiteX8" fmla="*/ 366376 w 423299"/>
                <a:gd name="connsiteY8" fmla="*/ 1475574 h 1475573"/>
                <a:gd name="connsiteX0" fmla="*/ 366376 w 423299"/>
                <a:gd name="connsiteY0" fmla="*/ 1475574 h 1494895"/>
                <a:gd name="connsiteX1" fmla="*/ 122872 w 423299"/>
                <a:gd name="connsiteY1" fmla="*/ 1483393 h 1494895"/>
                <a:gd name="connsiteX2" fmla="*/ 1640 w 423299"/>
                <a:gd name="connsiteY2" fmla="*/ 1322727 h 1494895"/>
                <a:gd name="connsiteX3" fmla="*/ 16145 w 423299"/>
                <a:gd name="connsiteY3" fmla="*/ 1295334 h 1494895"/>
                <a:gd name="connsiteX4" fmla="*/ 43064 w 423299"/>
                <a:gd name="connsiteY4" fmla="*/ 595109 h 1494895"/>
                <a:gd name="connsiteX5" fmla="*/ 96391 w 423299"/>
                <a:gd name="connsiteY5" fmla="*/ 44971 h 1494895"/>
                <a:gd name="connsiteX6" fmla="*/ 309147 w 423299"/>
                <a:gd name="connsiteY6" fmla="*/ 0 h 1494895"/>
                <a:gd name="connsiteX7" fmla="*/ 417653 w 423299"/>
                <a:gd name="connsiteY7" fmla="*/ 525780 h 1494895"/>
                <a:gd name="connsiteX8" fmla="*/ 366376 w 423299"/>
                <a:gd name="connsiteY8" fmla="*/ 1475574 h 1494895"/>
                <a:gd name="connsiteX0" fmla="*/ 367458 w 424381"/>
                <a:gd name="connsiteY0" fmla="*/ 1475574 h 1494895"/>
                <a:gd name="connsiteX1" fmla="*/ 123954 w 424381"/>
                <a:gd name="connsiteY1" fmla="*/ 1483393 h 1494895"/>
                <a:gd name="connsiteX2" fmla="*/ 2722 w 424381"/>
                <a:gd name="connsiteY2" fmla="*/ 1322727 h 1494895"/>
                <a:gd name="connsiteX3" fmla="*/ 44146 w 424381"/>
                <a:gd name="connsiteY3" fmla="*/ 595109 h 1494895"/>
                <a:gd name="connsiteX4" fmla="*/ 97473 w 424381"/>
                <a:gd name="connsiteY4" fmla="*/ 44971 h 1494895"/>
                <a:gd name="connsiteX5" fmla="*/ 310229 w 424381"/>
                <a:gd name="connsiteY5" fmla="*/ 0 h 1494895"/>
                <a:gd name="connsiteX6" fmla="*/ 418735 w 424381"/>
                <a:gd name="connsiteY6" fmla="*/ 525780 h 1494895"/>
                <a:gd name="connsiteX7" fmla="*/ 367458 w 424381"/>
                <a:gd name="connsiteY7" fmla="*/ 1475574 h 1494895"/>
                <a:gd name="connsiteX0" fmla="*/ 398264 w 455187"/>
                <a:gd name="connsiteY0" fmla="*/ 1475574 h 1483573"/>
                <a:gd name="connsiteX1" fmla="*/ 154760 w 455187"/>
                <a:gd name="connsiteY1" fmla="*/ 1483393 h 1483573"/>
                <a:gd name="connsiteX2" fmla="*/ 1768 w 455187"/>
                <a:gd name="connsiteY2" fmla="*/ 1459931 h 1483573"/>
                <a:gd name="connsiteX3" fmla="*/ 74952 w 455187"/>
                <a:gd name="connsiteY3" fmla="*/ 595109 h 1483573"/>
                <a:gd name="connsiteX4" fmla="*/ 128279 w 455187"/>
                <a:gd name="connsiteY4" fmla="*/ 44971 h 1483573"/>
                <a:gd name="connsiteX5" fmla="*/ 341035 w 455187"/>
                <a:gd name="connsiteY5" fmla="*/ 0 h 1483573"/>
                <a:gd name="connsiteX6" fmla="*/ 449541 w 455187"/>
                <a:gd name="connsiteY6" fmla="*/ 525780 h 1483573"/>
                <a:gd name="connsiteX7" fmla="*/ 398264 w 455187"/>
                <a:gd name="connsiteY7" fmla="*/ 1475574 h 1483573"/>
                <a:gd name="connsiteX0" fmla="*/ 396496 w 453419"/>
                <a:gd name="connsiteY0" fmla="*/ 1475574 h 1483573"/>
                <a:gd name="connsiteX1" fmla="*/ 152992 w 453419"/>
                <a:gd name="connsiteY1" fmla="*/ 1483393 h 1483573"/>
                <a:gd name="connsiteX2" fmla="*/ 0 w 453419"/>
                <a:gd name="connsiteY2" fmla="*/ 1459931 h 1483573"/>
                <a:gd name="connsiteX3" fmla="*/ 73184 w 453419"/>
                <a:gd name="connsiteY3" fmla="*/ 595109 h 1483573"/>
                <a:gd name="connsiteX4" fmla="*/ 126511 w 453419"/>
                <a:gd name="connsiteY4" fmla="*/ 44971 h 1483573"/>
                <a:gd name="connsiteX5" fmla="*/ 339267 w 453419"/>
                <a:gd name="connsiteY5" fmla="*/ 0 h 1483573"/>
                <a:gd name="connsiteX6" fmla="*/ 447773 w 453419"/>
                <a:gd name="connsiteY6" fmla="*/ 525780 h 1483573"/>
                <a:gd name="connsiteX7" fmla="*/ 396496 w 453419"/>
                <a:gd name="connsiteY7" fmla="*/ 1475574 h 1483573"/>
                <a:gd name="connsiteX0" fmla="*/ 396496 w 453419"/>
                <a:gd name="connsiteY0" fmla="*/ 1475574 h 1483573"/>
                <a:gd name="connsiteX1" fmla="*/ 152992 w 453419"/>
                <a:gd name="connsiteY1" fmla="*/ 1483393 h 1483573"/>
                <a:gd name="connsiteX2" fmla="*/ 0 w 453419"/>
                <a:gd name="connsiteY2" fmla="*/ 1459931 h 1483573"/>
                <a:gd name="connsiteX3" fmla="*/ 73184 w 453419"/>
                <a:gd name="connsiteY3" fmla="*/ 595109 h 1483573"/>
                <a:gd name="connsiteX4" fmla="*/ 126511 w 453419"/>
                <a:gd name="connsiteY4" fmla="*/ 44971 h 1483573"/>
                <a:gd name="connsiteX5" fmla="*/ 339267 w 453419"/>
                <a:gd name="connsiteY5" fmla="*/ 0 h 1483573"/>
                <a:gd name="connsiteX6" fmla="*/ 447773 w 453419"/>
                <a:gd name="connsiteY6" fmla="*/ 525780 h 1483573"/>
                <a:gd name="connsiteX7" fmla="*/ 396496 w 453419"/>
                <a:gd name="connsiteY7" fmla="*/ 1475574 h 1483573"/>
                <a:gd name="connsiteX0" fmla="*/ 396496 w 453419"/>
                <a:gd name="connsiteY0" fmla="*/ 1475574 h 1483573"/>
                <a:gd name="connsiteX1" fmla="*/ 152992 w 453419"/>
                <a:gd name="connsiteY1" fmla="*/ 1483393 h 1483573"/>
                <a:gd name="connsiteX2" fmla="*/ 0 w 453419"/>
                <a:gd name="connsiteY2" fmla="*/ 1459931 h 1483573"/>
                <a:gd name="connsiteX3" fmla="*/ 73184 w 453419"/>
                <a:gd name="connsiteY3" fmla="*/ 595109 h 1483573"/>
                <a:gd name="connsiteX4" fmla="*/ 126511 w 453419"/>
                <a:gd name="connsiteY4" fmla="*/ 44971 h 1483573"/>
                <a:gd name="connsiteX5" fmla="*/ 339267 w 453419"/>
                <a:gd name="connsiteY5" fmla="*/ 0 h 1483573"/>
                <a:gd name="connsiteX6" fmla="*/ 447773 w 453419"/>
                <a:gd name="connsiteY6" fmla="*/ 525780 h 1483573"/>
                <a:gd name="connsiteX7" fmla="*/ 396496 w 453419"/>
                <a:gd name="connsiteY7" fmla="*/ 1475574 h 1483573"/>
                <a:gd name="connsiteX0" fmla="*/ 396496 w 453419"/>
                <a:gd name="connsiteY0" fmla="*/ 1475574 h 1483573"/>
                <a:gd name="connsiteX1" fmla="*/ 152992 w 453419"/>
                <a:gd name="connsiteY1" fmla="*/ 1483393 h 1483573"/>
                <a:gd name="connsiteX2" fmla="*/ 0 w 453419"/>
                <a:gd name="connsiteY2" fmla="*/ 1459931 h 1483573"/>
                <a:gd name="connsiteX3" fmla="*/ 73184 w 453419"/>
                <a:gd name="connsiteY3" fmla="*/ 595109 h 1483573"/>
                <a:gd name="connsiteX4" fmla="*/ 126511 w 453419"/>
                <a:gd name="connsiteY4" fmla="*/ 44971 h 1483573"/>
                <a:gd name="connsiteX5" fmla="*/ 339267 w 453419"/>
                <a:gd name="connsiteY5" fmla="*/ 0 h 1483573"/>
                <a:gd name="connsiteX6" fmla="*/ 447773 w 453419"/>
                <a:gd name="connsiteY6" fmla="*/ 525780 h 1483573"/>
                <a:gd name="connsiteX7" fmla="*/ 396496 w 453419"/>
                <a:gd name="connsiteY7" fmla="*/ 1475574 h 1483573"/>
                <a:gd name="connsiteX0" fmla="*/ 396496 w 453419"/>
                <a:gd name="connsiteY0" fmla="*/ 1475574 h 1483573"/>
                <a:gd name="connsiteX1" fmla="*/ 152992 w 453419"/>
                <a:gd name="connsiteY1" fmla="*/ 1483393 h 1483573"/>
                <a:gd name="connsiteX2" fmla="*/ 0 w 453419"/>
                <a:gd name="connsiteY2" fmla="*/ 1459931 h 1483573"/>
                <a:gd name="connsiteX3" fmla="*/ 73184 w 453419"/>
                <a:gd name="connsiteY3" fmla="*/ 595109 h 1483573"/>
                <a:gd name="connsiteX4" fmla="*/ 126511 w 453419"/>
                <a:gd name="connsiteY4" fmla="*/ 44971 h 1483573"/>
                <a:gd name="connsiteX5" fmla="*/ 339267 w 453419"/>
                <a:gd name="connsiteY5" fmla="*/ 0 h 1483573"/>
                <a:gd name="connsiteX6" fmla="*/ 447773 w 453419"/>
                <a:gd name="connsiteY6" fmla="*/ 525780 h 1483573"/>
                <a:gd name="connsiteX7" fmla="*/ 396496 w 453419"/>
                <a:gd name="connsiteY7" fmla="*/ 1475574 h 1483573"/>
                <a:gd name="connsiteX0" fmla="*/ 396496 w 453419"/>
                <a:gd name="connsiteY0" fmla="*/ 1475574 h 1581665"/>
                <a:gd name="connsiteX1" fmla="*/ 0 w 453419"/>
                <a:gd name="connsiteY1" fmla="*/ 1459931 h 1581665"/>
                <a:gd name="connsiteX2" fmla="*/ 73184 w 453419"/>
                <a:gd name="connsiteY2" fmla="*/ 595109 h 1581665"/>
                <a:gd name="connsiteX3" fmla="*/ 126511 w 453419"/>
                <a:gd name="connsiteY3" fmla="*/ 44971 h 1581665"/>
                <a:gd name="connsiteX4" fmla="*/ 339267 w 453419"/>
                <a:gd name="connsiteY4" fmla="*/ 0 h 1581665"/>
                <a:gd name="connsiteX5" fmla="*/ 447773 w 453419"/>
                <a:gd name="connsiteY5" fmla="*/ 525780 h 1581665"/>
                <a:gd name="connsiteX6" fmla="*/ 396496 w 453419"/>
                <a:gd name="connsiteY6" fmla="*/ 1475574 h 1581665"/>
                <a:gd name="connsiteX0" fmla="*/ 396496 w 453419"/>
                <a:gd name="connsiteY0" fmla="*/ 1475574 h 1547100"/>
                <a:gd name="connsiteX1" fmla="*/ 0 w 453419"/>
                <a:gd name="connsiteY1" fmla="*/ 1459931 h 1547100"/>
                <a:gd name="connsiteX2" fmla="*/ 73184 w 453419"/>
                <a:gd name="connsiteY2" fmla="*/ 595109 h 1547100"/>
                <a:gd name="connsiteX3" fmla="*/ 126511 w 453419"/>
                <a:gd name="connsiteY3" fmla="*/ 44971 h 1547100"/>
                <a:gd name="connsiteX4" fmla="*/ 339267 w 453419"/>
                <a:gd name="connsiteY4" fmla="*/ 0 h 1547100"/>
                <a:gd name="connsiteX5" fmla="*/ 447773 w 453419"/>
                <a:gd name="connsiteY5" fmla="*/ 525780 h 1547100"/>
                <a:gd name="connsiteX6" fmla="*/ 396496 w 453419"/>
                <a:gd name="connsiteY6" fmla="*/ 1475574 h 1547100"/>
                <a:gd name="connsiteX0" fmla="*/ 396496 w 453419"/>
                <a:gd name="connsiteY0" fmla="*/ 1475574 h 1497485"/>
                <a:gd name="connsiteX1" fmla="*/ 0 w 453419"/>
                <a:gd name="connsiteY1" fmla="*/ 1459931 h 1497485"/>
                <a:gd name="connsiteX2" fmla="*/ 73184 w 453419"/>
                <a:gd name="connsiteY2" fmla="*/ 595109 h 1497485"/>
                <a:gd name="connsiteX3" fmla="*/ 126511 w 453419"/>
                <a:gd name="connsiteY3" fmla="*/ 44971 h 1497485"/>
                <a:gd name="connsiteX4" fmla="*/ 339267 w 453419"/>
                <a:gd name="connsiteY4" fmla="*/ 0 h 1497485"/>
                <a:gd name="connsiteX5" fmla="*/ 447773 w 453419"/>
                <a:gd name="connsiteY5" fmla="*/ 525780 h 1497485"/>
                <a:gd name="connsiteX6" fmla="*/ 396496 w 453419"/>
                <a:gd name="connsiteY6" fmla="*/ 1475574 h 1497485"/>
                <a:gd name="connsiteX0" fmla="*/ 396496 w 453419"/>
                <a:gd name="connsiteY0" fmla="*/ 1475574 h 1497485"/>
                <a:gd name="connsiteX1" fmla="*/ 0 w 453419"/>
                <a:gd name="connsiteY1" fmla="*/ 1459931 h 1497485"/>
                <a:gd name="connsiteX2" fmla="*/ 73184 w 453419"/>
                <a:gd name="connsiteY2" fmla="*/ 595109 h 1497485"/>
                <a:gd name="connsiteX3" fmla="*/ 126511 w 453419"/>
                <a:gd name="connsiteY3" fmla="*/ 44971 h 1497485"/>
                <a:gd name="connsiteX4" fmla="*/ 339267 w 453419"/>
                <a:gd name="connsiteY4" fmla="*/ 0 h 1497485"/>
                <a:gd name="connsiteX5" fmla="*/ 447773 w 453419"/>
                <a:gd name="connsiteY5" fmla="*/ 525780 h 1497485"/>
                <a:gd name="connsiteX6" fmla="*/ 396496 w 453419"/>
                <a:gd name="connsiteY6" fmla="*/ 1475574 h 149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419" h="1497485">
                  <a:moveTo>
                    <a:pt x="396496" y="1475574"/>
                  </a:moveTo>
                  <a:cubicBezTo>
                    <a:pt x="319326" y="1519470"/>
                    <a:pt x="8150" y="1488527"/>
                    <a:pt x="0" y="1459931"/>
                  </a:cubicBezTo>
                  <a:cubicBezTo>
                    <a:pt x="258147" y="1100648"/>
                    <a:pt x="120701" y="842370"/>
                    <a:pt x="73184" y="595109"/>
                  </a:cubicBezTo>
                  <a:cubicBezTo>
                    <a:pt x="28501" y="362596"/>
                    <a:pt x="126511" y="44971"/>
                    <a:pt x="126511" y="44971"/>
                  </a:cubicBezTo>
                  <a:cubicBezTo>
                    <a:pt x="126511" y="44971"/>
                    <a:pt x="305489" y="3862"/>
                    <a:pt x="339267" y="0"/>
                  </a:cubicBezTo>
                  <a:cubicBezTo>
                    <a:pt x="339267" y="0"/>
                    <a:pt x="411315" y="230492"/>
                    <a:pt x="447773" y="525780"/>
                  </a:cubicBezTo>
                  <a:cubicBezTo>
                    <a:pt x="465549" y="669562"/>
                    <a:pt x="439418" y="1068311"/>
                    <a:pt x="396496" y="1475574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393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6FC295F4-04F3-4479-9E3D-69EDF15CF533}"/>
                </a:ext>
              </a:extLst>
            </p:cNvPr>
            <p:cNvSpPr/>
            <p:nvPr/>
          </p:nvSpPr>
          <p:spPr>
            <a:xfrm>
              <a:off x="1823679" y="6419165"/>
              <a:ext cx="783469" cy="652075"/>
            </a:xfrm>
            <a:custGeom>
              <a:avLst/>
              <a:gdLst>
                <a:gd name="connsiteX0" fmla="*/ 214450 w 302603"/>
                <a:gd name="connsiteY0" fmla="*/ 251854 h 251854"/>
                <a:gd name="connsiteX1" fmla="*/ 183865 w 302603"/>
                <a:gd name="connsiteY1" fmla="*/ 247440 h 251854"/>
                <a:gd name="connsiteX2" fmla="*/ 155527 w 302603"/>
                <a:gd name="connsiteY2" fmla="*/ 231911 h 251854"/>
                <a:gd name="connsiteX3" fmla="*/ 146068 w 302603"/>
                <a:gd name="connsiteY3" fmla="*/ 227654 h 251854"/>
                <a:gd name="connsiteX4" fmla="*/ 93922 w 302603"/>
                <a:gd name="connsiteY4" fmla="*/ 205582 h 251854"/>
                <a:gd name="connsiteX5" fmla="*/ 0 w 302603"/>
                <a:gd name="connsiteY5" fmla="*/ 106457 h 251854"/>
                <a:gd name="connsiteX6" fmla="*/ 34605 w 302603"/>
                <a:gd name="connsiteY6" fmla="*/ 53879 h 251854"/>
                <a:gd name="connsiteX7" fmla="*/ 59988 w 302603"/>
                <a:gd name="connsiteY7" fmla="*/ 0 h 251854"/>
                <a:gd name="connsiteX8" fmla="*/ 234552 w 302603"/>
                <a:gd name="connsiteY8" fmla="*/ 21047 h 251854"/>
                <a:gd name="connsiteX9" fmla="*/ 240306 w 302603"/>
                <a:gd name="connsiteY9" fmla="*/ 24555 h 251854"/>
                <a:gd name="connsiteX10" fmla="*/ 272862 w 302603"/>
                <a:gd name="connsiteY10" fmla="*/ 57820 h 251854"/>
                <a:gd name="connsiteX11" fmla="*/ 302580 w 302603"/>
                <a:gd name="connsiteY11" fmla="*/ 99047 h 251854"/>
                <a:gd name="connsiteX12" fmla="*/ 284173 w 302603"/>
                <a:gd name="connsiteY12" fmla="*/ 130933 h 251854"/>
                <a:gd name="connsiteX13" fmla="*/ 264782 w 302603"/>
                <a:gd name="connsiteY13" fmla="*/ 176810 h 251854"/>
                <a:gd name="connsiteX14" fmla="*/ 237665 w 302603"/>
                <a:gd name="connsiteY14" fmla="*/ 218471 h 251854"/>
                <a:gd name="connsiteX15" fmla="*/ 214450 w 302603"/>
                <a:gd name="connsiteY15" fmla="*/ 251854 h 251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02603" h="251854">
                  <a:moveTo>
                    <a:pt x="214450" y="251854"/>
                  </a:moveTo>
                  <a:cubicBezTo>
                    <a:pt x="214450" y="251854"/>
                    <a:pt x="193167" y="251933"/>
                    <a:pt x="183865" y="247440"/>
                  </a:cubicBezTo>
                  <a:cubicBezTo>
                    <a:pt x="183865" y="247440"/>
                    <a:pt x="167509" y="237941"/>
                    <a:pt x="155527" y="231911"/>
                  </a:cubicBezTo>
                  <a:cubicBezTo>
                    <a:pt x="151704" y="230019"/>
                    <a:pt x="148314" y="228443"/>
                    <a:pt x="146068" y="227654"/>
                  </a:cubicBezTo>
                  <a:cubicBezTo>
                    <a:pt x="136529" y="224343"/>
                    <a:pt x="114615" y="219969"/>
                    <a:pt x="93922" y="205582"/>
                  </a:cubicBezTo>
                  <a:cubicBezTo>
                    <a:pt x="73270" y="191236"/>
                    <a:pt x="0" y="106457"/>
                    <a:pt x="0" y="106457"/>
                  </a:cubicBezTo>
                  <a:lnTo>
                    <a:pt x="34605" y="53879"/>
                  </a:lnTo>
                  <a:lnTo>
                    <a:pt x="59988" y="0"/>
                  </a:lnTo>
                  <a:cubicBezTo>
                    <a:pt x="59988" y="0"/>
                    <a:pt x="213780" y="9932"/>
                    <a:pt x="234552" y="21047"/>
                  </a:cubicBezTo>
                  <a:cubicBezTo>
                    <a:pt x="236562" y="22151"/>
                    <a:pt x="238532" y="23294"/>
                    <a:pt x="240306" y="24555"/>
                  </a:cubicBezTo>
                  <a:cubicBezTo>
                    <a:pt x="257017" y="35709"/>
                    <a:pt x="264742" y="51002"/>
                    <a:pt x="272862" y="57820"/>
                  </a:cubicBezTo>
                  <a:cubicBezTo>
                    <a:pt x="275818" y="60343"/>
                    <a:pt x="303526" y="87499"/>
                    <a:pt x="302580" y="99047"/>
                  </a:cubicBezTo>
                  <a:cubicBezTo>
                    <a:pt x="301279" y="115089"/>
                    <a:pt x="293830" y="125651"/>
                    <a:pt x="284173" y="130933"/>
                  </a:cubicBezTo>
                  <a:cubicBezTo>
                    <a:pt x="284173" y="130933"/>
                    <a:pt x="280192" y="162227"/>
                    <a:pt x="264782" y="176810"/>
                  </a:cubicBezTo>
                  <a:cubicBezTo>
                    <a:pt x="264782" y="176810"/>
                    <a:pt x="262023" y="205780"/>
                    <a:pt x="237665" y="218471"/>
                  </a:cubicBezTo>
                  <a:cubicBezTo>
                    <a:pt x="237626" y="218550"/>
                    <a:pt x="231556" y="247677"/>
                    <a:pt x="214450" y="251854"/>
                  </a:cubicBezTo>
                  <a:close/>
                </a:path>
              </a:pathLst>
            </a:custGeom>
            <a:solidFill>
              <a:srgbClr val="F8BDBC"/>
            </a:solidFill>
            <a:ln w="393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B0C569C9-FB9D-4777-8E57-5C62DA833095}"/>
                </a:ext>
              </a:extLst>
            </p:cNvPr>
            <p:cNvSpPr/>
            <p:nvPr/>
          </p:nvSpPr>
          <p:spPr>
            <a:xfrm>
              <a:off x="391206" y="3254000"/>
              <a:ext cx="1642993" cy="3660118"/>
            </a:xfrm>
            <a:custGeom>
              <a:avLst/>
              <a:gdLst>
                <a:gd name="connsiteX0" fmla="*/ 450795 w 634581"/>
                <a:gd name="connsiteY0" fmla="*/ 4768 h 1413665"/>
                <a:gd name="connsiteX1" fmla="*/ 227358 w 634581"/>
                <a:gd name="connsiteY1" fmla="*/ 120566 h 1413665"/>
                <a:gd name="connsiteX2" fmla="*/ 135485 w 634581"/>
                <a:gd name="connsiteY2" fmla="*/ 420269 h 1413665"/>
                <a:gd name="connsiteX3" fmla="*/ 74157 w 634581"/>
                <a:gd name="connsiteY3" fmla="*/ 709802 h 1413665"/>
                <a:gd name="connsiteX4" fmla="*/ 12592 w 634581"/>
                <a:gd name="connsiteY4" fmla="*/ 1057550 h 1413665"/>
                <a:gd name="connsiteX5" fmla="*/ 549448 w 634581"/>
                <a:gd name="connsiteY5" fmla="*/ 1412472 h 1413665"/>
                <a:gd name="connsiteX6" fmla="*/ 634581 w 634581"/>
                <a:gd name="connsiteY6" fmla="*/ 1222773 h 1413665"/>
                <a:gd name="connsiteX7" fmla="*/ 403104 w 634581"/>
                <a:gd name="connsiteY7" fmla="*/ 1077769 h 1413665"/>
                <a:gd name="connsiteX8" fmla="*/ 261490 w 634581"/>
                <a:gd name="connsiteY8" fmla="*/ 893786 h 1413665"/>
                <a:gd name="connsiteX9" fmla="*/ 388127 w 634581"/>
                <a:gd name="connsiteY9" fmla="*/ 500436 h 1413665"/>
                <a:gd name="connsiteX10" fmla="*/ 450795 w 634581"/>
                <a:gd name="connsiteY10" fmla="*/ 4768 h 141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4581" h="1413665">
                  <a:moveTo>
                    <a:pt x="450795" y="4768"/>
                  </a:moveTo>
                  <a:cubicBezTo>
                    <a:pt x="450795" y="4768"/>
                    <a:pt x="308748" y="-35946"/>
                    <a:pt x="227358" y="120566"/>
                  </a:cubicBezTo>
                  <a:cubicBezTo>
                    <a:pt x="145968" y="277078"/>
                    <a:pt x="146363" y="343845"/>
                    <a:pt x="135485" y="420269"/>
                  </a:cubicBezTo>
                  <a:cubicBezTo>
                    <a:pt x="125197" y="492435"/>
                    <a:pt x="78847" y="689465"/>
                    <a:pt x="74157" y="709802"/>
                  </a:cubicBezTo>
                  <a:cubicBezTo>
                    <a:pt x="69467" y="730140"/>
                    <a:pt x="-35532" y="972771"/>
                    <a:pt x="12592" y="1057550"/>
                  </a:cubicBezTo>
                  <a:cubicBezTo>
                    <a:pt x="60992" y="1142802"/>
                    <a:pt x="552600" y="1393671"/>
                    <a:pt x="549448" y="1412472"/>
                  </a:cubicBezTo>
                  <a:cubicBezTo>
                    <a:pt x="546334" y="1431233"/>
                    <a:pt x="634581" y="1222773"/>
                    <a:pt x="634581" y="1222773"/>
                  </a:cubicBezTo>
                  <a:cubicBezTo>
                    <a:pt x="634581" y="1222773"/>
                    <a:pt x="435660" y="1111902"/>
                    <a:pt x="403104" y="1077769"/>
                  </a:cubicBezTo>
                  <a:cubicBezTo>
                    <a:pt x="350171" y="1022314"/>
                    <a:pt x="238551" y="962563"/>
                    <a:pt x="261490" y="893786"/>
                  </a:cubicBezTo>
                  <a:cubicBezTo>
                    <a:pt x="288450" y="812988"/>
                    <a:pt x="369365" y="540362"/>
                    <a:pt x="388127" y="500436"/>
                  </a:cubicBezTo>
                  <a:cubicBezTo>
                    <a:pt x="406966" y="460589"/>
                    <a:pt x="570534" y="55612"/>
                    <a:pt x="450795" y="4768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393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66947039-4173-464A-9D80-1218C45BB5B3}"/>
                </a:ext>
              </a:extLst>
            </p:cNvPr>
            <p:cNvSpPr/>
            <p:nvPr/>
          </p:nvSpPr>
          <p:spPr>
            <a:xfrm>
              <a:off x="1841505" y="1643877"/>
              <a:ext cx="670574" cy="425573"/>
            </a:xfrm>
            <a:custGeom>
              <a:avLst/>
              <a:gdLst>
                <a:gd name="connsiteX0" fmla="*/ 0 w 865908"/>
                <a:gd name="connsiteY0" fmla="*/ 0 h 440278"/>
                <a:gd name="connsiteX1" fmla="*/ 865908 w 865908"/>
                <a:gd name="connsiteY1" fmla="*/ 0 h 440278"/>
                <a:gd name="connsiteX2" fmla="*/ 865908 w 865908"/>
                <a:gd name="connsiteY2" fmla="*/ 440278 h 440278"/>
                <a:gd name="connsiteX3" fmla="*/ 0 w 865908"/>
                <a:gd name="connsiteY3" fmla="*/ 440278 h 440278"/>
                <a:gd name="connsiteX4" fmla="*/ 0 w 865908"/>
                <a:gd name="connsiteY4" fmla="*/ 0 h 440278"/>
                <a:gd name="connsiteX0" fmla="*/ 92892 w 958800"/>
                <a:gd name="connsiteY0" fmla="*/ 0 h 440278"/>
                <a:gd name="connsiteX1" fmla="*/ 958800 w 958800"/>
                <a:gd name="connsiteY1" fmla="*/ 0 h 440278"/>
                <a:gd name="connsiteX2" fmla="*/ 958800 w 958800"/>
                <a:gd name="connsiteY2" fmla="*/ 440278 h 440278"/>
                <a:gd name="connsiteX3" fmla="*/ 0 w 958800"/>
                <a:gd name="connsiteY3" fmla="*/ 315455 h 440278"/>
                <a:gd name="connsiteX4" fmla="*/ 92892 w 958800"/>
                <a:gd name="connsiteY4" fmla="*/ 0 h 440278"/>
                <a:gd name="connsiteX0" fmla="*/ 92892 w 958800"/>
                <a:gd name="connsiteY0" fmla="*/ 0 h 411250"/>
                <a:gd name="connsiteX1" fmla="*/ 958800 w 958800"/>
                <a:gd name="connsiteY1" fmla="*/ 0 h 411250"/>
                <a:gd name="connsiteX2" fmla="*/ 505955 w 958800"/>
                <a:gd name="connsiteY2" fmla="*/ 411250 h 411250"/>
                <a:gd name="connsiteX3" fmla="*/ 0 w 958800"/>
                <a:gd name="connsiteY3" fmla="*/ 315455 h 411250"/>
                <a:gd name="connsiteX4" fmla="*/ 92892 w 958800"/>
                <a:gd name="connsiteY4" fmla="*/ 0 h 411250"/>
                <a:gd name="connsiteX0" fmla="*/ 92892 w 958800"/>
                <a:gd name="connsiteY0" fmla="*/ 0 h 417676"/>
                <a:gd name="connsiteX1" fmla="*/ 958800 w 958800"/>
                <a:gd name="connsiteY1" fmla="*/ 0 h 417676"/>
                <a:gd name="connsiteX2" fmla="*/ 505955 w 958800"/>
                <a:gd name="connsiteY2" fmla="*/ 411250 h 417676"/>
                <a:gd name="connsiteX3" fmla="*/ 0 w 958800"/>
                <a:gd name="connsiteY3" fmla="*/ 315455 h 417676"/>
                <a:gd name="connsiteX4" fmla="*/ 92892 w 958800"/>
                <a:gd name="connsiteY4" fmla="*/ 0 h 417676"/>
                <a:gd name="connsiteX0" fmla="*/ 92892 w 958800"/>
                <a:gd name="connsiteY0" fmla="*/ 0 h 436161"/>
                <a:gd name="connsiteX1" fmla="*/ 958800 w 958800"/>
                <a:gd name="connsiteY1" fmla="*/ 0 h 436161"/>
                <a:gd name="connsiteX2" fmla="*/ 505955 w 958800"/>
                <a:gd name="connsiteY2" fmla="*/ 411250 h 436161"/>
                <a:gd name="connsiteX3" fmla="*/ 111215 w 958800"/>
                <a:gd name="connsiteY3" fmla="*/ 394088 h 436161"/>
                <a:gd name="connsiteX4" fmla="*/ 0 w 958800"/>
                <a:gd name="connsiteY4" fmla="*/ 315455 h 436161"/>
                <a:gd name="connsiteX5" fmla="*/ 92892 w 958800"/>
                <a:gd name="connsiteY5" fmla="*/ 0 h 436161"/>
                <a:gd name="connsiteX0" fmla="*/ 92892 w 958800"/>
                <a:gd name="connsiteY0" fmla="*/ 0 h 425573"/>
                <a:gd name="connsiteX1" fmla="*/ 958800 w 958800"/>
                <a:gd name="connsiteY1" fmla="*/ 0 h 425573"/>
                <a:gd name="connsiteX2" fmla="*/ 540790 w 958800"/>
                <a:gd name="connsiteY2" fmla="*/ 396736 h 425573"/>
                <a:gd name="connsiteX3" fmla="*/ 111215 w 958800"/>
                <a:gd name="connsiteY3" fmla="*/ 394088 h 425573"/>
                <a:gd name="connsiteX4" fmla="*/ 0 w 958800"/>
                <a:gd name="connsiteY4" fmla="*/ 315455 h 425573"/>
                <a:gd name="connsiteX5" fmla="*/ 92892 w 958800"/>
                <a:gd name="connsiteY5" fmla="*/ 0 h 425573"/>
                <a:gd name="connsiteX0" fmla="*/ 92892 w 958800"/>
                <a:gd name="connsiteY0" fmla="*/ 0 h 425573"/>
                <a:gd name="connsiteX1" fmla="*/ 958800 w 958800"/>
                <a:gd name="connsiteY1" fmla="*/ 0 h 425573"/>
                <a:gd name="connsiteX2" fmla="*/ 540790 w 958800"/>
                <a:gd name="connsiteY2" fmla="*/ 396736 h 425573"/>
                <a:gd name="connsiteX3" fmla="*/ 111215 w 958800"/>
                <a:gd name="connsiteY3" fmla="*/ 394088 h 425573"/>
                <a:gd name="connsiteX4" fmla="*/ 0 w 958800"/>
                <a:gd name="connsiteY4" fmla="*/ 315455 h 425573"/>
                <a:gd name="connsiteX5" fmla="*/ 92892 w 958800"/>
                <a:gd name="connsiteY5" fmla="*/ 0 h 425573"/>
                <a:gd name="connsiteX0" fmla="*/ 92892 w 775920"/>
                <a:gd name="connsiteY0" fmla="*/ 0 h 425573"/>
                <a:gd name="connsiteX1" fmla="*/ 775920 w 775920"/>
                <a:gd name="connsiteY1" fmla="*/ 2903 h 425573"/>
                <a:gd name="connsiteX2" fmla="*/ 540790 w 775920"/>
                <a:gd name="connsiteY2" fmla="*/ 396736 h 425573"/>
                <a:gd name="connsiteX3" fmla="*/ 111215 w 775920"/>
                <a:gd name="connsiteY3" fmla="*/ 394088 h 425573"/>
                <a:gd name="connsiteX4" fmla="*/ 0 w 775920"/>
                <a:gd name="connsiteY4" fmla="*/ 315455 h 425573"/>
                <a:gd name="connsiteX5" fmla="*/ 92892 w 775920"/>
                <a:gd name="connsiteY5" fmla="*/ 0 h 42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5920" h="425573">
                  <a:moveTo>
                    <a:pt x="92892" y="0"/>
                  </a:moveTo>
                  <a:lnTo>
                    <a:pt x="775920" y="2903"/>
                  </a:lnTo>
                  <a:cubicBezTo>
                    <a:pt x="636583" y="135148"/>
                    <a:pt x="726572" y="302228"/>
                    <a:pt x="540790" y="396736"/>
                  </a:cubicBezTo>
                  <a:cubicBezTo>
                    <a:pt x="403880" y="454676"/>
                    <a:pt x="195541" y="410054"/>
                    <a:pt x="111215" y="394088"/>
                  </a:cubicBezTo>
                  <a:cubicBezTo>
                    <a:pt x="26889" y="378122"/>
                    <a:pt x="7408" y="373395"/>
                    <a:pt x="0" y="315455"/>
                  </a:cubicBezTo>
                  <a:lnTo>
                    <a:pt x="92892" y="0"/>
                  </a:lnTo>
                  <a:close/>
                </a:path>
              </a:pathLst>
            </a:custGeom>
            <a:solidFill>
              <a:srgbClr val="303C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Rectangle 210">
              <a:extLst>
                <a:ext uri="{FF2B5EF4-FFF2-40B4-BE49-F238E27FC236}">
                  <a16:creationId xmlns:a16="http://schemas.microsoft.com/office/drawing/2014/main" id="{D081186D-ECB6-48D7-8E33-05434FBED5EE}"/>
                </a:ext>
              </a:extLst>
            </p:cNvPr>
            <p:cNvSpPr/>
            <p:nvPr/>
          </p:nvSpPr>
          <p:spPr>
            <a:xfrm flipH="1">
              <a:off x="2197294" y="1643874"/>
              <a:ext cx="819463" cy="415102"/>
            </a:xfrm>
            <a:custGeom>
              <a:avLst/>
              <a:gdLst>
                <a:gd name="connsiteX0" fmla="*/ 0 w 865908"/>
                <a:gd name="connsiteY0" fmla="*/ 0 h 440278"/>
                <a:gd name="connsiteX1" fmla="*/ 865908 w 865908"/>
                <a:gd name="connsiteY1" fmla="*/ 0 h 440278"/>
                <a:gd name="connsiteX2" fmla="*/ 865908 w 865908"/>
                <a:gd name="connsiteY2" fmla="*/ 440278 h 440278"/>
                <a:gd name="connsiteX3" fmla="*/ 0 w 865908"/>
                <a:gd name="connsiteY3" fmla="*/ 440278 h 440278"/>
                <a:gd name="connsiteX4" fmla="*/ 0 w 865908"/>
                <a:gd name="connsiteY4" fmla="*/ 0 h 440278"/>
                <a:gd name="connsiteX0" fmla="*/ 92892 w 958800"/>
                <a:gd name="connsiteY0" fmla="*/ 0 h 440278"/>
                <a:gd name="connsiteX1" fmla="*/ 958800 w 958800"/>
                <a:gd name="connsiteY1" fmla="*/ 0 h 440278"/>
                <a:gd name="connsiteX2" fmla="*/ 958800 w 958800"/>
                <a:gd name="connsiteY2" fmla="*/ 440278 h 440278"/>
                <a:gd name="connsiteX3" fmla="*/ 0 w 958800"/>
                <a:gd name="connsiteY3" fmla="*/ 315455 h 440278"/>
                <a:gd name="connsiteX4" fmla="*/ 92892 w 958800"/>
                <a:gd name="connsiteY4" fmla="*/ 0 h 440278"/>
                <a:gd name="connsiteX0" fmla="*/ 92892 w 958800"/>
                <a:gd name="connsiteY0" fmla="*/ 0 h 411250"/>
                <a:gd name="connsiteX1" fmla="*/ 958800 w 958800"/>
                <a:gd name="connsiteY1" fmla="*/ 0 h 411250"/>
                <a:gd name="connsiteX2" fmla="*/ 505955 w 958800"/>
                <a:gd name="connsiteY2" fmla="*/ 411250 h 411250"/>
                <a:gd name="connsiteX3" fmla="*/ 0 w 958800"/>
                <a:gd name="connsiteY3" fmla="*/ 315455 h 411250"/>
                <a:gd name="connsiteX4" fmla="*/ 92892 w 958800"/>
                <a:gd name="connsiteY4" fmla="*/ 0 h 411250"/>
                <a:gd name="connsiteX0" fmla="*/ 92892 w 958800"/>
                <a:gd name="connsiteY0" fmla="*/ 0 h 417676"/>
                <a:gd name="connsiteX1" fmla="*/ 958800 w 958800"/>
                <a:gd name="connsiteY1" fmla="*/ 0 h 417676"/>
                <a:gd name="connsiteX2" fmla="*/ 505955 w 958800"/>
                <a:gd name="connsiteY2" fmla="*/ 411250 h 417676"/>
                <a:gd name="connsiteX3" fmla="*/ 0 w 958800"/>
                <a:gd name="connsiteY3" fmla="*/ 315455 h 417676"/>
                <a:gd name="connsiteX4" fmla="*/ 92892 w 958800"/>
                <a:gd name="connsiteY4" fmla="*/ 0 h 417676"/>
                <a:gd name="connsiteX0" fmla="*/ 92892 w 958800"/>
                <a:gd name="connsiteY0" fmla="*/ 0 h 436161"/>
                <a:gd name="connsiteX1" fmla="*/ 958800 w 958800"/>
                <a:gd name="connsiteY1" fmla="*/ 0 h 436161"/>
                <a:gd name="connsiteX2" fmla="*/ 505955 w 958800"/>
                <a:gd name="connsiteY2" fmla="*/ 411250 h 436161"/>
                <a:gd name="connsiteX3" fmla="*/ 111215 w 958800"/>
                <a:gd name="connsiteY3" fmla="*/ 394088 h 436161"/>
                <a:gd name="connsiteX4" fmla="*/ 0 w 958800"/>
                <a:gd name="connsiteY4" fmla="*/ 315455 h 436161"/>
                <a:gd name="connsiteX5" fmla="*/ 92892 w 958800"/>
                <a:gd name="connsiteY5" fmla="*/ 0 h 436161"/>
                <a:gd name="connsiteX0" fmla="*/ 92892 w 958800"/>
                <a:gd name="connsiteY0" fmla="*/ 0 h 425573"/>
                <a:gd name="connsiteX1" fmla="*/ 958800 w 958800"/>
                <a:gd name="connsiteY1" fmla="*/ 0 h 425573"/>
                <a:gd name="connsiteX2" fmla="*/ 540790 w 958800"/>
                <a:gd name="connsiteY2" fmla="*/ 396736 h 425573"/>
                <a:gd name="connsiteX3" fmla="*/ 111215 w 958800"/>
                <a:gd name="connsiteY3" fmla="*/ 394088 h 425573"/>
                <a:gd name="connsiteX4" fmla="*/ 0 w 958800"/>
                <a:gd name="connsiteY4" fmla="*/ 315455 h 425573"/>
                <a:gd name="connsiteX5" fmla="*/ 92892 w 958800"/>
                <a:gd name="connsiteY5" fmla="*/ 0 h 425573"/>
                <a:gd name="connsiteX0" fmla="*/ 92892 w 958800"/>
                <a:gd name="connsiteY0" fmla="*/ 0 h 425573"/>
                <a:gd name="connsiteX1" fmla="*/ 958800 w 958800"/>
                <a:gd name="connsiteY1" fmla="*/ 0 h 425573"/>
                <a:gd name="connsiteX2" fmla="*/ 540790 w 958800"/>
                <a:gd name="connsiteY2" fmla="*/ 396736 h 425573"/>
                <a:gd name="connsiteX3" fmla="*/ 111215 w 958800"/>
                <a:gd name="connsiteY3" fmla="*/ 394088 h 425573"/>
                <a:gd name="connsiteX4" fmla="*/ 0 w 958800"/>
                <a:gd name="connsiteY4" fmla="*/ 315455 h 425573"/>
                <a:gd name="connsiteX5" fmla="*/ 92892 w 958800"/>
                <a:gd name="connsiteY5" fmla="*/ 0 h 425573"/>
                <a:gd name="connsiteX0" fmla="*/ 92892 w 775920"/>
                <a:gd name="connsiteY0" fmla="*/ 0 h 425573"/>
                <a:gd name="connsiteX1" fmla="*/ 775920 w 775920"/>
                <a:gd name="connsiteY1" fmla="*/ 2903 h 425573"/>
                <a:gd name="connsiteX2" fmla="*/ 540790 w 775920"/>
                <a:gd name="connsiteY2" fmla="*/ 396736 h 425573"/>
                <a:gd name="connsiteX3" fmla="*/ 111215 w 775920"/>
                <a:gd name="connsiteY3" fmla="*/ 394088 h 425573"/>
                <a:gd name="connsiteX4" fmla="*/ 0 w 775920"/>
                <a:gd name="connsiteY4" fmla="*/ 315455 h 425573"/>
                <a:gd name="connsiteX5" fmla="*/ 92892 w 775920"/>
                <a:gd name="connsiteY5" fmla="*/ 0 h 425573"/>
                <a:gd name="connsiteX0" fmla="*/ 136435 w 819463"/>
                <a:gd name="connsiteY0" fmla="*/ 0 h 425573"/>
                <a:gd name="connsiteX1" fmla="*/ 819463 w 819463"/>
                <a:gd name="connsiteY1" fmla="*/ 2903 h 425573"/>
                <a:gd name="connsiteX2" fmla="*/ 584333 w 819463"/>
                <a:gd name="connsiteY2" fmla="*/ 396736 h 425573"/>
                <a:gd name="connsiteX3" fmla="*/ 154758 w 819463"/>
                <a:gd name="connsiteY3" fmla="*/ 394088 h 425573"/>
                <a:gd name="connsiteX4" fmla="*/ 0 w 819463"/>
                <a:gd name="connsiteY4" fmla="*/ 237077 h 425573"/>
                <a:gd name="connsiteX5" fmla="*/ 136435 w 819463"/>
                <a:gd name="connsiteY5" fmla="*/ 0 h 425573"/>
                <a:gd name="connsiteX0" fmla="*/ 136435 w 819463"/>
                <a:gd name="connsiteY0" fmla="*/ 0 h 417118"/>
                <a:gd name="connsiteX1" fmla="*/ 819463 w 819463"/>
                <a:gd name="connsiteY1" fmla="*/ 2903 h 417118"/>
                <a:gd name="connsiteX2" fmla="*/ 584333 w 819463"/>
                <a:gd name="connsiteY2" fmla="*/ 396736 h 417118"/>
                <a:gd name="connsiteX3" fmla="*/ 157661 w 819463"/>
                <a:gd name="connsiteY3" fmla="*/ 356351 h 417118"/>
                <a:gd name="connsiteX4" fmla="*/ 0 w 819463"/>
                <a:gd name="connsiteY4" fmla="*/ 237077 h 417118"/>
                <a:gd name="connsiteX5" fmla="*/ 136435 w 819463"/>
                <a:gd name="connsiteY5" fmla="*/ 0 h 417118"/>
                <a:gd name="connsiteX0" fmla="*/ 136435 w 819463"/>
                <a:gd name="connsiteY0" fmla="*/ 0 h 405227"/>
                <a:gd name="connsiteX1" fmla="*/ 819463 w 819463"/>
                <a:gd name="connsiteY1" fmla="*/ 2903 h 405227"/>
                <a:gd name="connsiteX2" fmla="*/ 523373 w 819463"/>
                <a:gd name="connsiteY2" fmla="*/ 382222 h 405227"/>
                <a:gd name="connsiteX3" fmla="*/ 157661 w 819463"/>
                <a:gd name="connsiteY3" fmla="*/ 356351 h 405227"/>
                <a:gd name="connsiteX4" fmla="*/ 0 w 819463"/>
                <a:gd name="connsiteY4" fmla="*/ 237077 h 405227"/>
                <a:gd name="connsiteX5" fmla="*/ 136435 w 819463"/>
                <a:gd name="connsiteY5" fmla="*/ 0 h 405227"/>
                <a:gd name="connsiteX0" fmla="*/ 136435 w 819463"/>
                <a:gd name="connsiteY0" fmla="*/ 0 h 415102"/>
                <a:gd name="connsiteX1" fmla="*/ 819463 w 819463"/>
                <a:gd name="connsiteY1" fmla="*/ 2903 h 415102"/>
                <a:gd name="connsiteX2" fmla="*/ 523373 w 819463"/>
                <a:gd name="connsiteY2" fmla="*/ 382222 h 415102"/>
                <a:gd name="connsiteX3" fmla="*/ 146049 w 819463"/>
                <a:gd name="connsiteY3" fmla="*/ 391185 h 415102"/>
                <a:gd name="connsiteX4" fmla="*/ 0 w 819463"/>
                <a:gd name="connsiteY4" fmla="*/ 237077 h 415102"/>
                <a:gd name="connsiteX5" fmla="*/ 136435 w 819463"/>
                <a:gd name="connsiteY5" fmla="*/ 0 h 415102"/>
                <a:gd name="connsiteX0" fmla="*/ 136435 w 819463"/>
                <a:gd name="connsiteY0" fmla="*/ 0 h 415102"/>
                <a:gd name="connsiteX1" fmla="*/ 819463 w 819463"/>
                <a:gd name="connsiteY1" fmla="*/ 2903 h 415102"/>
                <a:gd name="connsiteX2" fmla="*/ 523373 w 819463"/>
                <a:gd name="connsiteY2" fmla="*/ 382222 h 415102"/>
                <a:gd name="connsiteX3" fmla="*/ 146049 w 819463"/>
                <a:gd name="connsiteY3" fmla="*/ 391185 h 415102"/>
                <a:gd name="connsiteX4" fmla="*/ 0 w 819463"/>
                <a:gd name="connsiteY4" fmla="*/ 237077 h 415102"/>
                <a:gd name="connsiteX5" fmla="*/ 136435 w 819463"/>
                <a:gd name="connsiteY5" fmla="*/ 0 h 415102"/>
                <a:gd name="connsiteX0" fmla="*/ 136435 w 819463"/>
                <a:gd name="connsiteY0" fmla="*/ 0 h 415102"/>
                <a:gd name="connsiteX1" fmla="*/ 819463 w 819463"/>
                <a:gd name="connsiteY1" fmla="*/ 2903 h 415102"/>
                <a:gd name="connsiteX2" fmla="*/ 523373 w 819463"/>
                <a:gd name="connsiteY2" fmla="*/ 382222 h 415102"/>
                <a:gd name="connsiteX3" fmla="*/ 146049 w 819463"/>
                <a:gd name="connsiteY3" fmla="*/ 391185 h 415102"/>
                <a:gd name="connsiteX4" fmla="*/ 0 w 819463"/>
                <a:gd name="connsiteY4" fmla="*/ 237077 h 415102"/>
                <a:gd name="connsiteX5" fmla="*/ 136435 w 819463"/>
                <a:gd name="connsiteY5" fmla="*/ 0 h 415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9463" h="415102">
                  <a:moveTo>
                    <a:pt x="136435" y="0"/>
                  </a:moveTo>
                  <a:lnTo>
                    <a:pt x="819463" y="2903"/>
                  </a:lnTo>
                  <a:cubicBezTo>
                    <a:pt x="755600" y="143857"/>
                    <a:pt x="709155" y="287714"/>
                    <a:pt x="523373" y="382222"/>
                  </a:cubicBezTo>
                  <a:cubicBezTo>
                    <a:pt x="386463" y="440162"/>
                    <a:pt x="230375" y="407151"/>
                    <a:pt x="146049" y="391185"/>
                  </a:cubicBezTo>
                  <a:cubicBezTo>
                    <a:pt x="55917" y="363608"/>
                    <a:pt x="7408" y="295017"/>
                    <a:pt x="0" y="237077"/>
                  </a:cubicBezTo>
                  <a:lnTo>
                    <a:pt x="136435" y="0"/>
                  </a:lnTo>
                  <a:close/>
                </a:path>
              </a:pathLst>
            </a:custGeom>
            <a:solidFill>
              <a:srgbClr val="303C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8A466FA2-DEAF-4356-B28E-76E85223A5E4}"/>
                </a:ext>
              </a:extLst>
            </p:cNvPr>
            <p:cNvSpPr/>
            <p:nvPr/>
          </p:nvSpPr>
          <p:spPr>
            <a:xfrm rot="21201407">
              <a:off x="2504176" y="2674063"/>
              <a:ext cx="132302" cy="75061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D820B039-35A0-4247-B5FE-5054BC073F79}"/>
                </a:ext>
              </a:extLst>
            </p:cNvPr>
            <p:cNvSpPr/>
            <p:nvPr/>
          </p:nvSpPr>
          <p:spPr>
            <a:xfrm>
              <a:off x="2619850" y="1990436"/>
              <a:ext cx="438727" cy="711200"/>
            </a:xfrm>
            <a:custGeom>
              <a:avLst/>
              <a:gdLst>
                <a:gd name="connsiteX0" fmla="*/ 438727 w 438727"/>
                <a:gd name="connsiteY0" fmla="*/ 0 h 711200"/>
                <a:gd name="connsiteX1" fmla="*/ 0 w 438727"/>
                <a:gd name="connsiteY1" fmla="*/ 711200 h 711200"/>
                <a:gd name="connsiteX0" fmla="*/ 438727 w 438727"/>
                <a:gd name="connsiteY0" fmla="*/ 0 h 711200"/>
                <a:gd name="connsiteX1" fmla="*/ 0 w 438727"/>
                <a:gd name="connsiteY1" fmla="*/ 711200 h 711200"/>
                <a:gd name="connsiteX0" fmla="*/ 438727 w 438727"/>
                <a:gd name="connsiteY0" fmla="*/ 0 h 711200"/>
                <a:gd name="connsiteX1" fmla="*/ 0 w 438727"/>
                <a:gd name="connsiteY1" fmla="*/ 7112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8727" h="711200">
                  <a:moveTo>
                    <a:pt x="438727" y="0"/>
                  </a:moveTo>
                  <a:cubicBezTo>
                    <a:pt x="357139" y="287867"/>
                    <a:pt x="261697" y="621914"/>
                    <a:pt x="0" y="711200"/>
                  </a:cubicBezTo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4B247B95-0BB6-448F-8EA6-BE8BFD820AE2}"/>
                </a:ext>
              </a:extLst>
            </p:cNvPr>
            <p:cNvSpPr/>
            <p:nvPr/>
          </p:nvSpPr>
          <p:spPr>
            <a:xfrm>
              <a:off x="3031345" y="1959319"/>
              <a:ext cx="45719" cy="685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1" name="ARM">
            <a:extLst>
              <a:ext uri="{FF2B5EF4-FFF2-40B4-BE49-F238E27FC236}">
                <a16:creationId xmlns:a16="http://schemas.microsoft.com/office/drawing/2014/main" id="{F4799B25-C199-4C01-AF47-8D955B9D0C83}"/>
              </a:ext>
            </a:extLst>
          </p:cNvPr>
          <p:cNvGrpSpPr/>
          <p:nvPr/>
        </p:nvGrpSpPr>
        <p:grpSpPr>
          <a:xfrm rot="19982570">
            <a:off x="1511862" y="4801569"/>
            <a:ext cx="4445266" cy="1001114"/>
            <a:chOff x="2278476" y="4402752"/>
            <a:chExt cx="5036725" cy="1134316"/>
          </a:xfrm>
        </p:grpSpPr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id="{053E8323-FBCA-483D-8E3A-4215F181383B}"/>
                </a:ext>
              </a:extLst>
            </p:cNvPr>
            <p:cNvGrpSpPr/>
            <p:nvPr/>
          </p:nvGrpSpPr>
          <p:grpSpPr>
            <a:xfrm>
              <a:off x="4468679" y="4402752"/>
              <a:ext cx="2846522" cy="1134316"/>
              <a:chOff x="4468679" y="4402752"/>
              <a:chExt cx="2846522" cy="1134316"/>
            </a:xfrm>
          </p:grpSpPr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E364E2D6-0712-4561-8227-95612BB921FF}"/>
                  </a:ext>
                </a:extLst>
              </p:cNvPr>
              <p:cNvSpPr/>
              <p:nvPr/>
            </p:nvSpPr>
            <p:spPr>
              <a:xfrm>
                <a:off x="6051710" y="4402752"/>
                <a:ext cx="691437" cy="769713"/>
              </a:xfrm>
              <a:custGeom>
                <a:avLst/>
                <a:gdLst>
                  <a:gd name="connsiteX0" fmla="*/ 0 w 267057"/>
                  <a:gd name="connsiteY0" fmla="*/ 197928 h 297290"/>
                  <a:gd name="connsiteX1" fmla="*/ 66334 w 267057"/>
                  <a:gd name="connsiteY1" fmla="*/ 142276 h 297290"/>
                  <a:gd name="connsiteX2" fmla="*/ 106850 w 267057"/>
                  <a:gd name="connsiteY2" fmla="*/ 63015 h 297290"/>
                  <a:gd name="connsiteX3" fmla="*/ 155211 w 267057"/>
                  <a:gd name="connsiteY3" fmla="*/ 2160 h 297290"/>
                  <a:gd name="connsiteX4" fmla="*/ 125376 w 267057"/>
                  <a:gd name="connsiteY4" fmla="*/ 121978 h 297290"/>
                  <a:gd name="connsiteX5" fmla="*/ 224580 w 267057"/>
                  <a:gd name="connsiteY5" fmla="*/ 109286 h 297290"/>
                  <a:gd name="connsiteX6" fmla="*/ 239320 w 267057"/>
                  <a:gd name="connsiteY6" fmla="*/ 276322 h 297290"/>
                  <a:gd name="connsiteX7" fmla="*/ 91243 w 267057"/>
                  <a:gd name="connsiteY7" fmla="*/ 281564 h 297290"/>
                  <a:gd name="connsiteX8" fmla="*/ 47690 w 267057"/>
                  <a:gd name="connsiteY8" fmla="*/ 297290 h 297290"/>
                  <a:gd name="connsiteX9" fmla="*/ 0 w 267057"/>
                  <a:gd name="connsiteY9" fmla="*/ 197928 h 297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7057" h="297290">
                    <a:moveTo>
                      <a:pt x="0" y="197928"/>
                    </a:moveTo>
                    <a:cubicBezTo>
                      <a:pt x="0" y="197928"/>
                      <a:pt x="61407" y="178655"/>
                      <a:pt x="66334" y="142276"/>
                    </a:cubicBezTo>
                    <a:cubicBezTo>
                      <a:pt x="70550" y="111336"/>
                      <a:pt x="98337" y="74405"/>
                      <a:pt x="106850" y="63015"/>
                    </a:cubicBezTo>
                    <a:cubicBezTo>
                      <a:pt x="118281" y="47761"/>
                      <a:pt x="135859" y="-12029"/>
                      <a:pt x="155211" y="2160"/>
                    </a:cubicBezTo>
                    <a:cubicBezTo>
                      <a:pt x="174564" y="16349"/>
                      <a:pt x="130933" y="102153"/>
                      <a:pt x="125376" y="121978"/>
                    </a:cubicBezTo>
                    <a:cubicBezTo>
                      <a:pt x="119818" y="141803"/>
                      <a:pt x="203769" y="104084"/>
                      <a:pt x="224580" y="109286"/>
                    </a:cubicBezTo>
                    <a:cubicBezTo>
                      <a:pt x="245351" y="114489"/>
                      <a:pt x="299938" y="257088"/>
                      <a:pt x="239320" y="276322"/>
                    </a:cubicBezTo>
                    <a:cubicBezTo>
                      <a:pt x="178702" y="295556"/>
                      <a:pt x="101254" y="276046"/>
                      <a:pt x="91243" y="281564"/>
                    </a:cubicBezTo>
                    <a:cubicBezTo>
                      <a:pt x="81271" y="287043"/>
                      <a:pt x="47690" y="297290"/>
                      <a:pt x="47690" y="297290"/>
                    </a:cubicBezTo>
                    <a:lnTo>
                      <a:pt x="0" y="197928"/>
                    </a:lnTo>
                    <a:close/>
                  </a:path>
                </a:pathLst>
              </a:custGeom>
              <a:solidFill>
                <a:srgbClr val="F8BDBC"/>
              </a:solidFill>
              <a:ln w="39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EE6D5C6C-7EC4-403E-8342-885B0CF90601}"/>
                  </a:ext>
                </a:extLst>
              </p:cNvPr>
              <p:cNvSpPr/>
              <p:nvPr/>
            </p:nvSpPr>
            <p:spPr>
              <a:xfrm>
                <a:off x="6593777" y="4585527"/>
                <a:ext cx="721424" cy="530100"/>
              </a:xfrm>
              <a:custGeom>
                <a:avLst/>
                <a:gdLst>
                  <a:gd name="connsiteX0" fmla="*/ 0 w 278639"/>
                  <a:gd name="connsiteY0" fmla="*/ 39836 h 204743"/>
                  <a:gd name="connsiteX1" fmla="*/ 204716 w 278639"/>
                  <a:gd name="connsiteY1" fmla="*/ 816 h 204743"/>
                  <a:gd name="connsiteX2" fmla="*/ 204321 w 278639"/>
                  <a:gd name="connsiteY2" fmla="*/ 23795 h 204743"/>
                  <a:gd name="connsiteX3" fmla="*/ 22506 w 278639"/>
                  <a:gd name="connsiteY3" fmla="*/ 74008 h 204743"/>
                  <a:gd name="connsiteX4" fmla="*/ 269866 w 278639"/>
                  <a:gd name="connsiteY4" fmla="*/ 60055 h 204743"/>
                  <a:gd name="connsiteX5" fmla="*/ 273730 w 278639"/>
                  <a:gd name="connsiteY5" fmla="*/ 85595 h 204743"/>
                  <a:gd name="connsiteX6" fmla="*/ 34094 w 278639"/>
                  <a:gd name="connsiteY6" fmla="*/ 119609 h 204743"/>
                  <a:gd name="connsiteX7" fmla="*/ 262891 w 278639"/>
                  <a:gd name="connsiteY7" fmla="*/ 110071 h 204743"/>
                  <a:gd name="connsiteX8" fmla="*/ 256071 w 278639"/>
                  <a:gd name="connsiteY8" fmla="*/ 137306 h 204743"/>
                  <a:gd name="connsiteX9" fmla="*/ 38389 w 278639"/>
                  <a:gd name="connsiteY9" fmla="*/ 165723 h 204743"/>
                  <a:gd name="connsiteX10" fmla="*/ 203770 w 278639"/>
                  <a:gd name="connsiteY10" fmla="*/ 174868 h 204743"/>
                  <a:gd name="connsiteX11" fmla="*/ 171254 w 278639"/>
                  <a:gd name="connsiteY11" fmla="*/ 197531 h 204743"/>
                  <a:gd name="connsiteX12" fmla="*/ 32793 w 278639"/>
                  <a:gd name="connsiteY12" fmla="*/ 204743 h 204743"/>
                  <a:gd name="connsiteX13" fmla="*/ 0 w 278639"/>
                  <a:gd name="connsiteY13" fmla="*/ 39836 h 204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8639" h="204743">
                    <a:moveTo>
                      <a:pt x="0" y="39836"/>
                    </a:moveTo>
                    <a:cubicBezTo>
                      <a:pt x="0" y="39836"/>
                      <a:pt x="189502" y="-6673"/>
                      <a:pt x="204716" y="816"/>
                    </a:cubicBezTo>
                    <a:cubicBezTo>
                      <a:pt x="219929" y="8305"/>
                      <a:pt x="221860" y="18710"/>
                      <a:pt x="204321" y="23795"/>
                    </a:cubicBezTo>
                    <a:cubicBezTo>
                      <a:pt x="186783" y="28879"/>
                      <a:pt x="22506" y="74008"/>
                      <a:pt x="22506" y="74008"/>
                    </a:cubicBezTo>
                    <a:cubicBezTo>
                      <a:pt x="22506" y="74008"/>
                      <a:pt x="256033" y="56666"/>
                      <a:pt x="269866" y="60055"/>
                    </a:cubicBezTo>
                    <a:cubicBezTo>
                      <a:pt x="277946" y="62026"/>
                      <a:pt x="282833" y="82009"/>
                      <a:pt x="273730" y="85595"/>
                    </a:cubicBezTo>
                    <a:cubicBezTo>
                      <a:pt x="264585" y="89182"/>
                      <a:pt x="34094" y="119609"/>
                      <a:pt x="34094" y="119609"/>
                    </a:cubicBezTo>
                    <a:cubicBezTo>
                      <a:pt x="34094" y="119609"/>
                      <a:pt x="252169" y="103804"/>
                      <a:pt x="262891" y="110071"/>
                    </a:cubicBezTo>
                    <a:cubicBezTo>
                      <a:pt x="272271" y="115550"/>
                      <a:pt x="272152" y="135020"/>
                      <a:pt x="256071" y="137306"/>
                    </a:cubicBezTo>
                    <a:cubicBezTo>
                      <a:pt x="239991" y="139592"/>
                      <a:pt x="38389" y="165723"/>
                      <a:pt x="38389" y="165723"/>
                    </a:cubicBezTo>
                    <a:cubicBezTo>
                      <a:pt x="38389" y="165723"/>
                      <a:pt x="197858" y="164187"/>
                      <a:pt x="203770" y="174868"/>
                    </a:cubicBezTo>
                    <a:cubicBezTo>
                      <a:pt x="207396" y="181371"/>
                      <a:pt x="212441" y="198437"/>
                      <a:pt x="171254" y="197531"/>
                    </a:cubicBezTo>
                    <a:cubicBezTo>
                      <a:pt x="130105" y="196624"/>
                      <a:pt x="32793" y="204743"/>
                      <a:pt x="32793" y="204743"/>
                    </a:cubicBezTo>
                    <a:lnTo>
                      <a:pt x="0" y="39836"/>
                    </a:lnTo>
                    <a:close/>
                  </a:path>
                </a:pathLst>
              </a:custGeom>
              <a:solidFill>
                <a:srgbClr val="F8BDBC"/>
              </a:solidFill>
              <a:ln w="393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H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38" name="Group 237">
                <a:extLst>
                  <a:ext uri="{FF2B5EF4-FFF2-40B4-BE49-F238E27FC236}">
                    <a16:creationId xmlns:a16="http://schemas.microsoft.com/office/drawing/2014/main" id="{A5AC297E-0417-4407-9000-9D34C4260CD2}"/>
                  </a:ext>
                </a:extLst>
              </p:cNvPr>
              <p:cNvGrpSpPr/>
              <p:nvPr/>
            </p:nvGrpSpPr>
            <p:grpSpPr>
              <a:xfrm>
                <a:off x="4468679" y="4777649"/>
                <a:ext cx="1784573" cy="759419"/>
                <a:chOff x="4468679" y="4777649"/>
                <a:chExt cx="1784573" cy="759419"/>
              </a:xfrm>
            </p:grpSpPr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894D399A-0920-4B82-998A-06DE8D7068EA}"/>
                    </a:ext>
                  </a:extLst>
                </p:cNvPr>
                <p:cNvSpPr/>
                <p:nvPr/>
              </p:nvSpPr>
              <p:spPr>
                <a:xfrm>
                  <a:off x="4780067" y="4777649"/>
                  <a:ext cx="1473185" cy="759419"/>
                </a:xfrm>
                <a:custGeom>
                  <a:avLst/>
                  <a:gdLst>
                    <a:gd name="connsiteX0" fmla="*/ 1393894 w 1473185"/>
                    <a:gd name="connsiteY0" fmla="*/ 0 h 759419"/>
                    <a:gd name="connsiteX1" fmla="*/ 1473185 w 1473185"/>
                    <a:gd name="connsiteY1" fmla="*/ 403493 h 759419"/>
                    <a:gd name="connsiteX2" fmla="*/ 12883 w 1473185"/>
                    <a:gd name="connsiteY2" fmla="*/ 759135 h 759419"/>
                    <a:gd name="connsiteX3" fmla="*/ 0 w 1473185"/>
                    <a:gd name="connsiteY3" fmla="*/ 759419 h 759419"/>
                    <a:gd name="connsiteX4" fmla="*/ 0 w 1473185"/>
                    <a:gd name="connsiteY4" fmla="*/ 284797 h 759419"/>
                    <a:gd name="connsiteX5" fmla="*/ 1285 w 1473185"/>
                    <a:gd name="connsiteY5" fmla="*/ 284996 h 759419"/>
                    <a:gd name="connsiteX6" fmla="*/ 502723 w 1473185"/>
                    <a:gd name="connsiteY6" fmla="*/ 211643 h 759419"/>
                    <a:gd name="connsiteX7" fmla="*/ 1393894 w 1473185"/>
                    <a:gd name="connsiteY7" fmla="*/ 0 h 7594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73185" h="759419">
                      <a:moveTo>
                        <a:pt x="1393894" y="0"/>
                      </a:moveTo>
                      <a:lnTo>
                        <a:pt x="1473185" y="403493"/>
                      </a:lnTo>
                      <a:cubicBezTo>
                        <a:pt x="1473185" y="403493"/>
                        <a:pt x="467429" y="728042"/>
                        <a:pt x="12883" y="759135"/>
                      </a:cubicBezTo>
                      <a:lnTo>
                        <a:pt x="0" y="759419"/>
                      </a:lnTo>
                      <a:lnTo>
                        <a:pt x="0" y="284797"/>
                      </a:lnTo>
                      <a:lnTo>
                        <a:pt x="1285" y="284996"/>
                      </a:lnTo>
                      <a:cubicBezTo>
                        <a:pt x="78283" y="284552"/>
                        <a:pt x="311285" y="227629"/>
                        <a:pt x="502723" y="211643"/>
                      </a:cubicBezTo>
                      <a:cubicBezTo>
                        <a:pt x="859783" y="181848"/>
                        <a:pt x="1393894" y="0"/>
                        <a:pt x="1393894" y="0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 w="39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P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Oval 236">
                  <a:extLst>
                    <a:ext uri="{FF2B5EF4-FFF2-40B4-BE49-F238E27FC236}">
                      <a16:creationId xmlns:a16="http://schemas.microsoft.com/office/drawing/2014/main" id="{3D4086E6-EC4E-49EF-8B80-7357270580A5}"/>
                    </a:ext>
                  </a:extLst>
                </p:cNvPr>
                <p:cNvSpPr/>
                <p:nvPr/>
              </p:nvSpPr>
              <p:spPr>
                <a:xfrm>
                  <a:off x="4468679" y="5051972"/>
                  <a:ext cx="517486" cy="485096"/>
                </a:xfrm>
                <a:prstGeom prst="ellipse">
                  <a:avLst/>
                </a:prstGeom>
                <a:solidFill>
                  <a:srgbClr val="7671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P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17150E6F-7CC8-4258-BA2C-00D9DECE88BF}"/>
                </a:ext>
              </a:extLst>
            </p:cNvPr>
            <p:cNvSpPr/>
            <p:nvPr/>
          </p:nvSpPr>
          <p:spPr>
            <a:xfrm>
              <a:off x="2278476" y="5146824"/>
              <a:ext cx="360000" cy="36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1" name="LIGHT">
            <a:extLst>
              <a:ext uri="{FF2B5EF4-FFF2-40B4-BE49-F238E27FC236}">
                <a16:creationId xmlns:a16="http://schemas.microsoft.com/office/drawing/2014/main" id="{B2762F21-1C1D-43FF-A8B7-8B970BD71FB4}"/>
              </a:ext>
            </a:extLst>
          </p:cNvPr>
          <p:cNvGrpSpPr/>
          <p:nvPr/>
        </p:nvGrpSpPr>
        <p:grpSpPr>
          <a:xfrm>
            <a:off x="-353963" y="-479544"/>
            <a:ext cx="5132440" cy="7470282"/>
            <a:chOff x="-1253614" y="-553287"/>
            <a:chExt cx="5132440" cy="7470282"/>
          </a:xfrm>
        </p:grpSpPr>
        <p:sp>
          <p:nvSpPr>
            <p:cNvPr id="300" name="Trapezoid 299">
              <a:extLst>
                <a:ext uri="{FF2B5EF4-FFF2-40B4-BE49-F238E27FC236}">
                  <a16:creationId xmlns:a16="http://schemas.microsoft.com/office/drawing/2014/main" id="{40D159F1-14EA-4B86-BE52-D868B97E764A}"/>
                </a:ext>
              </a:extLst>
            </p:cNvPr>
            <p:cNvSpPr/>
            <p:nvPr/>
          </p:nvSpPr>
          <p:spPr>
            <a:xfrm>
              <a:off x="-1253614" y="1"/>
              <a:ext cx="5132440" cy="6916994"/>
            </a:xfrm>
            <a:custGeom>
              <a:avLst/>
              <a:gdLst>
                <a:gd name="connsiteX0" fmla="*/ 0 w 1696065"/>
                <a:gd name="connsiteY0" fmla="*/ 6858000 h 6858000"/>
                <a:gd name="connsiteX1" fmla="*/ 424016 w 1696065"/>
                <a:gd name="connsiteY1" fmla="*/ 0 h 6858000"/>
                <a:gd name="connsiteX2" fmla="*/ 1272049 w 1696065"/>
                <a:gd name="connsiteY2" fmla="*/ 0 h 6858000"/>
                <a:gd name="connsiteX3" fmla="*/ 1696065 w 1696065"/>
                <a:gd name="connsiteY3" fmla="*/ 6858000 h 6858000"/>
                <a:gd name="connsiteX4" fmla="*/ 0 w 1696065"/>
                <a:gd name="connsiteY4" fmla="*/ 6858000 h 6858000"/>
                <a:gd name="connsiteX0" fmla="*/ 0 w 2344994"/>
                <a:gd name="connsiteY0" fmla="*/ 6872748 h 6872748"/>
                <a:gd name="connsiteX1" fmla="*/ 1072945 w 2344994"/>
                <a:gd name="connsiteY1" fmla="*/ 0 h 6872748"/>
                <a:gd name="connsiteX2" fmla="*/ 1920978 w 2344994"/>
                <a:gd name="connsiteY2" fmla="*/ 0 h 6872748"/>
                <a:gd name="connsiteX3" fmla="*/ 2344994 w 2344994"/>
                <a:gd name="connsiteY3" fmla="*/ 6858000 h 6872748"/>
                <a:gd name="connsiteX4" fmla="*/ 0 w 2344994"/>
                <a:gd name="connsiteY4" fmla="*/ 6872748 h 6872748"/>
                <a:gd name="connsiteX0" fmla="*/ 0 w 2920182"/>
                <a:gd name="connsiteY0" fmla="*/ 6872748 h 6902245"/>
                <a:gd name="connsiteX1" fmla="*/ 1072945 w 2920182"/>
                <a:gd name="connsiteY1" fmla="*/ 0 h 6902245"/>
                <a:gd name="connsiteX2" fmla="*/ 1920978 w 2920182"/>
                <a:gd name="connsiteY2" fmla="*/ 0 h 6902245"/>
                <a:gd name="connsiteX3" fmla="*/ 2920182 w 2920182"/>
                <a:gd name="connsiteY3" fmla="*/ 6902245 h 6902245"/>
                <a:gd name="connsiteX4" fmla="*/ 0 w 2920182"/>
                <a:gd name="connsiteY4" fmla="*/ 6872748 h 6902245"/>
                <a:gd name="connsiteX0" fmla="*/ 0 w 3008672"/>
                <a:gd name="connsiteY0" fmla="*/ 6872748 h 6902245"/>
                <a:gd name="connsiteX1" fmla="*/ 1072945 w 3008672"/>
                <a:gd name="connsiteY1" fmla="*/ 0 h 6902245"/>
                <a:gd name="connsiteX2" fmla="*/ 1920978 w 3008672"/>
                <a:gd name="connsiteY2" fmla="*/ 0 h 6902245"/>
                <a:gd name="connsiteX3" fmla="*/ 3008672 w 3008672"/>
                <a:gd name="connsiteY3" fmla="*/ 6902245 h 6902245"/>
                <a:gd name="connsiteX4" fmla="*/ 0 w 3008672"/>
                <a:gd name="connsiteY4" fmla="*/ 6872748 h 6902245"/>
                <a:gd name="connsiteX0" fmla="*/ 0 w 4232788"/>
                <a:gd name="connsiteY0" fmla="*/ 6872748 h 6916993"/>
                <a:gd name="connsiteX1" fmla="*/ 1072945 w 4232788"/>
                <a:gd name="connsiteY1" fmla="*/ 0 h 6916993"/>
                <a:gd name="connsiteX2" fmla="*/ 1920978 w 4232788"/>
                <a:gd name="connsiteY2" fmla="*/ 0 h 6916993"/>
                <a:gd name="connsiteX3" fmla="*/ 4232788 w 4232788"/>
                <a:gd name="connsiteY3" fmla="*/ 6916993 h 6916993"/>
                <a:gd name="connsiteX4" fmla="*/ 0 w 4232788"/>
                <a:gd name="connsiteY4" fmla="*/ 6872748 h 6916993"/>
                <a:gd name="connsiteX0" fmla="*/ 0 w 5132440"/>
                <a:gd name="connsiteY0" fmla="*/ 6916994 h 6916994"/>
                <a:gd name="connsiteX1" fmla="*/ 1972597 w 5132440"/>
                <a:gd name="connsiteY1" fmla="*/ 0 h 6916994"/>
                <a:gd name="connsiteX2" fmla="*/ 2820630 w 5132440"/>
                <a:gd name="connsiteY2" fmla="*/ 0 h 6916994"/>
                <a:gd name="connsiteX3" fmla="*/ 5132440 w 5132440"/>
                <a:gd name="connsiteY3" fmla="*/ 6916993 h 6916994"/>
                <a:gd name="connsiteX4" fmla="*/ 0 w 5132440"/>
                <a:gd name="connsiteY4" fmla="*/ 6916994 h 691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2440" h="6916994">
                  <a:moveTo>
                    <a:pt x="0" y="6916994"/>
                  </a:moveTo>
                  <a:lnTo>
                    <a:pt x="1972597" y="0"/>
                  </a:lnTo>
                  <a:lnTo>
                    <a:pt x="2820630" y="0"/>
                  </a:lnTo>
                  <a:lnTo>
                    <a:pt x="5132440" y="6916993"/>
                  </a:lnTo>
                  <a:lnTo>
                    <a:pt x="0" y="6916994"/>
                  </a:lnTo>
                  <a:close/>
                </a:path>
              </a:pathLst>
            </a:custGeom>
            <a:gradFill>
              <a:gsLst>
                <a:gs pos="100000">
                  <a:schemeClr val="accent1">
                    <a:lumMod val="45000"/>
                    <a:lumOff val="55000"/>
                    <a:alpha val="0"/>
                  </a:schemeClr>
                </a:gs>
                <a:gs pos="0">
                  <a:schemeClr val="accent4">
                    <a:lumMod val="20000"/>
                    <a:lumOff val="80000"/>
                    <a:alpha val="58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P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74B012BF-462F-4A7C-B9E3-D7EFCA387D49}"/>
                </a:ext>
              </a:extLst>
            </p:cNvPr>
            <p:cNvGrpSpPr/>
            <p:nvPr/>
          </p:nvGrpSpPr>
          <p:grpSpPr>
            <a:xfrm rot="2293849">
              <a:off x="707223" y="-553287"/>
              <a:ext cx="869205" cy="759420"/>
              <a:chOff x="3855386" y="2403268"/>
              <a:chExt cx="591794" cy="517047"/>
            </a:xfrm>
          </p:grpSpPr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04CA6844-05BE-4735-ADC1-A931B0B2AE47}"/>
                  </a:ext>
                </a:extLst>
              </p:cNvPr>
              <p:cNvSpPr/>
              <p:nvPr/>
            </p:nvSpPr>
            <p:spPr>
              <a:xfrm rot="3458454">
                <a:off x="4055623" y="2594741"/>
                <a:ext cx="325574" cy="325574"/>
              </a:xfrm>
              <a:prstGeom prst="ellipse">
                <a:avLst/>
              </a:prstGeom>
              <a:solidFill>
                <a:srgbClr val="EDDC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6" name="Rectangle: Rounded Corners 295">
                <a:extLst>
                  <a:ext uri="{FF2B5EF4-FFF2-40B4-BE49-F238E27FC236}">
                    <a16:creationId xmlns:a16="http://schemas.microsoft.com/office/drawing/2014/main" id="{D95B5210-65B6-4C73-B44F-A7DEEA5D5DBF}"/>
                  </a:ext>
                </a:extLst>
              </p:cNvPr>
              <p:cNvSpPr/>
              <p:nvPr/>
            </p:nvSpPr>
            <p:spPr>
              <a:xfrm rot="19284367">
                <a:off x="4019129" y="2403268"/>
                <a:ext cx="153996" cy="325574"/>
              </a:xfrm>
              <a:prstGeom prst="roundRect">
                <a:avLst>
                  <a:gd name="adj" fmla="val 50000"/>
                </a:avLst>
              </a:prstGeom>
              <a:solidFill>
                <a:srgbClr val="E342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7F4FE155-9BB6-4D68-B8D7-BC299198D9BF}"/>
                  </a:ext>
                </a:extLst>
              </p:cNvPr>
              <p:cNvSpPr/>
              <p:nvPr/>
            </p:nvSpPr>
            <p:spPr>
              <a:xfrm rot="19299016">
                <a:off x="3855386" y="2516768"/>
                <a:ext cx="591794" cy="294456"/>
              </a:xfrm>
              <a:custGeom>
                <a:avLst/>
                <a:gdLst>
                  <a:gd name="connsiteX0" fmla="*/ 445708 w 591794"/>
                  <a:gd name="connsiteY0" fmla="*/ 46147 h 294456"/>
                  <a:gd name="connsiteX1" fmla="*/ 590630 w 591794"/>
                  <a:gd name="connsiteY1" fmla="*/ 278112 h 294456"/>
                  <a:gd name="connsiteX2" fmla="*/ 591794 w 591794"/>
                  <a:gd name="connsiteY2" fmla="*/ 291482 h 294456"/>
                  <a:gd name="connsiteX3" fmla="*/ 0 w 591794"/>
                  <a:gd name="connsiteY3" fmla="*/ 294456 h 294456"/>
                  <a:gd name="connsiteX4" fmla="*/ 1422 w 591794"/>
                  <a:gd name="connsiteY4" fmla="*/ 278112 h 294456"/>
                  <a:gd name="connsiteX5" fmla="*/ 296026 w 591794"/>
                  <a:gd name="connsiteY5" fmla="*/ 0 h 294456"/>
                  <a:gd name="connsiteX6" fmla="*/ 445708 w 591794"/>
                  <a:gd name="connsiteY6" fmla="*/ 46147 h 294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1794" h="294456">
                    <a:moveTo>
                      <a:pt x="445708" y="46147"/>
                    </a:moveTo>
                    <a:cubicBezTo>
                      <a:pt x="519172" y="95076"/>
                      <a:pt x="573105" y="178913"/>
                      <a:pt x="590630" y="278112"/>
                    </a:cubicBezTo>
                    <a:lnTo>
                      <a:pt x="591794" y="291482"/>
                    </a:lnTo>
                    <a:lnTo>
                      <a:pt x="0" y="294456"/>
                    </a:lnTo>
                    <a:lnTo>
                      <a:pt x="1422" y="278112"/>
                    </a:lnTo>
                    <a:cubicBezTo>
                      <a:pt x="29463" y="119394"/>
                      <a:pt x="150707" y="0"/>
                      <a:pt x="296026" y="0"/>
                    </a:cubicBezTo>
                    <a:cubicBezTo>
                      <a:pt x="350521" y="0"/>
                      <a:pt x="401630" y="16790"/>
                      <a:pt x="445708" y="46147"/>
                    </a:cubicBezTo>
                    <a:close/>
                  </a:path>
                </a:pathLst>
              </a:custGeom>
              <a:solidFill>
                <a:srgbClr val="E342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P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3792893"/>
      </p:ext>
    </p:extLst>
  </p:cSld>
  <p:clrMapOvr>
    <a:masterClrMapping/>
  </p:clrMapOvr>
  <p:transition spd="slow" advTm="5896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1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" grpId="0" animBg="1"/>
    </p:bldLst>
  </p:timing>
  <p:extLst mod="1">
    <p:ext uri="{E180D4A7-C9FB-4DFB-919C-405C955672EB}">
      <p14:showEvtLst xmlns:p14="http://schemas.microsoft.com/office/powerpoint/2010/main">
        <p14:playEvt time="1" objId="318"/>
        <p14:stopEvt time="5896" objId="318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070886D-E104-42D4-B279-B64B32FE2F6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D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F1406C-D19E-4461-9E40-6453C2D9B6BE}"/>
              </a:ext>
            </a:extLst>
          </p:cNvPr>
          <p:cNvSpPr/>
          <p:nvPr/>
        </p:nvSpPr>
        <p:spPr>
          <a:xfrm>
            <a:off x="-2879971" y="2281334"/>
            <a:ext cx="2180254" cy="2295331"/>
          </a:xfrm>
          <a:prstGeom prst="rect">
            <a:avLst/>
          </a:prstGeom>
          <a:solidFill>
            <a:srgbClr val="393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0E0377-5056-40E5-BC20-B9E1F6A7756F}"/>
              </a:ext>
            </a:extLst>
          </p:cNvPr>
          <p:cNvSpPr txBox="1"/>
          <p:nvPr/>
        </p:nvSpPr>
        <p:spPr>
          <a:xfrm>
            <a:off x="-2410291" y="2850250"/>
            <a:ext cx="1292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D9D3D7"/>
                </a:solidFill>
              </a:rPr>
              <a:t>GROUP</a:t>
            </a:r>
            <a:endParaRPr lang="vi-VN" sz="2400" b="1">
              <a:solidFill>
                <a:srgbClr val="D9D3D7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820832-8437-4D77-9257-C4D76B0B662D}"/>
              </a:ext>
            </a:extLst>
          </p:cNvPr>
          <p:cNvSpPr txBox="1"/>
          <p:nvPr/>
        </p:nvSpPr>
        <p:spPr>
          <a:xfrm>
            <a:off x="-2335739" y="3202497"/>
            <a:ext cx="277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804F52"/>
                </a:solidFill>
              </a:rPr>
              <a:t>N</a:t>
            </a:r>
            <a:endParaRPr lang="vi-VN" sz="2800" b="1">
              <a:solidFill>
                <a:srgbClr val="804F5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01B034-D7E6-41DD-ADE3-BD5F68F98860}"/>
              </a:ext>
            </a:extLst>
          </p:cNvPr>
          <p:cNvSpPr txBox="1"/>
          <p:nvPr/>
        </p:nvSpPr>
        <p:spPr>
          <a:xfrm>
            <a:off x="-2067636" y="3201593"/>
            <a:ext cx="277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7E8E8D"/>
                </a:solidFill>
              </a:rPr>
              <a:t>A</a:t>
            </a:r>
            <a:endParaRPr lang="vi-VN" sz="2800" b="1">
              <a:solidFill>
                <a:srgbClr val="7E8E8D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5189FD-D703-4F1A-8BA3-7DD128A6A4D5}"/>
              </a:ext>
            </a:extLst>
          </p:cNvPr>
          <p:cNvSpPr txBox="1"/>
          <p:nvPr/>
        </p:nvSpPr>
        <p:spPr>
          <a:xfrm>
            <a:off x="-1764038" y="3201593"/>
            <a:ext cx="277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494A57"/>
                </a:solidFill>
              </a:rPr>
              <a:t>M</a:t>
            </a:r>
            <a:endParaRPr lang="vi-VN" sz="2800" b="1">
              <a:solidFill>
                <a:srgbClr val="494A57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7C6EE7-5D1D-413A-A40D-5C07C08EF149}"/>
              </a:ext>
            </a:extLst>
          </p:cNvPr>
          <p:cNvSpPr txBox="1"/>
          <p:nvPr/>
        </p:nvSpPr>
        <p:spPr>
          <a:xfrm>
            <a:off x="-1475903" y="3201593"/>
            <a:ext cx="277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ACAE87"/>
                </a:solidFill>
              </a:rPr>
              <a:t>E</a:t>
            </a:r>
            <a:endParaRPr lang="vi-VN" sz="2800" b="1">
              <a:solidFill>
                <a:srgbClr val="ACAE87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B8E1BD-9138-46A4-A916-70C008E2932C}"/>
              </a:ext>
            </a:extLst>
          </p:cNvPr>
          <p:cNvSpPr/>
          <p:nvPr/>
        </p:nvSpPr>
        <p:spPr>
          <a:xfrm>
            <a:off x="-2884866" y="3811881"/>
            <a:ext cx="2190044" cy="150519"/>
          </a:xfrm>
          <a:prstGeom prst="rect">
            <a:avLst/>
          </a:prstGeom>
          <a:solidFill>
            <a:srgbClr val="D9D3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10363D-7FDA-4C92-876D-EF798C4FD1DD}"/>
              </a:ext>
            </a:extLst>
          </p:cNvPr>
          <p:cNvSpPr/>
          <p:nvPr/>
        </p:nvSpPr>
        <p:spPr>
          <a:xfrm flipH="1">
            <a:off x="-1395414" y="3362325"/>
            <a:ext cx="13576987" cy="219075"/>
          </a:xfrm>
          <a:prstGeom prst="rect">
            <a:avLst/>
          </a:prstGeom>
          <a:solidFill>
            <a:srgbClr val="ACA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93512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88635D-08B0-4499-A8B7-D70CB76066D3}"/>
              </a:ext>
            </a:extLst>
          </p:cNvPr>
          <p:cNvSpPr/>
          <p:nvPr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rgbClr val="E9D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/</a:t>
            </a:r>
            <a:endParaRPr lang="vi-V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35FB75-ECD6-4ED0-A889-610BF66A858F}"/>
              </a:ext>
            </a:extLst>
          </p:cNvPr>
          <p:cNvSpPr/>
          <p:nvPr/>
        </p:nvSpPr>
        <p:spPr>
          <a:xfrm flipH="1">
            <a:off x="-4" y="5486400"/>
            <a:ext cx="12192001" cy="1056182"/>
          </a:xfrm>
          <a:prstGeom prst="rect">
            <a:avLst/>
          </a:prstGeom>
          <a:solidFill>
            <a:srgbClr val="ACA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731EAF9-F198-4D18-9ECC-D229088D13F6}"/>
              </a:ext>
            </a:extLst>
          </p:cNvPr>
          <p:cNvGrpSpPr/>
          <p:nvPr/>
        </p:nvGrpSpPr>
        <p:grpSpPr>
          <a:xfrm>
            <a:off x="481548" y="-16227"/>
            <a:ext cx="2539790" cy="6020301"/>
            <a:chOff x="690880" y="-306022"/>
            <a:chExt cx="2763524" cy="629707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798A27A-28A8-46DF-9297-46A6A140F3F7}"/>
                </a:ext>
              </a:extLst>
            </p:cNvPr>
            <p:cNvSpPr/>
            <p:nvPr/>
          </p:nvSpPr>
          <p:spPr>
            <a:xfrm>
              <a:off x="690881" y="2143933"/>
              <a:ext cx="2763523" cy="3830146"/>
            </a:xfrm>
            <a:prstGeom prst="roundRect">
              <a:avLst>
                <a:gd name="adj" fmla="val 5011"/>
              </a:avLst>
            </a:prstGeom>
            <a:solidFill>
              <a:srgbClr val="CB5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9873EF08-1F68-4458-BC2A-DBD1839D5E41}"/>
                </a:ext>
              </a:extLst>
            </p:cNvPr>
            <p:cNvSpPr/>
            <p:nvPr/>
          </p:nvSpPr>
          <p:spPr>
            <a:xfrm rot="10800000">
              <a:off x="690880" y="4098498"/>
              <a:ext cx="2763523" cy="1892555"/>
            </a:xfrm>
            <a:prstGeom prst="round2SameRect">
              <a:avLst>
                <a:gd name="adj1" fmla="val 8576"/>
                <a:gd name="adj2" fmla="val 0"/>
              </a:avLst>
            </a:prstGeom>
            <a:solidFill>
              <a:srgbClr val="E9EE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479279F-15C7-43F3-863C-F4E6166F216D}"/>
                </a:ext>
              </a:extLst>
            </p:cNvPr>
            <p:cNvSpPr/>
            <p:nvPr/>
          </p:nvSpPr>
          <p:spPr>
            <a:xfrm>
              <a:off x="1212669" y="4737463"/>
              <a:ext cx="1719945" cy="374468"/>
            </a:xfrm>
            <a:prstGeom prst="roundRect">
              <a:avLst>
                <a:gd name="adj" fmla="val 14342"/>
              </a:avLst>
            </a:prstGeom>
            <a:solidFill>
              <a:srgbClr val="CB5846"/>
            </a:solidFill>
            <a:ln>
              <a:solidFill>
                <a:srgbClr val="CB58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LỚP 3A </a:t>
              </a:r>
              <a:endParaRPr lang="vi-VN" b="1" dirty="0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D49CFF7-83EB-4EC8-8CDC-167922A76919}"/>
                </a:ext>
              </a:extLst>
            </p:cNvPr>
            <p:cNvSpPr/>
            <p:nvPr/>
          </p:nvSpPr>
          <p:spPr>
            <a:xfrm>
              <a:off x="1212669" y="5209876"/>
              <a:ext cx="1719945" cy="130337"/>
            </a:xfrm>
            <a:prstGeom prst="roundRect">
              <a:avLst>
                <a:gd name="adj" fmla="val 50000"/>
              </a:avLst>
            </a:prstGeom>
            <a:solidFill>
              <a:srgbClr val="4C4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0B2DA71-6DE4-4155-94C5-E76836D5F8F5}"/>
                </a:ext>
              </a:extLst>
            </p:cNvPr>
            <p:cNvSpPr/>
            <p:nvPr/>
          </p:nvSpPr>
          <p:spPr>
            <a:xfrm>
              <a:off x="1497805" y="5438158"/>
              <a:ext cx="1142157" cy="130337"/>
            </a:xfrm>
            <a:prstGeom prst="roundRect">
              <a:avLst>
                <a:gd name="adj" fmla="val 50000"/>
              </a:avLst>
            </a:prstGeom>
            <a:solidFill>
              <a:srgbClr val="4C4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D178DE81-608E-4F7E-BE5F-25577CC890D3}"/>
                </a:ext>
              </a:extLst>
            </p:cNvPr>
            <p:cNvSpPr/>
            <p:nvPr/>
          </p:nvSpPr>
          <p:spPr>
            <a:xfrm>
              <a:off x="1912878" y="-289049"/>
              <a:ext cx="649979" cy="2291657"/>
            </a:xfrm>
            <a:prstGeom prst="parallelogram">
              <a:avLst>
                <a:gd name="adj" fmla="val 47154"/>
              </a:avLst>
            </a:prstGeom>
            <a:solidFill>
              <a:srgbClr val="AB47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DEDA93B5-0478-437D-8B6D-CD4A72BAE276}"/>
                </a:ext>
              </a:extLst>
            </p:cNvPr>
            <p:cNvSpPr/>
            <p:nvPr/>
          </p:nvSpPr>
          <p:spPr>
            <a:xfrm>
              <a:off x="1743893" y="1844306"/>
              <a:ext cx="649979" cy="631084"/>
            </a:xfrm>
            <a:prstGeom prst="blockArc">
              <a:avLst/>
            </a:prstGeom>
            <a:solidFill>
              <a:srgbClr val="1918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id="{CE824C68-B6C1-4E63-8796-0E15F64BF20C}"/>
                </a:ext>
              </a:extLst>
            </p:cNvPr>
            <p:cNvSpPr/>
            <p:nvPr/>
          </p:nvSpPr>
          <p:spPr>
            <a:xfrm flipH="1">
              <a:off x="1452218" y="-306022"/>
              <a:ext cx="752329" cy="2317250"/>
            </a:xfrm>
            <a:prstGeom prst="parallelogram">
              <a:avLst>
                <a:gd name="adj" fmla="val 59710"/>
              </a:avLst>
            </a:prstGeom>
            <a:solidFill>
              <a:srgbClr val="CB58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4C3DAA0-77A5-4D16-A1EF-4CA041738294}"/>
              </a:ext>
            </a:extLst>
          </p:cNvPr>
          <p:cNvGrpSpPr/>
          <p:nvPr/>
        </p:nvGrpSpPr>
        <p:grpSpPr>
          <a:xfrm>
            <a:off x="3401124" y="-21008"/>
            <a:ext cx="2539790" cy="5995833"/>
            <a:chOff x="690880" y="-280430"/>
            <a:chExt cx="2763524" cy="6271483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D4DCCB5-9A74-4C30-BF21-16DE1BE35A30}"/>
                </a:ext>
              </a:extLst>
            </p:cNvPr>
            <p:cNvSpPr/>
            <p:nvPr/>
          </p:nvSpPr>
          <p:spPr>
            <a:xfrm>
              <a:off x="690881" y="2143933"/>
              <a:ext cx="2763523" cy="3830146"/>
            </a:xfrm>
            <a:prstGeom prst="roundRect">
              <a:avLst>
                <a:gd name="adj" fmla="val 5011"/>
              </a:avLst>
            </a:prstGeom>
            <a:solidFill>
              <a:srgbClr val="F3D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4" name="Rectangle: Top Corners Rounded 23">
              <a:extLst>
                <a:ext uri="{FF2B5EF4-FFF2-40B4-BE49-F238E27FC236}">
                  <a16:creationId xmlns:a16="http://schemas.microsoft.com/office/drawing/2014/main" id="{AFB271F9-52C8-47AB-A614-1A3707DEFFC0}"/>
                </a:ext>
              </a:extLst>
            </p:cNvPr>
            <p:cNvSpPr/>
            <p:nvPr/>
          </p:nvSpPr>
          <p:spPr>
            <a:xfrm rot="10800000">
              <a:off x="690880" y="4098498"/>
              <a:ext cx="2763523" cy="1892555"/>
            </a:xfrm>
            <a:prstGeom prst="round2SameRect">
              <a:avLst>
                <a:gd name="adj1" fmla="val 8576"/>
                <a:gd name="adj2" fmla="val 0"/>
              </a:avLst>
            </a:prstGeom>
            <a:solidFill>
              <a:srgbClr val="E9EE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5629A943-AFC4-4621-AD90-F3709BD1408A}"/>
                </a:ext>
              </a:extLst>
            </p:cNvPr>
            <p:cNvSpPr/>
            <p:nvPr/>
          </p:nvSpPr>
          <p:spPr>
            <a:xfrm>
              <a:off x="1212669" y="4737463"/>
              <a:ext cx="1719945" cy="374468"/>
            </a:xfrm>
            <a:prstGeom prst="roundRect">
              <a:avLst>
                <a:gd name="adj" fmla="val 14342"/>
              </a:avLst>
            </a:prstGeom>
            <a:solidFill>
              <a:srgbClr val="F3D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LỚP 3B </a:t>
              </a:r>
              <a:endParaRPr lang="vi-VN" b="1" dirty="0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1B45FFF-18CB-4A55-8CC8-D0C7BC216A94}"/>
                </a:ext>
              </a:extLst>
            </p:cNvPr>
            <p:cNvSpPr/>
            <p:nvPr/>
          </p:nvSpPr>
          <p:spPr>
            <a:xfrm>
              <a:off x="1212669" y="5209876"/>
              <a:ext cx="1719945" cy="130337"/>
            </a:xfrm>
            <a:prstGeom prst="roundRect">
              <a:avLst>
                <a:gd name="adj" fmla="val 50000"/>
              </a:avLst>
            </a:prstGeom>
            <a:solidFill>
              <a:srgbClr val="4C4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F8877F17-9E3C-4E60-9178-4811B12B0AA9}"/>
                </a:ext>
              </a:extLst>
            </p:cNvPr>
            <p:cNvSpPr/>
            <p:nvPr/>
          </p:nvSpPr>
          <p:spPr>
            <a:xfrm>
              <a:off x="1497805" y="5438158"/>
              <a:ext cx="1142157" cy="130337"/>
            </a:xfrm>
            <a:prstGeom prst="roundRect">
              <a:avLst>
                <a:gd name="adj" fmla="val 50000"/>
              </a:avLst>
            </a:prstGeom>
            <a:solidFill>
              <a:srgbClr val="4C4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EE917AFA-F6DA-4CA3-9CA0-D51397B942B5}"/>
                </a:ext>
              </a:extLst>
            </p:cNvPr>
            <p:cNvSpPr/>
            <p:nvPr/>
          </p:nvSpPr>
          <p:spPr>
            <a:xfrm>
              <a:off x="1912879" y="-280429"/>
              <a:ext cx="583342" cy="2283036"/>
            </a:xfrm>
            <a:prstGeom prst="parallelogram">
              <a:avLst>
                <a:gd name="adj" fmla="val 47154"/>
              </a:avLst>
            </a:prstGeom>
            <a:solidFill>
              <a:srgbClr val="E8CB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Block Arc 29">
              <a:extLst>
                <a:ext uri="{FF2B5EF4-FFF2-40B4-BE49-F238E27FC236}">
                  <a16:creationId xmlns:a16="http://schemas.microsoft.com/office/drawing/2014/main" id="{6CB05250-55B5-40B2-8EF4-CC0F3FC6DA1F}"/>
                </a:ext>
              </a:extLst>
            </p:cNvPr>
            <p:cNvSpPr/>
            <p:nvPr/>
          </p:nvSpPr>
          <p:spPr>
            <a:xfrm>
              <a:off x="1743893" y="1844306"/>
              <a:ext cx="649979" cy="631084"/>
            </a:xfrm>
            <a:prstGeom prst="blockArc">
              <a:avLst/>
            </a:prstGeom>
            <a:solidFill>
              <a:srgbClr val="1918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5C69DB49-7F2F-4603-887A-7303BDCCB712}"/>
                </a:ext>
              </a:extLst>
            </p:cNvPr>
            <p:cNvSpPr/>
            <p:nvPr/>
          </p:nvSpPr>
          <p:spPr>
            <a:xfrm flipH="1">
              <a:off x="1452218" y="-280430"/>
              <a:ext cx="752329" cy="2291657"/>
            </a:xfrm>
            <a:prstGeom prst="parallelogram">
              <a:avLst>
                <a:gd name="adj" fmla="val 59710"/>
              </a:avLst>
            </a:prstGeom>
            <a:solidFill>
              <a:srgbClr val="F3D5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8041414-7725-41F3-8C53-CEDA92A51DFA}"/>
              </a:ext>
            </a:extLst>
          </p:cNvPr>
          <p:cNvGrpSpPr/>
          <p:nvPr/>
        </p:nvGrpSpPr>
        <p:grpSpPr>
          <a:xfrm>
            <a:off x="6368998" y="-21008"/>
            <a:ext cx="2539790" cy="6025082"/>
            <a:chOff x="690880" y="-311023"/>
            <a:chExt cx="2763524" cy="6302076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4C46CF1A-DBF8-42B7-BF65-E7D5CD184B9E}"/>
                </a:ext>
              </a:extLst>
            </p:cNvPr>
            <p:cNvSpPr/>
            <p:nvPr/>
          </p:nvSpPr>
          <p:spPr>
            <a:xfrm>
              <a:off x="690881" y="2143933"/>
              <a:ext cx="2763523" cy="3830146"/>
            </a:xfrm>
            <a:prstGeom prst="roundRect">
              <a:avLst>
                <a:gd name="adj" fmla="val 5011"/>
              </a:avLst>
            </a:prstGeom>
            <a:solidFill>
              <a:srgbClr val="96A8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4" name="Rectangle: Top Corners Rounded 33">
              <a:extLst>
                <a:ext uri="{FF2B5EF4-FFF2-40B4-BE49-F238E27FC236}">
                  <a16:creationId xmlns:a16="http://schemas.microsoft.com/office/drawing/2014/main" id="{8EA6D611-6ECA-482F-9A07-5059BC565185}"/>
                </a:ext>
              </a:extLst>
            </p:cNvPr>
            <p:cNvSpPr/>
            <p:nvPr/>
          </p:nvSpPr>
          <p:spPr>
            <a:xfrm rot="10800000">
              <a:off x="690880" y="4098498"/>
              <a:ext cx="2763523" cy="1892555"/>
            </a:xfrm>
            <a:prstGeom prst="round2SameRect">
              <a:avLst>
                <a:gd name="adj1" fmla="val 8576"/>
                <a:gd name="adj2" fmla="val 0"/>
              </a:avLst>
            </a:prstGeom>
            <a:solidFill>
              <a:srgbClr val="E9EE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AF6F34DB-E5D4-40C4-81FB-762175AC033B}"/>
                </a:ext>
              </a:extLst>
            </p:cNvPr>
            <p:cNvSpPr/>
            <p:nvPr/>
          </p:nvSpPr>
          <p:spPr>
            <a:xfrm>
              <a:off x="1212669" y="4737463"/>
              <a:ext cx="1719945" cy="374468"/>
            </a:xfrm>
            <a:prstGeom prst="roundRect">
              <a:avLst>
                <a:gd name="adj" fmla="val 14342"/>
              </a:avLst>
            </a:prstGeom>
            <a:solidFill>
              <a:srgbClr val="96A8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LỚP 3C </a:t>
              </a:r>
              <a:endParaRPr lang="vi-VN" b="1" dirty="0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77EC823D-1764-4641-8721-DD80856BAF3B}"/>
                </a:ext>
              </a:extLst>
            </p:cNvPr>
            <p:cNvSpPr/>
            <p:nvPr/>
          </p:nvSpPr>
          <p:spPr>
            <a:xfrm>
              <a:off x="1212669" y="5209876"/>
              <a:ext cx="1719945" cy="130337"/>
            </a:xfrm>
            <a:prstGeom prst="roundRect">
              <a:avLst>
                <a:gd name="adj" fmla="val 50000"/>
              </a:avLst>
            </a:prstGeom>
            <a:solidFill>
              <a:srgbClr val="4C4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F533F789-A66E-46D8-A7DB-B1B1BDB187CA}"/>
                </a:ext>
              </a:extLst>
            </p:cNvPr>
            <p:cNvSpPr/>
            <p:nvPr/>
          </p:nvSpPr>
          <p:spPr>
            <a:xfrm>
              <a:off x="1497805" y="5438158"/>
              <a:ext cx="1142157" cy="130337"/>
            </a:xfrm>
            <a:prstGeom prst="roundRect">
              <a:avLst>
                <a:gd name="adj" fmla="val 50000"/>
              </a:avLst>
            </a:prstGeom>
            <a:solidFill>
              <a:srgbClr val="4C4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Parallelogram 38">
              <a:extLst>
                <a:ext uri="{FF2B5EF4-FFF2-40B4-BE49-F238E27FC236}">
                  <a16:creationId xmlns:a16="http://schemas.microsoft.com/office/drawing/2014/main" id="{28FA95C0-417C-4F20-8368-010793A01817}"/>
                </a:ext>
              </a:extLst>
            </p:cNvPr>
            <p:cNvSpPr/>
            <p:nvPr/>
          </p:nvSpPr>
          <p:spPr>
            <a:xfrm>
              <a:off x="1912879" y="-289049"/>
              <a:ext cx="583342" cy="2291656"/>
            </a:xfrm>
            <a:prstGeom prst="parallelogram">
              <a:avLst>
                <a:gd name="adj" fmla="val 47154"/>
              </a:avLst>
            </a:prstGeom>
            <a:solidFill>
              <a:srgbClr val="848E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0" name="Block Arc 39">
              <a:extLst>
                <a:ext uri="{FF2B5EF4-FFF2-40B4-BE49-F238E27FC236}">
                  <a16:creationId xmlns:a16="http://schemas.microsoft.com/office/drawing/2014/main" id="{702EFAEF-7FE7-4649-ADEA-DA4CD988D823}"/>
                </a:ext>
              </a:extLst>
            </p:cNvPr>
            <p:cNvSpPr/>
            <p:nvPr/>
          </p:nvSpPr>
          <p:spPr>
            <a:xfrm>
              <a:off x="1743893" y="1844306"/>
              <a:ext cx="649979" cy="631084"/>
            </a:xfrm>
            <a:prstGeom prst="blockArc">
              <a:avLst/>
            </a:prstGeom>
            <a:solidFill>
              <a:srgbClr val="1918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  <p:sp>
          <p:nvSpPr>
            <p:cNvPr id="41" name="Parallelogram 40">
              <a:extLst>
                <a:ext uri="{FF2B5EF4-FFF2-40B4-BE49-F238E27FC236}">
                  <a16:creationId xmlns:a16="http://schemas.microsoft.com/office/drawing/2014/main" id="{5A149FF3-ED3B-4E41-BF95-E40F80C9A710}"/>
                </a:ext>
              </a:extLst>
            </p:cNvPr>
            <p:cNvSpPr/>
            <p:nvPr/>
          </p:nvSpPr>
          <p:spPr>
            <a:xfrm flipH="1">
              <a:off x="1452218" y="-311023"/>
              <a:ext cx="752329" cy="2322251"/>
            </a:xfrm>
            <a:prstGeom prst="parallelogram">
              <a:avLst>
                <a:gd name="adj" fmla="val 59710"/>
              </a:avLst>
            </a:prstGeom>
            <a:solidFill>
              <a:srgbClr val="96A8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D09CD1F-BD17-49BF-9608-435DA77FCBB5}"/>
              </a:ext>
            </a:extLst>
          </p:cNvPr>
          <p:cNvGrpSpPr/>
          <p:nvPr/>
        </p:nvGrpSpPr>
        <p:grpSpPr>
          <a:xfrm>
            <a:off x="9341964" y="-8241"/>
            <a:ext cx="2539790" cy="6033324"/>
            <a:chOff x="690880" y="-319645"/>
            <a:chExt cx="2763524" cy="6310698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7EF45B3F-5830-4018-8D51-3CE69B7C4EA0}"/>
                </a:ext>
              </a:extLst>
            </p:cNvPr>
            <p:cNvSpPr/>
            <p:nvPr/>
          </p:nvSpPr>
          <p:spPr>
            <a:xfrm>
              <a:off x="690881" y="2143933"/>
              <a:ext cx="2763523" cy="3830146"/>
            </a:xfrm>
            <a:prstGeom prst="roundRect">
              <a:avLst>
                <a:gd name="adj" fmla="val 5011"/>
              </a:avLst>
            </a:prstGeom>
            <a:solidFill>
              <a:srgbClr val="4B84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96F8D199-E67A-4751-8B1C-D59D1E8DFA74}"/>
                </a:ext>
              </a:extLst>
            </p:cNvPr>
            <p:cNvSpPr/>
            <p:nvPr/>
          </p:nvSpPr>
          <p:spPr>
            <a:xfrm rot="10800000">
              <a:off x="690880" y="4098498"/>
              <a:ext cx="2763523" cy="1892555"/>
            </a:xfrm>
            <a:prstGeom prst="round2SameRect">
              <a:avLst>
                <a:gd name="adj1" fmla="val 8576"/>
                <a:gd name="adj2" fmla="val 0"/>
              </a:avLst>
            </a:prstGeom>
            <a:solidFill>
              <a:srgbClr val="E9EE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44DDAEB8-BBC8-4D44-A048-E2ED31968E22}"/>
                </a:ext>
              </a:extLst>
            </p:cNvPr>
            <p:cNvSpPr/>
            <p:nvPr/>
          </p:nvSpPr>
          <p:spPr>
            <a:xfrm>
              <a:off x="1212669" y="4737463"/>
              <a:ext cx="1719945" cy="374468"/>
            </a:xfrm>
            <a:prstGeom prst="roundRect">
              <a:avLst>
                <a:gd name="adj" fmla="val 14342"/>
              </a:avLst>
            </a:prstGeom>
            <a:solidFill>
              <a:srgbClr val="4B84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CÔ HÀ NÈ</a:t>
              </a:r>
              <a:endParaRPr lang="vi-VN" b="1" dirty="0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9ACAE2D9-7803-423B-9213-2D508FCBB16D}"/>
                </a:ext>
              </a:extLst>
            </p:cNvPr>
            <p:cNvSpPr/>
            <p:nvPr/>
          </p:nvSpPr>
          <p:spPr>
            <a:xfrm>
              <a:off x="1212669" y="5209876"/>
              <a:ext cx="1719945" cy="130337"/>
            </a:xfrm>
            <a:prstGeom prst="roundRect">
              <a:avLst>
                <a:gd name="adj" fmla="val 50000"/>
              </a:avLst>
            </a:prstGeom>
            <a:solidFill>
              <a:srgbClr val="4C4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86460BF1-7AED-4F76-85A7-53E2AA486AB1}"/>
                </a:ext>
              </a:extLst>
            </p:cNvPr>
            <p:cNvSpPr/>
            <p:nvPr/>
          </p:nvSpPr>
          <p:spPr>
            <a:xfrm>
              <a:off x="1497805" y="5438158"/>
              <a:ext cx="1142157" cy="130337"/>
            </a:xfrm>
            <a:prstGeom prst="roundRect">
              <a:avLst>
                <a:gd name="adj" fmla="val 50000"/>
              </a:avLst>
            </a:prstGeom>
            <a:solidFill>
              <a:srgbClr val="4C4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" name="Parallelogram 48">
              <a:extLst>
                <a:ext uri="{FF2B5EF4-FFF2-40B4-BE49-F238E27FC236}">
                  <a16:creationId xmlns:a16="http://schemas.microsoft.com/office/drawing/2014/main" id="{20F26E27-BCFF-4403-90EA-D6A57EE9040F}"/>
                </a:ext>
              </a:extLst>
            </p:cNvPr>
            <p:cNvSpPr/>
            <p:nvPr/>
          </p:nvSpPr>
          <p:spPr>
            <a:xfrm>
              <a:off x="1912878" y="-319645"/>
              <a:ext cx="649979" cy="2322252"/>
            </a:xfrm>
            <a:prstGeom prst="parallelogram">
              <a:avLst>
                <a:gd name="adj" fmla="val 47154"/>
              </a:avLst>
            </a:prstGeom>
            <a:solidFill>
              <a:srgbClr val="4F6F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0" name="Block Arc 49">
              <a:extLst>
                <a:ext uri="{FF2B5EF4-FFF2-40B4-BE49-F238E27FC236}">
                  <a16:creationId xmlns:a16="http://schemas.microsoft.com/office/drawing/2014/main" id="{BC24BCBF-F812-46D0-B3EF-52A2106BF2EC}"/>
                </a:ext>
              </a:extLst>
            </p:cNvPr>
            <p:cNvSpPr/>
            <p:nvPr/>
          </p:nvSpPr>
          <p:spPr>
            <a:xfrm>
              <a:off x="1743893" y="1844306"/>
              <a:ext cx="649979" cy="631084"/>
            </a:xfrm>
            <a:prstGeom prst="blockArc">
              <a:avLst/>
            </a:prstGeom>
            <a:solidFill>
              <a:srgbClr val="1918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  <p:sp>
          <p:nvSpPr>
            <p:cNvPr id="51" name="Parallelogram 50">
              <a:extLst>
                <a:ext uri="{FF2B5EF4-FFF2-40B4-BE49-F238E27FC236}">
                  <a16:creationId xmlns:a16="http://schemas.microsoft.com/office/drawing/2014/main" id="{7694AD66-CD34-40D9-9898-B60BFEDDF262}"/>
                </a:ext>
              </a:extLst>
            </p:cNvPr>
            <p:cNvSpPr/>
            <p:nvPr/>
          </p:nvSpPr>
          <p:spPr>
            <a:xfrm flipH="1">
              <a:off x="1452218" y="-311025"/>
              <a:ext cx="752329" cy="2322252"/>
            </a:xfrm>
            <a:prstGeom prst="parallelogram">
              <a:avLst>
                <a:gd name="adj" fmla="val 59710"/>
              </a:avLst>
            </a:prstGeom>
            <a:solidFill>
              <a:srgbClr val="4B84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050" y="2663944"/>
            <a:ext cx="1889026" cy="16558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9" y="2706749"/>
            <a:ext cx="1615716" cy="16130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770" y="2689212"/>
            <a:ext cx="1655548" cy="16555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207" y="2567370"/>
            <a:ext cx="1095478" cy="19475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8720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CF33BF-DCCC-48EF-9AA4-394177C04829}"/>
              </a:ext>
            </a:extLst>
          </p:cNvPr>
          <p:cNvSpPr/>
          <p:nvPr/>
        </p:nvSpPr>
        <p:spPr>
          <a:xfrm>
            <a:off x="0" y="-33940"/>
            <a:ext cx="12192000" cy="6891940"/>
          </a:xfrm>
          <a:prstGeom prst="rect">
            <a:avLst/>
          </a:prstGeom>
          <a:solidFill>
            <a:srgbClr val="E9D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28C351-1A12-4BE4-962D-B90542091525}"/>
              </a:ext>
            </a:extLst>
          </p:cNvPr>
          <p:cNvSpPr/>
          <p:nvPr/>
        </p:nvSpPr>
        <p:spPr>
          <a:xfrm>
            <a:off x="0" y="1499164"/>
            <a:ext cx="9036785" cy="3846559"/>
          </a:xfrm>
          <a:prstGeom prst="rect">
            <a:avLst/>
          </a:prstGeom>
          <a:solidFill>
            <a:srgbClr val="E47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2E59E9-2B44-4F9D-A857-A3DADDE0FA7D}"/>
              </a:ext>
            </a:extLst>
          </p:cNvPr>
          <p:cNvSpPr/>
          <p:nvPr/>
        </p:nvSpPr>
        <p:spPr>
          <a:xfrm>
            <a:off x="10259714" y="-33940"/>
            <a:ext cx="2008486" cy="6891940"/>
          </a:xfrm>
          <a:prstGeom prst="rect">
            <a:avLst/>
          </a:prstGeom>
          <a:solidFill>
            <a:srgbClr val="E9D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FE64A8-EC04-4062-ADD9-083BA28F8A37}"/>
              </a:ext>
            </a:extLst>
          </p:cNvPr>
          <p:cNvGrpSpPr/>
          <p:nvPr/>
        </p:nvGrpSpPr>
        <p:grpSpPr>
          <a:xfrm>
            <a:off x="7827850" y="1245214"/>
            <a:ext cx="4110151" cy="4333632"/>
            <a:chOff x="7215832" y="1142922"/>
            <a:chExt cx="4110151" cy="433363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8DF3D3F-0AA7-4F6F-9A85-CA92CB202F67}"/>
                </a:ext>
              </a:extLst>
            </p:cNvPr>
            <p:cNvSpPr/>
            <p:nvPr/>
          </p:nvSpPr>
          <p:spPr>
            <a:xfrm>
              <a:off x="7215832" y="1377425"/>
              <a:ext cx="2410308" cy="3889948"/>
            </a:xfrm>
            <a:prstGeom prst="roundRect">
              <a:avLst>
                <a:gd name="adj" fmla="val 1349"/>
              </a:avLst>
            </a:prstGeom>
            <a:solidFill>
              <a:srgbClr val="E18C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Rectangle: Rounded Corners 10">
              <a:extLst>
                <a:ext uri="{FF2B5EF4-FFF2-40B4-BE49-F238E27FC236}">
                  <a16:creationId xmlns:a16="http://schemas.microsoft.com/office/drawing/2014/main" id="{CDFA22B9-FBA4-46A8-8F34-CEB57CF37BD9}"/>
                </a:ext>
              </a:extLst>
            </p:cNvPr>
            <p:cNvSpPr/>
            <p:nvPr/>
          </p:nvSpPr>
          <p:spPr>
            <a:xfrm>
              <a:off x="9626141" y="1142922"/>
              <a:ext cx="1699842" cy="4333632"/>
            </a:xfrm>
            <a:custGeom>
              <a:avLst/>
              <a:gdLst>
                <a:gd name="connsiteX0" fmla="*/ 0 w 2410308"/>
                <a:gd name="connsiteY0" fmla="*/ 69224 h 3889948"/>
                <a:gd name="connsiteX1" fmla="*/ 69224 w 2410308"/>
                <a:gd name="connsiteY1" fmla="*/ 0 h 3889948"/>
                <a:gd name="connsiteX2" fmla="*/ 2341084 w 2410308"/>
                <a:gd name="connsiteY2" fmla="*/ 0 h 3889948"/>
                <a:gd name="connsiteX3" fmla="*/ 2410308 w 2410308"/>
                <a:gd name="connsiteY3" fmla="*/ 69224 h 3889948"/>
                <a:gd name="connsiteX4" fmla="*/ 2410308 w 2410308"/>
                <a:gd name="connsiteY4" fmla="*/ 3820724 h 3889948"/>
                <a:gd name="connsiteX5" fmla="*/ 2341084 w 2410308"/>
                <a:gd name="connsiteY5" fmla="*/ 3889948 h 3889948"/>
                <a:gd name="connsiteX6" fmla="*/ 69224 w 2410308"/>
                <a:gd name="connsiteY6" fmla="*/ 3889948 h 3889948"/>
                <a:gd name="connsiteX7" fmla="*/ 0 w 2410308"/>
                <a:gd name="connsiteY7" fmla="*/ 3820724 h 3889948"/>
                <a:gd name="connsiteX8" fmla="*/ 0 w 2410308"/>
                <a:gd name="connsiteY8" fmla="*/ 69224 h 3889948"/>
                <a:gd name="connsiteX0" fmla="*/ 0 w 2410333"/>
                <a:gd name="connsiteY0" fmla="*/ 335232 h 4155956"/>
                <a:gd name="connsiteX1" fmla="*/ 69224 w 2410333"/>
                <a:gd name="connsiteY1" fmla="*/ 266008 h 4155956"/>
                <a:gd name="connsiteX2" fmla="*/ 2374335 w 2410333"/>
                <a:gd name="connsiteY2" fmla="*/ 0 h 4155956"/>
                <a:gd name="connsiteX3" fmla="*/ 2410308 w 2410333"/>
                <a:gd name="connsiteY3" fmla="*/ 335232 h 4155956"/>
                <a:gd name="connsiteX4" fmla="*/ 2410308 w 2410333"/>
                <a:gd name="connsiteY4" fmla="*/ 4086732 h 4155956"/>
                <a:gd name="connsiteX5" fmla="*/ 2341084 w 2410333"/>
                <a:gd name="connsiteY5" fmla="*/ 4155956 h 4155956"/>
                <a:gd name="connsiteX6" fmla="*/ 69224 w 2410333"/>
                <a:gd name="connsiteY6" fmla="*/ 4155956 h 4155956"/>
                <a:gd name="connsiteX7" fmla="*/ 0 w 2410333"/>
                <a:gd name="connsiteY7" fmla="*/ 4086732 h 4155956"/>
                <a:gd name="connsiteX8" fmla="*/ 0 w 2410333"/>
                <a:gd name="connsiteY8" fmla="*/ 335232 h 4155956"/>
                <a:gd name="connsiteX0" fmla="*/ 0 w 2410333"/>
                <a:gd name="connsiteY0" fmla="*/ 335232 h 4155956"/>
                <a:gd name="connsiteX1" fmla="*/ 69224 w 2410333"/>
                <a:gd name="connsiteY1" fmla="*/ 266008 h 4155956"/>
                <a:gd name="connsiteX2" fmla="*/ 2374335 w 2410333"/>
                <a:gd name="connsiteY2" fmla="*/ 0 h 4155956"/>
                <a:gd name="connsiteX3" fmla="*/ 2410308 w 2410333"/>
                <a:gd name="connsiteY3" fmla="*/ 335232 h 4155956"/>
                <a:gd name="connsiteX4" fmla="*/ 2410308 w 2410333"/>
                <a:gd name="connsiteY4" fmla="*/ 4086732 h 4155956"/>
                <a:gd name="connsiteX5" fmla="*/ 2341084 w 2410333"/>
                <a:gd name="connsiteY5" fmla="*/ 4155956 h 4155956"/>
                <a:gd name="connsiteX6" fmla="*/ 69224 w 2410333"/>
                <a:gd name="connsiteY6" fmla="*/ 4155956 h 4155956"/>
                <a:gd name="connsiteX7" fmla="*/ 0 w 2410333"/>
                <a:gd name="connsiteY7" fmla="*/ 4086732 h 4155956"/>
                <a:gd name="connsiteX8" fmla="*/ 0 w 2410333"/>
                <a:gd name="connsiteY8" fmla="*/ 335232 h 4155956"/>
                <a:gd name="connsiteX0" fmla="*/ 0 w 2410333"/>
                <a:gd name="connsiteY0" fmla="*/ 335232 h 4155956"/>
                <a:gd name="connsiteX1" fmla="*/ 69224 w 2410333"/>
                <a:gd name="connsiteY1" fmla="*/ 266008 h 4155956"/>
                <a:gd name="connsiteX2" fmla="*/ 2374335 w 2410333"/>
                <a:gd name="connsiteY2" fmla="*/ 0 h 4155956"/>
                <a:gd name="connsiteX3" fmla="*/ 2410308 w 2410333"/>
                <a:gd name="connsiteY3" fmla="*/ 335232 h 4155956"/>
                <a:gd name="connsiteX4" fmla="*/ 2410308 w 2410333"/>
                <a:gd name="connsiteY4" fmla="*/ 4086732 h 4155956"/>
                <a:gd name="connsiteX5" fmla="*/ 2341084 w 2410333"/>
                <a:gd name="connsiteY5" fmla="*/ 4155956 h 4155956"/>
                <a:gd name="connsiteX6" fmla="*/ 69224 w 2410333"/>
                <a:gd name="connsiteY6" fmla="*/ 4155956 h 4155956"/>
                <a:gd name="connsiteX7" fmla="*/ 0 w 2410333"/>
                <a:gd name="connsiteY7" fmla="*/ 4086732 h 4155956"/>
                <a:gd name="connsiteX8" fmla="*/ 0 w 2410333"/>
                <a:gd name="connsiteY8" fmla="*/ 335232 h 4155956"/>
                <a:gd name="connsiteX0" fmla="*/ 0 w 2476810"/>
                <a:gd name="connsiteY0" fmla="*/ 335232 h 4316178"/>
                <a:gd name="connsiteX1" fmla="*/ 69224 w 2476810"/>
                <a:gd name="connsiteY1" fmla="*/ 266008 h 4316178"/>
                <a:gd name="connsiteX2" fmla="*/ 2374335 w 2476810"/>
                <a:gd name="connsiteY2" fmla="*/ 0 h 4316178"/>
                <a:gd name="connsiteX3" fmla="*/ 2410308 w 2476810"/>
                <a:gd name="connsiteY3" fmla="*/ 335232 h 4316178"/>
                <a:gd name="connsiteX4" fmla="*/ 2476810 w 2476810"/>
                <a:gd name="connsiteY4" fmla="*/ 4311176 h 4316178"/>
                <a:gd name="connsiteX5" fmla="*/ 2341084 w 2476810"/>
                <a:gd name="connsiteY5" fmla="*/ 4155956 h 4316178"/>
                <a:gd name="connsiteX6" fmla="*/ 69224 w 2476810"/>
                <a:gd name="connsiteY6" fmla="*/ 4155956 h 4316178"/>
                <a:gd name="connsiteX7" fmla="*/ 0 w 2476810"/>
                <a:gd name="connsiteY7" fmla="*/ 4086732 h 4316178"/>
                <a:gd name="connsiteX8" fmla="*/ 0 w 2476810"/>
                <a:gd name="connsiteY8" fmla="*/ 335232 h 4316178"/>
                <a:gd name="connsiteX0" fmla="*/ 0 w 2476810"/>
                <a:gd name="connsiteY0" fmla="*/ 335232 h 4363774"/>
                <a:gd name="connsiteX1" fmla="*/ 69224 w 2476810"/>
                <a:gd name="connsiteY1" fmla="*/ 266008 h 4363774"/>
                <a:gd name="connsiteX2" fmla="*/ 2374335 w 2476810"/>
                <a:gd name="connsiteY2" fmla="*/ 0 h 4363774"/>
                <a:gd name="connsiteX3" fmla="*/ 2410308 w 2476810"/>
                <a:gd name="connsiteY3" fmla="*/ 335232 h 4363774"/>
                <a:gd name="connsiteX4" fmla="*/ 2476810 w 2476810"/>
                <a:gd name="connsiteY4" fmla="*/ 4311176 h 4363774"/>
                <a:gd name="connsiteX5" fmla="*/ 2307833 w 2476810"/>
                <a:gd name="connsiteY5" fmla="*/ 4363774 h 4363774"/>
                <a:gd name="connsiteX6" fmla="*/ 69224 w 2476810"/>
                <a:gd name="connsiteY6" fmla="*/ 4155956 h 4363774"/>
                <a:gd name="connsiteX7" fmla="*/ 0 w 2476810"/>
                <a:gd name="connsiteY7" fmla="*/ 4086732 h 4363774"/>
                <a:gd name="connsiteX8" fmla="*/ 0 w 2476810"/>
                <a:gd name="connsiteY8" fmla="*/ 335232 h 4363774"/>
                <a:gd name="connsiteX0" fmla="*/ 0 w 2526686"/>
                <a:gd name="connsiteY0" fmla="*/ 335232 h 4363774"/>
                <a:gd name="connsiteX1" fmla="*/ 69224 w 2526686"/>
                <a:gd name="connsiteY1" fmla="*/ 266008 h 4363774"/>
                <a:gd name="connsiteX2" fmla="*/ 2374335 w 2526686"/>
                <a:gd name="connsiteY2" fmla="*/ 0 h 4363774"/>
                <a:gd name="connsiteX3" fmla="*/ 2410308 w 2526686"/>
                <a:gd name="connsiteY3" fmla="*/ 335232 h 4363774"/>
                <a:gd name="connsiteX4" fmla="*/ 2526686 w 2526686"/>
                <a:gd name="connsiteY4" fmla="*/ 4236362 h 4363774"/>
                <a:gd name="connsiteX5" fmla="*/ 2307833 w 2526686"/>
                <a:gd name="connsiteY5" fmla="*/ 4363774 h 4363774"/>
                <a:gd name="connsiteX6" fmla="*/ 69224 w 2526686"/>
                <a:gd name="connsiteY6" fmla="*/ 4155956 h 4363774"/>
                <a:gd name="connsiteX7" fmla="*/ 0 w 2526686"/>
                <a:gd name="connsiteY7" fmla="*/ 4086732 h 4363774"/>
                <a:gd name="connsiteX8" fmla="*/ 0 w 2526686"/>
                <a:gd name="connsiteY8" fmla="*/ 335232 h 4363774"/>
                <a:gd name="connsiteX0" fmla="*/ 0 w 2526686"/>
                <a:gd name="connsiteY0" fmla="*/ 418359 h 4446901"/>
                <a:gd name="connsiteX1" fmla="*/ 69224 w 2526686"/>
                <a:gd name="connsiteY1" fmla="*/ 349135 h 4446901"/>
                <a:gd name="connsiteX2" fmla="*/ 2249644 w 2526686"/>
                <a:gd name="connsiteY2" fmla="*/ 0 h 4446901"/>
                <a:gd name="connsiteX3" fmla="*/ 2410308 w 2526686"/>
                <a:gd name="connsiteY3" fmla="*/ 418359 h 4446901"/>
                <a:gd name="connsiteX4" fmla="*/ 2526686 w 2526686"/>
                <a:gd name="connsiteY4" fmla="*/ 4319489 h 4446901"/>
                <a:gd name="connsiteX5" fmla="*/ 2307833 w 2526686"/>
                <a:gd name="connsiteY5" fmla="*/ 4446901 h 4446901"/>
                <a:gd name="connsiteX6" fmla="*/ 69224 w 2526686"/>
                <a:gd name="connsiteY6" fmla="*/ 4239083 h 4446901"/>
                <a:gd name="connsiteX7" fmla="*/ 0 w 2526686"/>
                <a:gd name="connsiteY7" fmla="*/ 4169859 h 4446901"/>
                <a:gd name="connsiteX8" fmla="*/ 0 w 2526686"/>
                <a:gd name="connsiteY8" fmla="*/ 418359 h 4446901"/>
                <a:gd name="connsiteX0" fmla="*/ 0 w 2526686"/>
                <a:gd name="connsiteY0" fmla="*/ 418359 h 4446901"/>
                <a:gd name="connsiteX1" fmla="*/ 69224 w 2526686"/>
                <a:gd name="connsiteY1" fmla="*/ 349135 h 4446901"/>
                <a:gd name="connsiteX2" fmla="*/ 2249644 w 2526686"/>
                <a:gd name="connsiteY2" fmla="*/ 0 h 4446901"/>
                <a:gd name="connsiteX3" fmla="*/ 2476810 w 2526686"/>
                <a:gd name="connsiteY3" fmla="*/ 351857 h 4446901"/>
                <a:gd name="connsiteX4" fmla="*/ 2526686 w 2526686"/>
                <a:gd name="connsiteY4" fmla="*/ 4319489 h 4446901"/>
                <a:gd name="connsiteX5" fmla="*/ 2307833 w 2526686"/>
                <a:gd name="connsiteY5" fmla="*/ 4446901 h 4446901"/>
                <a:gd name="connsiteX6" fmla="*/ 69224 w 2526686"/>
                <a:gd name="connsiteY6" fmla="*/ 4239083 h 4446901"/>
                <a:gd name="connsiteX7" fmla="*/ 0 w 2526686"/>
                <a:gd name="connsiteY7" fmla="*/ 4169859 h 4446901"/>
                <a:gd name="connsiteX8" fmla="*/ 0 w 2526686"/>
                <a:gd name="connsiteY8" fmla="*/ 418359 h 4446901"/>
                <a:gd name="connsiteX0" fmla="*/ 0 w 2526686"/>
                <a:gd name="connsiteY0" fmla="*/ 385108 h 4413650"/>
                <a:gd name="connsiteX1" fmla="*/ 69224 w 2526686"/>
                <a:gd name="connsiteY1" fmla="*/ 315884 h 4413650"/>
                <a:gd name="connsiteX2" fmla="*/ 2374335 w 2526686"/>
                <a:gd name="connsiteY2" fmla="*/ 0 h 4413650"/>
                <a:gd name="connsiteX3" fmla="*/ 2476810 w 2526686"/>
                <a:gd name="connsiteY3" fmla="*/ 318606 h 4413650"/>
                <a:gd name="connsiteX4" fmla="*/ 2526686 w 2526686"/>
                <a:gd name="connsiteY4" fmla="*/ 4286238 h 4413650"/>
                <a:gd name="connsiteX5" fmla="*/ 2307833 w 2526686"/>
                <a:gd name="connsiteY5" fmla="*/ 4413650 h 4413650"/>
                <a:gd name="connsiteX6" fmla="*/ 69224 w 2526686"/>
                <a:gd name="connsiteY6" fmla="*/ 4205832 h 4413650"/>
                <a:gd name="connsiteX7" fmla="*/ 0 w 2526686"/>
                <a:gd name="connsiteY7" fmla="*/ 4136608 h 4413650"/>
                <a:gd name="connsiteX8" fmla="*/ 0 w 2526686"/>
                <a:gd name="connsiteY8" fmla="*/ 385108 h 4413650"/>
                <a:gd name="connsiteX0" fmla="*/ 0 w 2526686"/>
                <a:gd name="connsiteY0" fmla="*/ 385108 h 4413650"/>
                <a:gd name="connsiteX1" fmla="*/ 69224 w 2526686"/>
                <a:gd name="connsiteY1" fmla="*/ 315884 h 4413650"/>
                <a:gd name="connsiteX2" fmla="*/ 2374335 w 2526686"/>
                <a:gd name="connsiteY2" fmla="*/ 0 h 4413650"/>
                <a:gd name="connsiteX3" fmla="*/ 2476810 w 2526686"/>
                <a:gd name="connsiteY3" fmla="*/ 318606 h 4413650"/>
                <a:gd name="connsiteX4" fmla="*/ 2526686 w 2526686"/>
                <a:gd name="connsiteY4" fmla="*/ 4286238 h 4413650"/>
                <a:gd name="connsiteX5" fmla="*/ 2307833 w 2526686"/>
                <a:gd name="connsiteY5" fmla="*/ 4413650 h 4413650"/>
                <a:gd name="connsiteX6" fmla="*/ 69224 w 2526686"/>
                <a:gd name="connsiteY6" fmla="*/ 4205832 h 4413650"/>
                <a:gd name="connsiteX7" fmla="*/ 0 w 2526686"/>
                <a:gd name="connsiteY7" fmla="*/ 4136608 h 4413650"/>
                <a:gd name="connsiteX8" fmla="*/ 0 w 2526686"/>
                <a:gd name="connsiteY8" fmla="*/ 385108 h 4413650"/>
                <a:gd name="connsiteX0" fmla="*/ 0 w 2526686"/>
                <a:gd name="connsiteY0" fmla="*/ 385108 h 4413650"/>
                <a:gd name="connsiteX1" fmla="*/ 85850 w 2526686"/>
                <a:gd name="connsiteY1" fmla="*/ 357448 h 4413650"/>
                <a:gd name="connsiteX2" fmla="*/ 2374335 w 2526686"/>
                <a:gd name="connsiteY2" fmla="*/ 0 h 4413650"/>
                <a:gd name="connsiteX3" fmla="*/ 2476810 w 2526686"/>
                <a:gd name="connsiteY3" fmla="*/ 318606 h 4413650"/>
                <a:gd name="connsiteX4" fmla="*/ 2526686 w 2526686"/>
                <a:gd name="connsiteY4" fmla="*/ 4286238 h 4413650"/>
                <a:gd name="connsiteX5" fmla="*/ 2307833 w 2526686"/>
                <a:gd name="connsiteY5" fmla="*/ 4413650 h 4413650"/>
                <a:gd name="connsiteX6" fmla="*/ 69224 w 2526686"/>
                <a:gd name="connsiteY6" fmla="*/ 4205832 h 4413650"/>
                <a:gd name="connsiteX7" fmla="*/ 0 w 2526686"/>
                <a:gd name="connsiteY7" fmla="*/ 4136608 h 4413650"/>
                <a:gd name="connsiteX8" fmla="*/ 0 w 2526686"/>
                <a:gd name="connsiteY8" fmla="*/ 385108 h 4413650"/>
                <a:gd name="connsiteX0" fmla="*/ 0 w 2526686"/>
                <a:gd name="connsiteY0" fmla="*/ 385108 h 4413650"/>
                <a:gd name="connsiteX1" fmla="*/ 85850 w 2526686"/>
                <a:gd name="connsiteY1" fmla="*/ 357448 h 4413650"/>
                <a:gd name="connsiteX2" fmla="*/ 2374335 w 2526686"/>
                <a:gd name="connsiteY2" fmla="*/ 0 h 4413650"/>
                <a:gd name="connsiteX3" fmla="*/ 2476810 w 2526686"/>
                <a:gd name="connsiteY3" fmla="*/ 318606 h 4413650"/>
                <a:gd name="connsiteX4" fmla="*/ 2526686 w 2526686"/>
                <a:gd name="connsiteY4" fmla="*/ 4286238 h 4413650"/>
                <a:gd name="connsiteX5" fmla="*/ 2307833 w 2526686"/>
                <a:gd name="connsiteY5" fmla="*/ 4413650 h 4413650"/>
                <a:gd name="connsiteX6" fmla="*/ 69224 w 2526686"/>
                <a:gd name="connsiteY6" fmla="*/ 4205832 h 4413650"/>
                <a:gd name="connsiteX7" fmla="*/ 0 w 2526686"/>
                <a:gd name="connsiteY7" fmla="*/ 4136608 h 4413650"/>
                <a:gd name="connsiteX8" fmla="*/ 0 w 2526686"/>
                <a:gd name="connsiteY8" fmla="*/ 385108 h 4413650"/>
                <a:gd name="connsiteX0" fmla="*/ 0 w 2526686"/>
                <a:gd name="connsiteY0" fmla="*/ 385108 h 4413650"/>
                <a:gd name="connsiteX1" fmla="*/ 85850 w 2526686"/>
                <a:gd name="connsiteY1" fmla="*/ 357448 h 4413650"/>
                <a:gd name="connsiteX2" fmla="*/ 2374335 w 2526686"/>
                <a:gd name="connsiteY2" fmla="*/ 0 h 4413650"/>
                <a:gd name="connsiteX3" fmla="*/ 2476810 w 2526686"/>
                <a:gd name="connsiteY3" fmla="*/ 318606 h 4413650"/>
                <a:gd name="connsiteX4" fmla="*/ 2526686 w 2526686"/>
                <a:gd name="connsiteY4" fmla="*/ 4286238 h 4413650"/>
                <a:gd name="connsiteX5" fmla="*/ 2307833 w 2526686"/>
                <a:gd name="connsiteY5" fmla="*/ 4413650 h 4413650"/>
                <a:gd name="connsiteX6" fmla="*/ 69224 w 2526686"/>
                <a:gd name="connsiteY6" fmla="*/ 4205832 h 4413650"/>
                <a:gd name="connsiteX7" fmla="*/ 0 w 2526686"/>
                <a:gd name="connsiteY7" fmla="*/ 4136608 h 4413650"/>
                <a:gd name="connsiteX8" fmla="*/ 0 w 2526686"/>
                <a:gd name="connsiteY8" fmla="*/ 385108 h 4413650"/>
                <a:gd name="connsiteX0" fmla="*/ 0 w 2526686"/>
                <a:gd name="connsiteY0" fmla="*/ 385108 h 4413650"/>
                <a:gd name="connsiteX1" fmla="*/ 85850 w 2526686"/>
                <a:gd name="connsiteY1" fmla="*/ 357448 h 4413650"/>
                <a:gd name="connsiteX2" fmla="*/ 2374335 w 2526686"/>
                <a:gd name="connsiteY2" fmla="*/ 0 h 4413650"/>
                <a:gd name="connsiteX3" fmla="*/ 2476810 w 2526686"/>
                <a:gd name="connsiteY3" fmla="*/ 318606 h 4413650"/>
                <a:gd name="connsiteX4" fmla="*/ 2526686 w 2526686"/>
                <a:gd name="connsiteY4" fmla="*/ 4286238 h 4413650"/>
                <a:gd name="connsiteX5" fmla="*/ 2307833 w 2526686"/>
                <a:gd name="connsiteY5" fmla="*/ 4413650 h 4413650"/>
                <a:gd name="connsiteX6" fmla="*/ 69224 w 2526686"/>
                <a:gd name="connsiteY6" fmla="*/ 4205832 h 4413650"/>
                <a:gd name="connsiteX7" fmla="*/ 0 w 2526686"/>
                <a:gd name="connsiteY7" fmla="*/ 4136608 h 4413650"/>
                <a:gd name="connsiteX8" fmla="*/ 0 w 2526686"/>
                <a:gd name="connsiteY8" fmla="*/ 385108 h 4413650"/>
                <a:gd name="connsiteX0" fmla="*/ 0 w 2526686"/>
                <a:gd name="connsiteY0" fmla="*/ 385108 h 4413650"/>
                <a:gd name="connsiteX1" fmla="*/ 85850 w 2526686"/>
                <a:gd name="connsiteY1" fmla="*/ 357448 h 4413650"/>
                <a:gd name="connsiteX2" fmla="*/ 2374335 w 2526686"/>
                <a:gd name="connsiteY2" fmla="*/ 0 h 4413650"/>
                <a:gd name="connsiteX3" fmla="*/ 2476810 w 2526686"/>
                <a:gd name="connsiteY3" fmla="*/ 318606 h 4413650"/>
                <a:gd name="connsiteX4" fmla="*/ 2526686 w 2526686"/>
                <a:gd name="connsiteY4" fmla="*/ 4286238 h 4413650"/>
                <a:gd name="connsiteX5" fmla="*/ 2307833 w 2526686"/>
                <a:gd name="connsiteY5" fmla="*/ 4413650 h 4413650"/>
                <a:gd name="connsiteX6" fmla="*/ 69224 w 2526686"/>
                <a:gd name="connsiteY6" fmla="*/ 4205832 h 4413650"/>
                <a:gd name="connsiteX7" fmla="*/ 0 w 2526686"/>
                <a:gd name="connsiteY7" fmla="*/ 4136608 h 4413650"/>
                <a:gd name="connsiteX8" fmla="*/ 0 w 2526686"/>
                <a:gd name="connsiteY8" fmla="*/ 385108 h 4413650"/>
                <a:gd name="connsiteX0" fmla="*/ 0 w 2526686"/>
                <a:gd name="connsiteY0" fmla="*/ 385108 h 4413650"/>
                <a:gd name="connsiteX1" fmla="*/ 85850 w 2526686"/>
                <a:gd name="connsiteY1" fmla="*/ 357448 h 4413650"/>
                <a:gd name="connsiteX2" fmla="*/ 2374335 w 2526686"/>
                <a:gd name="connsiteY2" fmla="*/ 0 h 4413650"/>
                <a:gd name="connsiteX3" fmla="*/ 2518374 w 2526686"/>
                <a:gd name="connsiteY3" fmla="*/ 210541 h 4413650"/>
                <a:gd name="connsiteX4" fmla="*/ 2526686 w 2526686"/>
                <a:gd name="connsiteY4" fmla="*/ 4286238 h 4413650"/>
                <a:gd name="connsiteX5" fmla="*/ 2307833 w 2526686"/>
                <a:gd name="connsiteY5" fmla="*/ 4413650 h 4413650"/>
                <a:gd name="connsiteX6" fmla="*/ 69224 w 2526686"/>
                <a:gd name="connsiteY6" fmla="*/ 4205832 h 4413650"/>
                <a:gd name="connsiteX7" fmla="*/ 0 w 2526686"/>
                <a:gd name="connsiteY7" fmla="*/ 4136608 h 4413650"/>
                <a:gd name="connsiteX8" fmla="*/ 0 w 2526686"/>
                <a:gd name="connsiteY8" fmla="*/ 385108 h 4413650"/>
                <a:gd name="connsiteX0" fmla="*/ 0 w 2526686"/>
                <a:gd name="connsiteY0" fmla="*/ 351857 h 4380399"/>
                <a:gd name="connsiteX1" fmla="*/ 85850 w 2526686"/>
                <a:gd name="connsiteY1" fmla="*/ 324197 h 4380399"/>
                <a:gd name="connsiteX2" fmla="*/ 2233019 w 2526686"/>
                <a:gd name="connsiteY2" fmla="*/ 0 h 4380399"/>
                <a:gd name="connsiteX3" fmla="*/ 2518374 w 2526686"/>
                <a:gd name="connsiteY3" fmla="*/ 177290 h 4380399"/>
                <a:gd name="connsiteX4" fmla="*/ 2526686 w 2526686"/>
                <a:gd name="connsiteY4" fmla="*/ 4252987 h 4380399"/>
                <a:gd name="connsiteX5" fmla="*/ 2307833 w 2526686"/>
                <a:gd name="connsiteY5" fmla="*/ 4380399 h 4380399"/>
                <a:gd name="connsiteX6" fmla="*/ 69224 w 2526686"/>
                <a:gd name="connsiteY6" fmla="*/ 4172581 h 4380399"/>
                <a:gd name="connsiteX7" fmla="*/ 0 w 2526686"/>
                <a:gd name="connsiteY7" fmla="*/ 4103357 h 4380399"/>
                <a:gd name="connsiteX8" fmla="*/ 0 w 2526686"/>
                <a:gd name="connsiteY8" fmla="*/ 351857 h 4380399"/>
                <a:gd name="connsiteX0" fmla="*/ 0 w 2526686"/>
                <a:gd name="connsiteY0" fmla="*/ 353197 h 4381739"/>
                <a:gd name="connsiteX1" fmla="*/ 85850 w 2526686"/>
                <a:gd name="connsiteY1" fmla="*/ 325537 h 4381739"/>
                <a:gd name="connsiteX2" fmla="*/ 2233019 w 2526686"/>
                <a:gd name="connsiteY2" fmla="*/ 1340 h 4381739"/>
                <a:gd name="connsiteX3" fmla="*/ 2493435 w 2526686"/>
                <a:gd name="connsiteY3" fmla="*/ 29000 h 4381739"/>
                <a:gd name="connsiteX4" fmla="*/ 2526686 w 2526686"/>
                <a:gd name="connsiteY4" fmla="*/ 4254327 h 4381739"/>
                <a:gd name="connsiteX5" fmla="*/ 2307833 w 2526686"/>
                <a:gd name="connsiteY5" fmla="*/ 4381739 h 4381739"/>
                <a:gd name="connsiteX6" fmla="*/ 69224 w 2526686"/>
                <a:gd name="connsiteY6" fmla="*/ 4173921 h 4381739"/>
                <a:gd name="connsiteX7" fmla="*/ 0 w 2526686"/>
                <a:gd name="connsiteY7" fmla="*/ 4104697 h 4381739"/>
                <a:gd name="connsiteX8" fmla="*/ 0 w 2526686"/>
                <a:gd name="connsiteY8" fmla="*/ 353197 h 4381739"/>
                <a:gd name="connsiteX0" fmla="*/ 0 w 2526686"/>
                <a:gd name="connsiteY0" fmla="*/ 348208 h 4376750"/>
                <a:gd name="connsiteX1" fmla="*/ 85850 w 2526686"/>
                <a:gd name="connsiteY1" fmla="*/ 320548 h 4376750"/>
                <a:gd name="connsiteX2" fmla="*/ 2266269 w 2526686"/>
                <a:gd name="connsiteY2" fmla="*/ 4664 h 4376750"/>
                <a:gd name="connsiteX3" fmla="*/ 2493435 w 2526686"/>
                <a:gd name="connsiteY3" fmla="*/ 24011 h 4376750"/>
                <a:gd name="connsiteX4" fmla="*/ 2526686 w 2526686"/>
                <a:gd name="connsiteY4" fmla="*/ 4249338 h 4376750"/>
                <a:gd name="connsiteX5" fmla="*/ 2307833 w 2526686"/>
                <a:gd name="connsiteY5" fmla="*/ 4376750 h 4376750"/>
                <a:gd name="connsiteX6" fmla="*/ 69224 w 2526686"/>
                <a:gd name="connsiteY6" fmla="*/ 4168932 h 4376750"/>
                <a:gd name="connsiteX7" fmla="*/ 0 w 2526686"/>
                <a:gd name="connsiteY7" fmla="*/ 4099708 h 4376750"/>
                <a:gd name="connsiteX8" fmla="*/ 0 w 2526686"/>
                <a:gd name="connsiteY8" fmla="*/ 348208 h 4376750"/>
                <a:gd name="connsiteX0" fmla="*/ 0 w 2526686"/>
                <a:gd name="connsiteY0" fmla="*/ 343544 h 4372086"/>
                <a:gd name="connsiteX1" fmla="*/ 85850 w 2526686"/>
                <a:gd name="connsiteY1" fmla="*/ 315884 h 4372086"/>
                <a:gd name="connsiteX2" fmla="*/ 2266269 w 2526686"/>
                <a:gd name="connsiteY2" fmla="*/ 0 h 4372086"/>
                <a:gd name="connsiteX3" fmla="*/ 2501747 w 2526686"/>
                <a:gd name="connsiteY3" fmla="*/ 152350 h 4372086"/>
                <a:gd name="connsiteX4" fmla="*/ 2526686 w 2526686"/>
                <a:gd name="connsiteY4" fmla="*/ 4244674 h 4372086"/>
                <a:gd name="connsiteX5" fmla="*/ 2307833 w 2526686"/>
                <a:gd name="connsiteY5" fmla="*/ 4372086 h 4372086"/>
                <a:gd name="connsiteX6" fmla="*/ 69224 w 2526686"/>
                <a:gd name="connsiteY6" fmla="*/ 4164268 h 4372086"/>
                <a:gd name="connsiteX7" fmla="*/ 0 w 2526686"/>
                <a:gd name="connsiteY7" fmla="*/ 4095044 h 4372086"/>
                <a:gd name="connsiteX8" fmla="*/ 0 w 2526686"/>
                <a:gd name="connsiteY8" fmla="*/ 343544 h 4372086"/>
                <a:gd name="connsiteX0" fmla="*/ 0 w 2526686"/>
                <a:gd name="connsiteY0" fmla="*/ 459922 h 4488464"/>
                <a:gd name="connsiteX1" fmla="*/ 85850 w 2526686"/>
                <a:gd name="connsiteY1" fmla="*/ 432262 h 4488464"/>
                <a:gd name="connsiteX2" fmla="*/ 2316146 w 2526686"/>
                <a:gd name="connsiteY2" fmla="*/ 0 h 4488464"/>
                <a:gd name="connsiteX3" fmla="*/ 2501747 w 2526686"/>
                <a:gd name="connsiteY3" fmla="*/ 268728 h 4488464"/>
                <a:gd name="connsiteX4" fmla="*/ 2526686 w 2526686"/>
                <a:gd name="connsiteY4" fmla="*/ 4361052 h 4488464"/>
                <a:gd name="connsiteX5" fmla="*/ 2307833 w 2526686"/>
                <a:gd name="connsiteY5" fmla="*/ 4488464 h 4488464"/>
                <a:gd name="connsiteX6" fmla="*/ 69224 w 2526686"/>
                <a:gd name="connsiteY6" fmla="*/ 4280646 h 4488464"/>
                <a:gd name="connsiteX7" fmla="*/ 0 w 2526686"/>
                <a:gd name="connsiteY7" fmla="*/ 4211422 h 4488464"/>
                <a:gd name="connsiteX8" fmla="*/ 0 w 2526686"/>
                <a:gd name="connsiteY8" fmla="*/ 459922 h 4488464"/>
                <a:gd name="connsiteX0" fmla="*/ 0 w 2526686"/>
                <a:gd name="connsiteY0" fmla="*/ 451610 h 4480152"/>
                <a:gd name="connsiteX1" fmla="*/ 85850 w 2526686"/>
                <a:gd name="connsiteY1" fmla="*/ 423950 h 4480152"/>
                <a:gd name="connsiteX2" fmla="*/ 2374335 w 2526686"/>
                <a:gd name="connsiteY2" fmla="*/ 0 h 4480152"/>
                <a:gd name="connsiteX3" fmla="*/ 2501747 w 2526686"/>
                <a:gd name="connsiteY3" fmla="*/ 260416 h 4480152"/>
                <a:gd name="connsiteX4" fmla="*/ 2526686 w 2526686"/>
                <a:gd name="connsiteY4" fmla="*/ 4352740 h 4480152"/>
                <a:gd name="connsiteX5" fmla="*/ 2307833 w 2526686"/>
                <a:gd name="connsiteY5" fmla="*/ 4480152 h 4480152"/>
                <a:gd name="connsiteX6" fmla="*/ 69224 w 2526686"/>
                <a:gd name="connsiteY6" fmla="*/ 4272334 h 4480152"/>
                <a:gd name="connsiteX7" fmla="*/ 0 w 2526686"/>
                <a:gd name="connsiteY7" fmla="*/ 4203110 h 4480152"/>
                <a:gd name="connsiteX8" fmla="*/ 0 w 2526686"/>
                <a:gd name="connsiteY8" fmla="*/ 451610 h 4480152"/>
                <a:gd name="connsiteX0" fmla="*/ 0 w 2526686"/>
                <a:gd name="connsiteY0" fmla="*/ 401733 h 4430275"/>
                <a:gd name="connsiteX1" fmla="*/ 85850 w 2526686"/>
                <a:gd name="connsiteY1" fmla="*/ 374073 h 4430275"/>
                <a:gd name="connsiteX2" fmla="*/ 2407585 w 2526686"/>
                <a:gd name="connsiteY2" fmla="*/ 0 h 4430275"/>
                <a:gd name="connsiteX3" fmla="*/ 2501747 w 2526686"/>
                <a:gd name="connsiteY3" fmla="*/ 210539 h 4430275"/>
                <a:gd name="connsiteX4" fmla="*/ 2526686 w 2526686"/>
                <a:gd name="connsiteY4" fmla="*/ 4302863 h 4430275"/>
                <a:gd name="connsiteX5" fmla="*/ 2307833 w 2526686"/>
                <a:gd name="connsiteY5" fmla="*/ 4430275 h 4430275"/>
                <a:gd name="connsiteX6" fmla="*/ 69224 w 2526686"/>
                <a:gd name="connsiteY6" fmla="*/ 4222457 h 4430275"/>
                <a:gd name="connsiteX7" fmla="*/ 0 w 2526686"/>
                <a:gd name="connsiteY7" fmla="*/ 4153233 h 4430275"/>
                <a:gd name="connsiteX8" fmla="*/ 0 w 2526686"/>
                <a:gd name="connsiteY8" fmla="*/ 401733 h 4430275"/>
                <a:gd name="connsiteX0" fmla="*/ 0 w 2526686"/>
                <a:gd name="connsiteY0" fmla="*/ 401733 h 4521715"/>
                <a:gd name="connsiteX1" fmla="*/ 85850 w 2526686"/>
                <a:gd name="connsiteY1" fmla="*/ 374073 h 4521715"/>
                <a:gd name="connsiteX2" fmla="*/ 2407585 w 2526686"/>
                <a:gd name="connsiteY2" fmla="*/ 0 h 4521715"/>
                <a:gd name="connsiteX3" fmla="*/ 2501747 w 2526686"/>
                <a:gd name="connsiteY3" fmla="*/ 210539 h 4521715"/>
                <a:gd name="connsiteX4" fmla="*/ 2526686 w 2526686"/>
                <a:gd name="connsiteY4" fmla="*/ 4302863 h 4521715"/>
                <a:gd name="connsiteX5" fmla="*/ 2307833 w 2526686"/>
                <a:gd name="connsiteY5" fmla="*/ 4521715 h 4521715"/>
                <a:gd name="connsiteX6" fmla="*/ 69224 w 2526686"/>
                <a:gd name="connsiteY6" fmla="*/ 4222457 h 4521715"/>
                <a:gd name="connsiteX7" fmla="*/ 0 w 2526686"/>
                <a:gd name="connsiteY7" fmla="*/ 4153233 h 4521715"/>
                <a:gd name="connsiteX8" fmla="*/ 0 w 2526686"/>
                <a:gd name="connsiteY8" fmla="*/ 401733 h 4521715"/>
                <a:gd name="connsiteX0" fmla="*/ 0 w 2501888"/>
                <a:gd name="connsiteY0" fmla="*/ 401733 h 4521715"/>
                <a:gd name="connsiteX1" fmla="*/ 85850 w 2501888"/>
                <a:gd name="connsiteY1" fmla="*/ 374073 h 4521715"/>
                <a:gd name="connsiteX2" fmla="*/ 2407585 w 2501888"/>
                <a:gd name="connsiteY2" fmla="*/ 0 h 4521715"/>
                <a:gd name="connsiteX3" fmla="*/ 2501747 w 2501888"/>
                <a:gd name="connsiteY3" fmla="*/ 210539 h 4521715"/>
                <a:gd name="connsiteX4" fmla="*/ 2468497 w 2501888"/>
                <a:gd name="connsiteY4" fmla="*/ 4327801 h 4521715"/>
                <a:gd name="connsiteX5" fmla="*/ 2307833 w 2501888"/>
                <a:gd name="connsiteY5" fmla="*/ 4521715 h 4521715"/>
                <a:gd name="connsiteX6" fmla="*/ 69224 w 2501888"/>
                <a:gd name="connsiteY6" fmla="*/ 4222457 h 4521715"/>
                <a:gd name="connsiteX7" fmla="*/ 0 w 2501888"/>
                <a:gd name="connsiteY7" fmla="*/ 4153233 h 4521715"/>
                <a:gd name="connsiteX8" fmla="*/ 0 w 2501888"/>
                <a:gd name="connsiteY8" fmla="*/ 401733 h 4521715"/>
                <a:gd name="connsiteX0" fmla="*/ 0 w 2493613"/>
                <a:gd name="connsiteY0" fmla="*/ 401733 h 4521715"/>
                <a:gd name="connsiteX1" fmla="*/ 85850 w 2493613"/>
                <a:gd name="connsiteY1" fmla="*/ 374073 h 4521715"/>
                <a:gd name="connsiteX2" fmla="*/ 2407585 w 2493613"/>
                <a:gd name="connsiteY2" fmla="*/ 0 h 4521715"/>
                <a:gd name="connsiteX3" fmla="*/ 2493435 w 2493613"/>
                <a:gd name="connsiteY3" fmla="*/ 185601 h 4521715"/>
                <a:gd name="connsiteX4" fmla="*/ 2468497 w 2493613"/>
                <a:gd name="connsiteY4" fmla="*/ 4327801 h 4521715"/>
                <a:gd name="connsiteX5" fmla="*/ 2307833 w 2493613"/>
                <a:gd name="connsiteY5" fmla="*/ 4521715 h 4521715"/>
                <a:gd name="connsiteX6" fmla="*/ 69224 w 2493613"/>
                <a:gd name="connsiteY6" fmla="*/ 4222457 h 4521715"/>
                <a:gd name="connsiteX7" fmla="*/ 0 w 2493613"/>
                <a:gd name="connsiteY7" fmla="*/ 4153233 h 4521715"/>
                <a:gd name="connsiteX8" fmla="*/ 0 w 2493613"/>
                <a:gd name="connsiteY8" fmla="*/ 401733 h 4521715"/>
                <a:gd name="connsiteX0" fmla="*/ 0 w 2493613"/>
                <a:gd name="connsiteY0" fmla="*/ 368482 h 4488464"/>
                <a:gd name="connsiteX1" fmla="*/ 85850 w 2493613"/>
                <a:gd name="connsiteY1" fmla="*/ 340822 h 4488464"/>
                <a:gd name="connsiteX2" fmla="*/ 2349396 w 2493613"/>
                <a:gd name="connsiteY2" fmla="*/ 0 h 4488464"/>
                <a:gd name="connsiteX3" fmla="*/ 2493435 w 2493613"/>
                <a:gd name="connsiteY3" fmla="*/ 152350 h 4488464"/>
                <a:gd name="connsiteX4" fmla="*/ 2468497 w 2493613"/>
                <a:gd name="connsiteY4" fmla="*/ 4294550 h 4488464"/>
                <a:gd name="connsiteX5" fmla="*/ 2307833 w 2493613"/>
                <a:gd name="connsiteY5" fmla="*/ 4488464 h 4488464"/>
                <a:gd name="connsiteX6" fmla="*/ 69224 w 2493613"/>
                <a:gd name="connsiteY6" fmla="*/ 4189206 h 4488464"/>
                <a:gd name="connsiteX7" fmla="*/ 0 w 2493613"/>
                <a:gd name="connsiteY7" fmla="*/ 4119982 h 4488464"/>
                <a:gd name="connsiteX8" fmla="*/ 0 w 2493613"/>
                <a:gd name="connsiteY8" fmla="*/ 368482 h 4488464"/>
                <a:gd name="connsiteX0" fmla="*/ 0 w 2493613"/>
                <a:gd name="connsiteY0" fmla="*/ 368482 h 4488464"/>
                <a:gd name="connsiteX1" fmla="*/ 85850 w 2493613"/>
                <a:gd name="connsiteY1" fmla="*/ 340822 h 4488464"/>
                <a:gd name="connsiteX2" fmla="*/ 2349396 w 2493613"/>
                <a:gd name="connsiteY2" fmla="*/ 0 h 4488464"/>
                <a:gd name="connsiteX3" fmla="*/ 2493435 w 2493613"/>
                <a:gd name="connsiteY3" fmla="*/ 152350 h 4488464"/>
                <a:gd name="connsiteX4" fmla="*/ 2468497 w 2493613"/>
                <a:gd name="connsiteY4" fmla="*/ 4294550 h 4488464"/>
                <a:gd name="connsiteX5" fmla="*/ 2307833 w 2493613"/>
                <a:gd name="connsiteY5" fmla="*/ 4488464 h 4488464"/>
                <a:gd name="connsiteX6" fmla="*/ 69224 w 2493613"/>
                <a:gd name="connsiteY6" fmla="*/ 4189206 h 4488464"/>
                <a:gd name="connsiteX7" fmla="*/ 0 w 2493613"/>
                <a:gd name="connsiteY7" fmla="*/ 4119982 h 4488464"/>
                <a:gd name="connsiteX8" fmla="*/ 0 w 2493613"/>
                <a:gd name="connsiteY8" fmla="*/ 368482 h 4488464"/>
                <a:gd name="connsiteX0" fmla="*/ 0 w 2493613"/>
                <a:gd name="connsiteY0" fmla="*/ 368482 h 4488464"/>
                <a:gd name="connsiteX1" fmla="*/ 85850 w 2493613"/>
                <a:gd name="connsiteY1" fmla="*/ 340822 h 4488464"/>
                <a:gd name="connsiteX2" fmla="*/ 2349396 w 2493613"/>
                <a:gd name="connsiteY2" fmla="*/ 0 h 4488464"/>
                <a:gd name="connsiteX3" fmla="*/ 2493435 w 2493613"/>
                <a:gd name="connsiteY3" fmla="*/ 152350 h 4488464"/>
                <a:gd name="connsiteX4" fmla="*/ 2468497 w 2493613"/>
                <a:gd name="connsiteY4" fmla="*/ 4385990 h 4488464"/>
                <a:gd name="connsiteX5" fmla="*/ 2307833 w 2493613"/>
                <a:gd name="connsiteY5" fmla="*/ 4488464 h 4488464"/>
                <a:gd name="connsiteX6" fmla="*/ 69224 w 2493613"/>
                <a:gd name="connsiteY6" fmla="*/ 4189206 h 4488464"/>
                <a:gd name="connsiteX7" fmla="*/ 0 w 2493613"/>
                <a:gd name="connsiteY7" fmla="*/ 4119982 h 4488464"/>
                <a:gd name="connsiteX8" fmla="*/ 0 w 2493613"/>
                <a:gd name="connsiteY8" fmla="*/ 368482 h 4488464"/>
                <a:gd name="connsiteX0" fmla="*/ 0 w 2493675"/>
                <a:gd name="connsiteY0" fmla="*/ 368482 h 4489804"/>
                <a:gd name="connsiteX1" fmla="*/ 85850 w 2493675"/>
                <a:gd name="connsiteY1" fmla="*/ 340822 h 4489804"/>
                <a:gd name="connsiteX2" fmla="*/ 2349396 w 2493675"/>
                <a:gd name="connsiteY2" fmla="*/ 0 h 4489804"/>
                <a:gd name="connsiteX3" fmla="*/ 2493435 w 2493675"/>
                <a:gd name="connsiteY3" fmla="*/ 152350 h 4489804"/>
                <a:gd name="connsiteX4" fmla="*/ 2476810 w 2493675"/>
                <a:gd name="connsiteY4" fmla="*/ 4460805 h 4489804"/>
                <a:gd name="connsiteX5" fmla="*/ 2307833 w 2493675"/>
                <a:gd name="connsiteY5" fmla="*/ 4488464 h 4489804"/>
                <a:gd name="connsiteX6" fmla="*/ 69224 w 2493675"/>
                <a:gd name="connsiteY6" fmla="*/ 4189206 h 4489804"/>
                <a:gd name="connsiteX7" fmla="*/ 0 w 2493675"/>
                <a:gd name="connsiteY7" fmla="*/ 4119982 h 4489804"/>
                <a:gd name="connsiteX8" fmla="*/ 0 w 2493675"/>
                <a:gd name="connsiteY8" fmla="*/ 368482 h 4489804"/>
                <a:gd name="connsiteX0" fmla="*/ 0 w 2494234"/>
                <a:gd name="connsiteY0" fmla="*/ 368482 h 4488464"/>
                <a:gd name="connsiteX1" fmla="*/ 85850 w 2494234"/>
                <a:gd name="connsiteY1" fmla="*/ 340822 h 4488464"/>
                <a:gd name="connsiteX2" fmla="*/ 2349396 w 2494234"/>
                <a:gd name="connsiteY2" fmla="*/ 0 h 4488464"/>
                <a:gd name="connsiteX3" fmla="*/ 2493435 w 2494234"/>
                <a:gd name="connsiteY3" fmla="*/ 152350 h 4488464"/>
                <a:gd name="connsiteX4" fmla="*/ 2493435 w 2494234"/>
                <a:gd name="connsiteY4" fmla="*/ 4394303 h 4488464"/>
                <a:gd name="connsiteX5" fmla="*/ 2307833 w 2494234"/>
                <a:gd name="connsiteY5" fmla="*/ 4488464 h 4488464"/>
                <a:gd name="connsiteX6" fmla="*/ 69224 w 2494234"/>
                <a:gd name="connsiteY6" fmla="*/ 4189206 h 4488464"/>
                <a:gd name="connsiteX7" fmla="*/ 0 w 2494234"/>
                <a:gd name="connsiteY7" fmla="*/ 4119982 h 4488464"/>
                <a:gd name="connsiteX8" fmla="*/ 0 w 2494234"/>
                <a:gd name="connsiteY8" fmla="*/ 368482 h 4488464"/>
                <a:gd name="connsiteX0" fmla="*/ 0 w 2515975"/>
                <a:gd name="connsiteY0" fmla="*/ 368482 h 4488464"/>
                <a:gd name="connsiteX1" fmla="*/ 85850 w 2515975"/>
                <a:gd name="connsiteY1" fmla="*/ 340822 h 4488464"/>
                <a:gd name="connsiteX2" fmla="*/ 2349396 w 2515975"/>
                <a:gd name="connsiteY2" fmla="*/ 0 h 4488464"/>
                <a:gd name="connsiteX3" fmla="*/ 2515782 w 2515975"/>
                <a:gd name="connsiteY3" fmla="*/ 152350 h 4488464"/>
                <a:gd name="connsiteX4" fmla="*/ 2493435 w 2515975"/>
                <a:gd name="connsiteY4" fmla="*/ 4394303 h 4488464"/>
                <a:gd name="connsiteX5" fmla="*/ 2307833 w 2515975"/>
                <a:gd name="connsiteY5" fmla="*/ 4488464 h 4488464"/>
                <a:gd name="connsiteX6" fmla="*/ 69224 w 2515975"/>
                <a:gd name="connsiteY6" fmla="*/ 4189206 h 4488464"/>
                <a:gd name="connsiteX7" fmla="*/ 0 w 2515975"/>
                <a:gd name="connsiteY7" fmla="*/ 4119982 h 4488464"/>
                <a:gd name="connsiteX8" fmla="*/ 0 w 2515975"/>
                <a:gd name="connsiteY8" fmla="*/ 368482 h 4488464"/>
                <a:gd name="connsiteX0" fmla="*/ 0 w 2515975"/>
                <a:gd name="connsiteY0" fmla="*/ 347700 h 4467682"/>
                <a:gd name="connsiteX1" fmla="*/ 85850 w 2515975"/>
                <a:gd name="connsiteY1" fmla="*/ 320040 h 4467682"/>
                <a:gd name="connsiteX2" fmla="*/ 2339819 w 2515975"/>
                <a:gd name="connsiteY2" fmla="*/ 0 h 4467682"/>
                <a:gd name="connsiteX3" fmla="*/ 2515782 w 2515975"/>
                <a:gd name="connsiteY3" fmla="*/ 131568 h 4467682"/>
                <a:gd name="connsiteX4" fmla="*/ 2493435 w 2515975"/>
                <a:gd name="connsiteY4" fmla="*/ 4373521 h 4467682"/>
                <a:gd name="connsiteX5" fmla="*/ 2307833 w 2515975"/>
                <a:gd name="connsiteY5" fmla="*/ 4467682 h 4467682"/>
                <a:gd name="connsiteX6" fmla="*/ 69224 w 2515975"/>
                <a:gd name="connsiteY6" fmla="*/ 4168424 h 4467682"/>
                <a:gd name="connsiteX7" fmla="*/ 0 w 2515975"/>
                <a:gd name="connsiteY7" fmla="*/ 4099200 h 4467682"/>
                <a:gd name="connsiteX8" fmla="*/ 0 w 2515975"/>
                <a:gd name="connsiteY8" fmla="*/ 347700 h 4467682"/>
                <a:gd name="connsiteX0" fmla="*/ 0 w 2515975"/>
                <a:gd name="connsiteY0" fmla="*/ 347700 h 4467682"/>
                <a:gd name="connsiteX1" fmla="*/ 85850 w 2515975"/>
                <a:gd name="connsiteY1" fmla="*/ 307051 h 4467682"/>
                <a:gd name="connsiteX2" fmla="*/ 2339819 w 2515975"/>
                <a:gd name="connsiteY2" fmla="*/ 0 h 4467682"/>
                <a:gd name="connsiteX3" fmla="*/ 2515782 w 2515975"/>
                <a:gd name="connsiteY3" fmla="*/ 131568 h 4467682"/>
                <a:gd name="connsiteX4" fmla="*/ 2493435 w 2515975"/>
                <a:gd name="connsiteY4" fmla="*/ 4373521 h 4467682"/>
                <a:gd name="connsiteX5" fmla="*/ 2307833 w 2515975"/>
                <a:gd name="connsiteY5" fmla="*/ 4467682 h 4467682"/>
                <a:gd name="connsiteX6" fmla="*/ 69224 w 2515975"/>
                <a:gd name="connsiteY6" fmla="*/ 4168424 h 4467682"/>
                <a:gd name="connsiteX7" fmla="*/ 0 w 2515975"/>
                <a:gd name="connsiteY7" fmla="*/ 4099200 h 4467682"/>
                <a:gd name="connsiteX8" fmla="*/ 0 w 2515975"/>
                <a:gd name="connsiteY8" fmla="*/ 347700 h 4467682"/>
                <a:gd name="connsiteX0" fmla="*/ 0 w 2515975"/>
                <a:gd name="connsiteY0" fmla="*/ 347700 h 4467682"/>
                <a:gd name="connsiteX1" fmla="*/ 85850 w 2515975"/>
                <a:gd name="connsiteY1" fmla="*/ 307051 h 4467682"/>
                <a:gd name="connsiteX2" fmla="*/ 2339819 w 2515975"/>
                <a:gd name="connsiteY2" fmla="*/ 0 h 4467682"/>
                <a:gd name="connsiteX3" fmla="*/ 2515782 w 2515975"/>
                <a:gd name="connsiteY3" fmla="*/ 131568 h 4467682"/>
                <a:gd name="connsiteX4" fmla="*/ 2493435 w 2515975"/>
                <a:gd name="connsiteY4" fmla="*/ 4373521 h 4467682"/>
                <a:gd name="connsiteX5" fmla="*/ 2307833 w 2515975"/>
                <a:gd name="connsiteY5" fmla="*/ 4467682 h 4467682"/>
                <a:gd name="connsiteX6" fmla="*/ 69224 w 2515975"/>
                <a:gd name="connsiteY6" fmla="*/ 4168424 h 4467682"/>
                <a:gd name="connsiteX7" fmla="*/ 0 w 2515975"/>
                <a:gd name="connsiteY7" fmla="*/ 4099200 h 4467682"/>
                <a:gd name="connsiteX8" fmla="*/ 0 w 2515975"/>
                <a:gd name="connsiteY8" fmla="*/ 347700 h 4467682"/>
                <a:gd name="connsiteX0" fmla="*/ 0 w 2544613"/>
                <a:gd name="connsiteY0" fmla="*/ 347700 h 4467682"/>
                <a:gd name="connsiteX1" fmla="*/ 85850 w 2544613"/>
                <a:gd name="connsiteY1" fmla="*/ 307051 h 4467682"/>
                <a:gd name="connsiteX2" fmla="*/ 2339819 w 2544613"/>
                <a:gd name="connsiteY2" fmla="*/ 0 h 4467682"/>
                <a:gd name="connsiteX3" fmla="*/ 2544515 w 2544613"/>
                <a:gd name="connsiteY3" fmla="*/ 131568 h 4467682"/>
                <a:gd name="connsiteX4" fmla="*/ 2493435 w 2544613"/>
                <a:gd name="connsiteY4" fmla="*/ 4373521 h 4467682"/>
                <a:gd name="connsiteX5" fmla="*/ 2307833 w 2544613"/>
                <a:gd name="connsiteY5" fmla="*/ 4467682 h 4467682"/>
                <a:gd name="connsiteX6" fmla="*/ 69224 w 2544613"/>
                <a:gd name="connsiteY6" fmla="*/ 4168424 h 4467682"/>
                <a:gd name="connsiteX7" fmla="*/ 0 w 2544613"/>
                <a:gd name="connsiteY7" fmla="*/ 4099200 h 4467682"/>
                <a:gd name="connsiteX8" fmla="*/ 0 w 2544613"/>
                <a:gd name="connsiteY8" fmla="*/ 347700 h 4467682"/>
                <a:gd name="connsiteX0" fmla="*/ 0 w 2544613"/>
                <a:gd name="connsiteY0" fmla="*/ 306136 h 4426118"/>
                <a:gd name="connsiteX1" fmla="*/ 85850 w 2544613"/>
                <a:gd name="connsiteY1" fmla="*/ 265487 h 4426118"/>
                <a:gd name="connsiteX2" fmla="*/ 2330242 w 2544613"/>
                <a:gd name="connsiteY2" fmla="*/ 0 h 4426118"/>
                <a:gd name="connsiteX3" fmla="*/ 2544515 w 2544613"/>
                <a:gd name="connsiteY3" fmla="*/ 90004 h 4426118"/>
                <a:gd name="connsiteX4" fmla="*/ 2493435 w 2544613"/>
                <a:gd name="connsiteY4" fmla="*/ 4331957 h 4426118"/>
                <a:gd name="connsiteX5" fmla="*/ 2307833 w 2544613"/>
                <a:gd name="connsiteY5" fmla="*/ 4426118 h 4426118"/>
                <a:gd name="connsiteX6" fmla="*/ 69224 w 2544613"/>
                <a:gd name="connsiteY6" fmla="*/ 4126860 h 4426118"/>
                <a:gd name="connsiteX7" fmla="*/ 0 w 2544613"/>
                <a:gd name="connsiteY7" fmla="*/ 4057636 h 4426118"/>
                <a:gd name="connsiteX8" fmla="*/ 0 w 2544613"/>
                <a:gd name="connsiteY8" fmla="*/ 306136 h 4426118"/>
                <a:gd name="connsiteX0" fmla="*/ 0 w 2544613"/>
                <a:gd name="connsiteY0" fmla="*/ 306136 h 4426118"/>
                <a:gd name="connsiteX1" fmla="*/ 85850 w 2544613"/>
                <a:gd name="connsiteY1" fmla="*/ 265487 h 4426118"/>
                <a:gd name="connsiteX2" fmla="*/ 2330242 w 2544613"/>
                <a:gd name="connsiteY2" fmla="*/ 0 h 4426118"/>
                <a:gd name="connsiteX3" fmla="*/ 2544515 w 2544613"/>
                <a:gd name="connsiteY3" fmla="*/ 90004 h 4426118"/>
                <a:gd name="connsiteX4" fmla="*/ 2493435 w 2544613"/>
                <a:gd name="connsiteY4" fmla="*/ 4331957 h 4426118"/>
                <a:gd name="connsiteX5" fmla="*/ 2307833 w 2544613"/>
                <a:gd name="connsiteY5" fmla="*/ 4426118 h 4426118"/>
                <a:gd name="connsiteX6" fmla="*/ 69224 w 2544613"/>
                <a:gd name="connsiteY6" fmla="*/ 4126860 h 4426118"/>
                <a:gd name="connsiteX7" fmla="*/ 0 w 2544613"/>
                <a:gd name="connsiteY7" fmla="*/ 4057636 h 4426118"/>
                <a:gd name="connsiteX8" fmla="*/ 0 w 2544613"/>
                <a:gd name="connsiteY8" fmla="*/ 306136 h 4426118"/>
                <a:gd name="connsiteX0" fmla="*/ 0 w 2544674"/>
                <a:gd name="connsiteY0" fmla="*/ 306136 h 4426118"/>
                <a:gd name="connsiteX1" fmla="*/ 85850 w 2544674"/>
                <a:gd name="connsiteY1" fmla="*/ 265487 h 4426118"/>
                <a:gd name="connsiteX2" fmla="*/ 2330242 w 2544674"/>
                <a:gd name="connsiteY2" fmla="*/ 0 h 4426118"/>
                <a:gd name="connsiteX3" fmla="*/ 2544515 w 2544674"/>
                <a:gd name="connsiteY3" fmla="*/ 90004 h 4426118"/>
                <a:gd name="connsiteX4" fmla="*/ 2515782 w 2544674"/>
                <a:gd name="connsiteY4" fmla="*/ 4331957 h 4426118"/>
                <a:gd name="connsiteX5" fmla="*/ 2307833 w 2544674"/>
                <a:gd name="connsiteY5" fmla="*/ 4426118 h 4426118"/>
                <a:gd name="connsiteX6" fmla="*/ 69224 w 2544674"/>
                <a:gd name="connsiteY6" fmla="*/ 4126860 h 4426118"/>
                <a:gd name="connsiteX7" fmla="*/ 0 w 2544674"/>
                <a:gd name="connsiteY7" fmla="*/ 4057636 h 4426118"/>
                <a:gd name="connsiteX8" fmla="*/ 0 w 2544674"/>
                <a:gd name="connsiteY8" fmla="*/ 306136 h 4426118"/>
                <a:gd name="connsiteX0" fmla="*/ 0 w 2544674"/>
                <a:gd name="connsiteY0" fmla="*/ 306136 h 4410531"/>
                <a:gd name="connsiteX1" fmla="*/ 85850 w 2544674"/>
                <a:gd name="connsiteY1" fmla="*/ 265487 h 4410531"/>
                <a:gd name="connsiteX2" fmla="*/ 2330242 w 2544674"/>
                <a:gd name="connsiteY2" fmla="*/ 0 h 4410531"/>
                <a:gd name="connsiteX3" fmla="*/ 2544515 w 2544674"/>
                <a:gd name="connsiteY3" fmla="*/ 90004 h 4410531"/>
                <a:gd name="connsiteX4" fmla="*/ 2515782 w 2544674"/>
                <a:gd name="connsiteY4" fmla="*/ 4331957 h 4410531"/>
                <a:gd name="connsiteX5" fmla="*/ 2307833 w 2544674"/>
                <a:gd name="connsiteY5" fmla="*/ 4410531 h 4410531"/>
                <a:gd name="connsiteX6" fmla="*/ 69224 w 2544674"/>
                <a:gd name="connsiteY6" fmla="*/ 4126860 h 4410531"/>
                <a:gd name="connsiteX7" fmla="*/ 0 w 2544674"/>
                <a:gd name="connsiteY7" fmla="*/ 4057636 h 4410531"/>
                <a:gd name="connsiteX8" fmla="*/ 0 w 2544674"/>
                <a:gd name="connsiteY8" fmla="*/ 306136 h 4410531"/>
                <a:gd name="connsiteX0" fmla="*/ 0 w 2516086"/>
                <a:gd name="connsiteY0" fmla="*/ 306136 h 4410531"/>
                <a:gd name="connsiteX1" fmla="*/ 85850 w 2516086"/>
                <a:gd name="connsiteY1" fmla="*/ 265487 h 4410531"/>
                <a:gd name="connsiteX2" fmla="*/ 2330242 w 2516086"/>
                <a:gd name="connsiteY2" fmla="*/ 0 h 4410531"/>
                <a:gd name="connsiteX3" fmla="*/ 2515216 w 2516086"/>
                <a:gd name="connsiteY3" fmla="*/ 90004 h 4410531"/>
                <a:gd name="connsiteX4" fmla="*/ 2515782 w 2516086"/>
                <a:gd name="connsiteY4" fmla="*/ 4331957 h 4410531"/>
                <a:gd name="connsiteX5" fmla="*/ 2307833 w 2516086"/>
                <a:gd name="connsiteY5" fmla="*/ 4410531 h 4410531"/>
                <a:gd name="connsiteX6" fmla="*/ 69224 w 2516086"/>
                <a:gd name="connsiteY6" fmla="*/ 4126860 h 4410531"/>
                <a:gd name="connsiteX7" fmla="*/ 0 w 2516086"/>
                <a:gd name="connsiteY7" fmla="*/ 4057636 h 4410531"/>
                <a:gd name="connsiteX8" fmla="*/ 0 w 2516086"/>
                <a:gd name="connsiteY8" fmla="*/ 306136 h 4410531"/>
                <a:gd name="connsiteX0" fmla="*/ 0 w 2516087"/>
                <a:gd name="connsiteY0" fmla="*/ 284364 h 4388759"/>
                <a:gd name="connsiteX1" fmla="*/ 85850 w 2516087"/>
                <a:gd name="connsiteY1" fmla="*/ 243715 h 4388759"/>
                <a:gd name="connsiteX2" fmla="*/ 2326986 w 2516087"/>
                <a:gd name="connsiteY2" fmla="*/ 0 h 4388759"/>
                <a:gd name="connsiteX3" fmla="*/ 2515216 w 2516087"/>
                <a:gd name="connsiteY3" fmla="*/ 68232 h 4388759"/>
                <a:gd name="connsiteX4" fmla="*/ 2515782 w 2516087"/>
                <a:gd name="connsiteY4" fmla="*/ 4310185 h 4388759"/>
                <a:gd name="connsiteX5" fmla="*/ 2307833 w 2516087"/>
                <a:gd name="connsiteY5" fmla="*/ 4388759 h 4388759"/>
                <a:gd name="connsiteX6" fmla="*/ 69224 w 2516087"/>
                <a:gd name="connsiteY6" fmla="*/ 4105088 h 4388759"/>
                <a:gd name="connsiteX7" fmla="*/ 0 w 2516087"/>
                <a:gd name="connsiteY7" fmla="*/ 4035864 h 4388759"/>
                <a:gd name="connsiteX8" fmla="*/ 0 w 2516087"/>
                <a:gd name="connsiteY8" fmla="*/ 284364 h 4388759"/>
                <a:gd name="connsiteX0" fmla="*/ 0 w 2534966"/>
                <a:gd name="connsiteY0" fmla="*/ 284364 h 4388759"/>
                <a:gd name="connsiteX1" fmla="*/ 85850 w 2534966"/>
                <a:gd name="connsiteY1" fmla="*/ 243715 h 4388759"/>
                <a:gd name="connsiteX2" fmla="*/ 2326986 w 2534966"/>
                <a:gd name="connsiteY2" fmla="*/ 0 h 4388759"/>
                <a:gd name="connsiteX3" fmla="*/ 2534748 w 2534966"/>
                <a:gd name="connsiteY3" fmla="*/ 79117 h 4388759"/>
                <a:gd name="connsiteX4" fmla="*/ 2515782 w 2534966"/>
                <a:gd name="connsiteY4" fmla="*/ 4310185 h 4388759"/>
                <a:gd name="connsiteX5" fmla="*/ 2307833 w 2534966"/>
                <a:gd name="connsiteY5" fmla="*/ 4388759 h 4388759"/>
                <a:gd name="connsiteX6" fmla="*/ 69224 w 2534966"/>
                <a:gd name="connsiteY6" fmla="*/ 4105088 h 4388759"/>
                <a:gd name="connsiteX7" fmla="*/ 0 w 2534966"/>
                <a:gd name="connsiteY7" fmla="*/ 4035864 h 4388759"/>
                <a:gd name="connsiteX8" fmla="*/ 0 w 2534966"/>
                <a:gd name="connsiteY8" fmla="*/ 284364 h 4388759"/>
                <a:gd name="connsiteX0" fmla="*/ 0 w 2534966"/>
                <a:gd name="connsiteY0" fmla="*/ 281643 h 4386038"/>
                <a:gd name="connsiteX1" fmla="*/ 85850 w 2534966"/>
                <a:gd name="connsiteY1" fmla="*/ 240994 h 4386038"/>
                <a:gd name="connsiteX2" fmla="*/ 2307454 w 2534966"/>
                <a:gd name="connsiteY2" fmla="*/ 0 h 4386038"/>
                <a:gd name="connsiteX3" fmla="*/ 2534748 w 2534966"/>
                <a:gd name="connsiteY3" fmla="*/ 76396 h 4386038"/>
                <a:gd name="connsiteX4" fmla="*/ 2515782 w 2534966"/>
                <a:gd name="connsiteY4" fmla="*/ 4307464 h 4386038"/>
                <a:gd name="connsiteX5" fmla="*/ 2307833 w 2534966"/>
                <a:gd name="connsiteY5" fmla="*/ 4386038 h 4386038"/>
                <a:gd name="connsiteX6" fmla="*/ 69224 w 2534966"/>
                <a:gd name="connsiteY6" fmla="*/ 4102367 h 4386038"/>
                <a:gd name="connsiteX7" fmla="*/ 0 w 2534966"/>
                <a:gd name="connsiteY7" fmla="*/ 4033143 h 4386038"/>
                <a:gd name="connsiteX8" fmla="*/ 0 w 2534966"/>
                <a:gd name="connsiteY8" fmla="*/ 281643 h 4386038"/>
                <a:gd name="connsiteX0" fmla="*/ 0 w 2534966"/>
                <a:gd name="connsiteY0" fmla="*/ 281643 h 4386038"/>
                <a:gd name="connsiteX1" fmla="*/ 85850 w 2534966"/>
                <a:gd name="connsiteY1" fmla="*/ 240994 h 4386038"/>
                <a:gd name="connsiteX2" fmla="*/ 2307454 w 2534966"/>
                <a:gd name="connsiteY2" fmla="*/ 0 h 4386038"/>
                <a:gd name="connsiteX3" fmla="*/ 2534748 w 2534966"/>
                <a:gd name="connsiteY3" fmla="*/ 76396 h 4386038"/>
                <a:gd name="connsiteX4" fmla="*/ 2515782 w 2534966"/>
                <a:gd name="connsiteY4" fmla="*/ 4307464 h 4386038"/>
                <a:gd name="connsiteX5" fmla="*/ 2307833 w 2534966"/>
                <a:gd name="connsiteY5" fmla="*/ 4386038 h 4386038"/>
                <a:gd name="connsiteX6" fmla="*/ 69224 w 2534966"/>
                <a:gd name="connsiteY6" fmla="*/ 4102367 h 4386038"/>
                <a:gd name="connsiteX7" fmla="*/ 0 w 2534966"/>
                <a:gd name="connsiteY7" fmla="*/ 4033143 h 4386038"/>
                <a:gd name="connsiteX8" fmla="*/ 0 w 2534966"/>
                <a:gd name="connsiteY8" fmla="*/ 281643 h 4386038"/>
                <a:gd name="connsiteX0" fmla="*/ 0 w 2534966"/>
                <a:gd name="connsiteY0" fmla="*/ 273479 h 4377874"/>
                <a:gd name="connsiteX1" fmla="*/ 85850 w 2534966"/>
                <a:gd name="connsiteY1" fmla="*/ 232830 h 4377874"/>
                <a:gd name="connsiteX2" fmla="*/ 2291177 w 2534966"/>
                <a:gd name="connsiteY2" fmla="*/ 0 h 4377874"/>
                <a:gd name="connsiteX3" fmla="*/ 2534748 w 2534966"/>
                <a:gd name="connsiteY3" fmla="*/ 68232 h 4377874"/>
                <a:gd name="connsiteX4" fmla="*/ 2515782 w 2534966"/>
                <a:gd name="connsiteY4" fmla="*/ 4299300 h 4377874"/>
                <a:gd name="connsiteX5" fmla="*/ 2307833 w 2534966"/>
                <a:gd name="connsiteY5" fmla="*/ 4377874 h 4377874"/>
                <a:gd name="connsiteX6" fmla="*/ 69224 w 2534966"/>
                <a:gd name="connsiteY6" fmla="*/ 4094203 h 4377874"/>
                <a:gd name="connsiteX7" fmla="*/ 0 w 2534966"/>
                <a:gd name="connsiteY7" fmla="*/ 4024979 h 4377874"/>
                <a:gd name="connsiteX8" fmla="*/ 0 w 2534966"/>
                <a:gd name="connsiteY8" fmla="*/ 273479 h 4377874"/>
                <a:gd name="connsiteX0" fmla="*/ 0 w 2534966"/>
                <a:gd name="connsiteY0" fmla="*/ 273479 h 4345216"/>
                <a:gd name="connsiteX1" fmla="*/ 85850 w 2534966"/>
                <a:gd name="connsiteY1" fmla="*/ 232830 h 4345216"/>
                <a:gd name="connsiteX2" fmla="*/ 2291177 w 2534966"/>
                <a:gd name="connsiteY2" fmla="*/ 0 h 4345216"/>
                <a:gd name="connsiteX3" fmla="*/ 2534748 w 2534966"/>
                <a:gd name="connsiteY3" fmla="*/ 68232 h 4345216"/>
                <a:gd name="connsiteX4" fmla="*/ 2515782 w 2534966"/>
                <a:gd name="connsiteY4" fmla="*/ 4299300 h 4345216"/>
                <a:gd name="connsiteX5" fmla="*/ 2307833 w 2534966"/>
                <a:gd name="connsiteY5" fmla="*/ 4345216 h 4345216"/>
                <a:gd name="connsiteX6" fmla="*/ 69224 w 2534966"/>
                <a:gd name="connsiteY6" fmla="*/ 4094203 h 4345216"/>
                <a:gd name="connsiteX7" fmla="*/ 0 w 2534966"/>
                <a:gd name="connsiteY7" fmla="*/ 4024979 h 4345216"/>
                <a:gd name="connsiteX8" fmla="*/ 0 w 2534966"/>
                <a:gd name="connsiteY8" fmla="*/ 273479 h 4345216"/>
                <a:gd name="connsiteX0" fmla="*/ 0 w 2535183"/>
                <a:gd name="connsiteY0" fmla="*/ 273479 h 4345216"/>
                <a:gd name="connsiteX1" fmla="*/ 85850 w 2535183"/>
                <a:gd name="connsiteY1" fmla="*/ 232830 h 4345216"/>
                <a:gd name="connsiteX2" fmla="*/ 2291177 w 2535183"/>
                <a:gd name="connsiteY2" fmla="*/ 0 h 4345216"/>
                <a:gd name="connsiteX3" fmla="*/ 2534748 w 2535183"/>
                <a:gd name="connsiteY3" fmla="*/ 68232 h 4345216"/>
                <a:gd name="connsiteX4" fmla="*/ 2528804 w 2535183"/>
                <a:gd name="connsiteY4" fmla="*/ 4304743 h 4345216"/>
                <a:gd name="connsiteX5" fmla="*/ 2307833 w 2535183"/>
                <a:gd name="connsiteY5" fmla="*/ 4345216 h 4345216"/>
                <a:gd name="connsiteX6" fmla="*/ 69224 w 2535183"/>
                <a:gd name="connsiteY6" fmla="*/ 4094203 h 4345216"/>
                <a:gd name="connsiteX7" fmla="*/ 0 w 2535183"/>
                <a:gd name="connsiteY7" fmla="*/ 4024979 h 4345216"/>
                <a:gd name="connsiteX8" fmla="*/ 0 w 2535183"/>
                <a:gd name="connsiteY8" fmla="*/ 273479 h 4345216"/>
                <a:gd name="connsiteX0" fmla="*/ 0 w 2528804"/>
                <a:gd name="connsiteY0" fmla="*/ 273479 h 4345216"/>
                <a:gd name="connsiteX1" fmla="*/ 85850 w 2528804"/>
                <a:gd name="connsiteY1" fmla="*/ 232830 h 4345216"/>
                <a:gd name="connsiteX2" fmla="*/ 2291177 w 2528804"/>
                <a:gd name="connsiteY2" fmla="*/ 0 h 4345216"/>
                <a:gd name="connsiteX3" fmla="*/ 2520323 w 2528804"/>
                <a:gd name="connsiteY3" fmla="*/ 75213 h 4345216"/>
                <a:gd name="connsiteX4" fmla="*/ 2528804 w 2528804"/>
                <a:gd name="connsiteY4" fmla="*/ 4304743 h 4345216"/>
                <a:gd name="connsiteX5" fmla="*/ 2307833 w 2528804"/>
                <a:gd name="connsiteY5" fmla="*/ 4345216 h 4345216"/>
                <a:gd name="connsiteX6" fmla="*/ 69224 w 2528804"/>
                <a:gd name="connsiteY6" fmla="*/ 4094203 h 4345216"/>
                <a:gd name="connsiteX7" fmla="*/ 0 w 2528804"/>
                <a:gd name="connsiteY7" fmla="*/ 4024979 h 4345216"/>
                <a:gd name="connsiteX8" fmla="*/ 0 w 2528804"/>
                <a:gd name="connsiteY8" fmla="*/ 273479 h 4345216"/>
                <a:gd name="connsiteX0" fmla="*/ 0 w 2528804"/>
                <a:gd name="connsiteY0" fmla="*/ 303726 h 4375463"/>
                <a:gd name="connsiteX1" fmla="*/ 85850 w 2528804"/>
                <a:gd name="connsiteY1" fmla="*/ 263077 h 4375463"/>
                <a:gd name="connsiteX2" fmla="*/ 2374834 w 2528804"/>
                <a:gd name="connsiteY2" fmla="*/ 0 h 4375463"/>
                <a:gd name="connsiteX3" fmla="*/ 2520323 w 2528804"/>
                <a:gd name="connsiteY3" fmla="*/ 105460 h 4375463"/>
                <a:gd name="connsiteX4" fmla="*/ 2528804 w 2528804"/>
                <a:gd name="connsiteY4" fmla="*/ 4334990 h 4375463"/>
                <a:gd name="connsiteX5" fmla="*/ 2307833 w 2528804"/>
                <a:gd name="connsiteY5" fmla="*/ 4375463 h 4375463"/>
                <a:gd name="connsiteX6" fmla="*/ 69224 w 2528804"/>
                <a:gd name="connsiteY6" fmla="*/ 4124450 h 4375463"/>
                <a:gd name="connsiteX7" fmla="*/ 0 w 2528804"/>
                <a:gd name="connsiteY7" fmla="*/ 4055226 h 4375463"/>
                <a:gd name="connsiteX8" fmla="*/ 0 w 2528804"/>
                <a:gd name="connsiteY8" fmla="*/ 303726 h 4375463"/>
                <a:gd name="connsiteX0" fmla="*/ 0 w 2537989"/>
                <a:gd name="connsiteY0" fmla="*/ 303726 h 4375463"/>
                <a:gd name="connsiteX1" fmla="*/ 85850 w 2537989"/>
                <a:gd name="connsiteY1" fmla="*/ 263077 h 4375463"/>
                <a:gd name="connsiteX2" fmla="*/ 2374834 w 2537989"/>
                <a:gd name="connsiteY2" fmla="*/ 0 h 4375463"/>
                <a:gd name="connsiteX3" fmla="*/ 2537633 w 2537989"/>
                <a:gd name="connsiteY3" fmla="*/ 93827 h 4375463"/>
                <a:gd name="connsiteX4" fmla="*/ 2528804 w 2537989"/>
                <a:gd name="connsiteY4" fmla="*/ 4334990 h 4375463"/>
                <a:gd name="connsiteX5" fmla="*/ 2307833 w 2537989"/>
                <a:gd name="connsiteY5" fmla="*/ 4375463 h 4375463"/>
                <a:gd name="connsiteX6" fmla="*/ 69224 w 2537989"/>
                <a:gd name="connsiteY6" fmla="*/ 4124450 h 4375463"/>
                <a:gd name="connsiteX7" fmla="*/ 0 w 2537989"/>
                <a:gd name="connsiteY7" fmla="*/ 4055226 h 4375463"/>
                <a:gd name="connsiteX8" fmla="*/ 0 w 2537989"/>
                <a:gd name="connsiteY8" fmla="*/ 303726 h 4375463"/>
                <a:gd name="connsiteX0" fmla="*/ 0 w 2537804"/>
                <a:gd name="connsiteY0" fmla="*/ 303726 h 4375463"/>
                <a:gd name="connsiteX1" fmla="*/ 85850 w 2537804"/>
                <a:gd name="connsiteY1" fmla="*/ 263077 h 4375463"/>
                <a:gd name="connsiteX2" fmla="*/ 2374834 w 2537804"/>
                <a:gd name="connsiteY2" fmla="*/ 0 h 4375463"/>
                <a:gd name="connsiteX3" fmla="*/ 2537633 w 2537804"/>
                <a:gd name="connsiteY3" fmla="*/ 93827 h 4375463"/>
                <a:gd name="connsiteX4" fmla="*/ 2511495 w 2537804"/>
                <a:gd name="connsiteY4" fmla="*/ 4176773 h 4375463"/>
                <a:gd name="connsiteX5" fmla="*/ 2307833 w 2537804"/>
                <a:gd name="connsiteY5" fmla="*/ 4375463 h 4375463"/>
                <a:gd name="connsiteX6" fmla="*/ 69224 w 2537804"/>
                <a:gd name="connsiteY6" fmla="*/ 4124450 h 4375463"/>
                <a:gd name="connsiteX7" fmla="*/ 0 w 2537804"/>
                <a:gd name="connsiteY7" fmla="*/ 4055226 h 4375463"/>
                <a:gd name="connsiteX8" fmla="*/ 0 w 2537804"/>
                <a:gd name="connsiteY8" fmla="*/ 303726 h 4375463"/>
                <a:gd name="connsiteX0" fmla="*/ 0 w 2577846"/>
                <a:gd name="connsiteY0" fmla="*/ 303726 h 4375463"/>
                <a:gd name="connsiteX1" fmla="*/ 85850 w 2577846"/>
                <a:gd name="connsiteY1" fmla="*/ 263077 h 4375463"/>
                <a:gd name="connsiteX2" fmla="*/ 2374834 w 2577846"/>
                <a:gd name="connsiteY2" fmla="*/ 0 h 4375463"/>
                <a:gd name="connsiteX3" fmla="*/ 2537633 w 2577846"/>
                <a:gd name="connsiteY3" fmla="*/ 93827 h 4375463"/>
                <a:gd name="connsiteX4" fmla="*/ 2577846 w 2577846"/>
                <a:gd name="connsiteY4" fmla="*/ 4220981 h 4375463"/>
                <a:gd name="connsiteX5" fmla="*/ 2307833 w 2577846"/>
                <a:gd name="connsiteY5" fmla="*/ 4375463 h 4375463"/>
                <a:gd name="connsiteX6" fmla="*/ 69224 w 2577846"/>
                <a:gd name="connsiteY6" fmla="*/ 4124450 h 4375463"/>
                <a:gd name="connsiteX7" fmla="*/ 0 w 2577846"/>
                <a:gd name="connsiteY7" fmla="*/ 4055226 h 4375463"/>
                <a:gd name="connsiteX8" fmla="*/ 0 w 2577846"/>
                <a:gd name="connsiteY8" fmla="*/ 303726 h 4375463"/>
                <a:gd name="connsiteX0" fmla="*/ 0 w 2577846"/>
                <a:gd name="connsiteY0" fmla="*/ 303726 h 4338236"/>
                <a:gd name="connsiteX1" fmla="*/ 85850 w 2577846"/>
                <a:gd name="connsiteY1" fmla="*/ 263077 h 4338236"/>
                <a:gd name="connsiteX2" fmla="*/ 2374834 w 2577846"/>
                <a:gd name="connsiteY2" fmla="*/ 0 h 4338236"/>
                <a:gd name="connsiteX3" fmla="*/ 2537633 w 2577846"/>
                <a:gd name="connsiteY3" fmla="*/ 93827 h 4338236"/>
                <a:gd name="connsiteX4" fmla="*/ 2577846 w 2577846"/>
                <a:gd name="connsiteY4" fmla="*/ 4220981 h 4338236"/>
                <a:gd name="connsiteX5" fmla="*/ 2299178 w 2577846"/>
                <a:gd name="connsiteY5" fmla="*/ 4338236 h 4338236"/>
                <a:gd name="connsiteX6" fmla="*/ 69224 w 2577846"/>
                <a:gd name="connsiteY6" fmla="*/ 4124450 h 4338236"/>
                <a:gd name="connsiteX7" fmla="*/ 0 w 2577846"/>
                <a:gd name="connsiteY7" fmla="*/ 4055226 h 4338236"/>
                <a:gd name="connsiteX8" fmla="*/ 0 w 2577846"/>
                <a:gd name="connsiteY8" fmla="*/ 303726 h 4338236"/>
                <a:gd name="connsiteX0" fmla="*/ 0 w 2644195"/>
                <a:gd name="connsiteY0" fmla="*/ 303726 h 4338236"/>
                <a:gd name="connsiteX1" fmla="*/ 85850 w 2644195"/>
                <a:gd name="connsiteY1" fmla="*/ 263077 h 4338236"/>
                <a:gd name="connsiteX2" fmla="*/ 2374834 w 2644195"/>
                <a:gd name="connsiteY2" fmla="*/ 0 h 4338236"/>
                <a:gd name="connsiteX3" fmla="*/ 2537633 w 2644195"/>
                <a:gd name="connsiteY3" fmla="*/ 93827 h 4338236"/>
                <a:gd name="connsiteX4" fmla="*/ 2644195 w 2644195"/>
                <a:gd name="connsiteY4" fmla="*/ 4241922 h 4338236"/>
                <a:gd name="connsiteX5" fmla="*/ 2299178 w 2644195"/>
                <a:gd name="connsiteY5" fmla="*/ 4338236 h 4338236"/>
                <a:gd name="connsiteX6" fmla="*/ 69224 w 2644195"/>
                <a:gd name="connsiteY6" fmla="*/ 4124450 h 4338236"/>
                <a:gd name="connsiteX7" fmla="*/ 0 w 2644195"/>
                <a:gd name="connsiteY7" fmla="*/ 4055226 h 4338236"/>
                <a:gd name="connsiteX8" fmla="*/ 0 w 2644195"/>
                <a:gd name="connsiteY8" fmla="*/ 303726 h 4338236"/>
                <a:gd name="connsiteX0" fmla="*/ 0 w 2624002"/>
                <a:gd name="connsiteY0" fmla="*/ 303726 h 4338236"/>
                <a:gd name="connsiteX1" fmla="*/ 85850 w 2624002"/>
                <a:gd name="connsiteY1" fmla="*/ 263077 h 4338236"/>
                <a:gd name="connsiteX2" fmla="*/ 2374834 w 2624002"/>
                <a:gd name="connsiteY2" fmla="*/ 0 h 4338236"/>
                <a:gd name="connsiteX3" fmla="*/ 2537633 w 2624002"/>
                <a:gd name="connsiteY3" fmla="*/ 93827 h 4338236"/>
                <a:gd name="connsiteX4" fmla="*/ 2624002 w 2624002"/>
                <a:gd name="connsiteY4" fmla="*/ 4239595 h 4338236"/>
                <a:gd name="connsiteX5" fmla="*/ 2299178 w 2624002"/>
                <a:gd name="connsiteY5" fmla="*/ 4338236 h 4338236"/>
                <a:gd name="connsiteX6" fmla="*/ 69224 w 2624002"/>
                <a:gd name="connsiteY6" fmla="*/ 4124450 h 4338236"/>
                <a:gd name="connsiteX7" fmla="*/ 0 w 2624002"/>
                <a:gd name="connsiteY7" fmla="*/ 4055226 h 4338236"/>
                <a:gd name="connsiteX8" fmla="*/ 0 w 2624002"/>
                <a:gd name="connsiteY8" fmla="*/ 303726 h 4338236"/>
                <a:gd name="connsiteX0" fmla="*/ 0 w 2624503"/>
                <a:gd name="connsiteY0" fmla="*/ 303726 h 4338236"/>
                <a:gd name="connsiteX1" fmla="*/ 85850 w 2624503"/>
                <a:gd name="connsiteY1" fmla="*/ 263077 h 4338236"/>
                <a:gd name="connsiteX2" fmla="*/ 2374834 w 2624503"/>
                <a:gd name="connsiteY2" fmla="*/ 0 h 4338236"/>
                <a:gd name="connsiteX3" fmla="*/ 2537633 w 2624503"/>
                <a:gd name="connsiteY3" fmla="*/ 93827 h 4338236"/>
                <a:gd name="connsiteX4" fmla="*/ 2624002 w 2624503"/>
                <a:gd name="connsiteY4" fmla="*/ 4239595 h 4338236"/>
                <a:gd name="connsiteX5" fmla="*/ 2299178 w 2624503"/>
                <a:gd name="connsiteY5" fmla="*/ 4338236 h 4338236"/>
                <a:gd name="connsiteX6" fmla="*/ 69224 w 2624503"/>
                <a:gd name="connsiteY6" fmla="*/ 4124450 h 4338236"/>
                <a:gd name="connsiteX7" fmla="*/ 0 w 2624503"/>
                <a:gd name="connsiteY7" fmla="*/ 4055226 h 4338236"/>
                <a:gd name="connsiteX8" fmla="*/ 0 w 2624503"/>
                <a:gd name="connsiteY8" fmla="*/ 303726 h 4338236"/>
                <a:gd name="connsiteX0" fmla="*/ 0 w 2626606"/>
                <a:gd name="connsiteY0" fmla="*/ 303726 h 4338236"/>
                <a:gd name="connsiteX1" fmla="*/ 85850 w 2626606"/>
                <a:gd name="connsiteY1" fmla="*/ 263077 h 4338236"/>
                <a:gd name="connsiteX2" fmla="*/ 2374834 w 2626606"/>
                <a:gd name="connsiteY2" fmla="*/ 0 h 4338236"/>
                <a:gd name="connsiteX3" fmla="*/ 2537633 w 2626606"/>
                <a:gd name="connsiteY3" fmla="*/ 93827 h 4338236"/>
                <a:gd name="connsiteX4" fmla="*/ 2624002 w 2626606"/>
                <a:gd name="connsiteY4" fmla="*/ 4239595 h 4338236"/>
                <a:gd name="connsiteX5" fmla="*/ 2299178 w 2626606"/>
                <a:gd name="connsiteY5" fmla="*/ 4338236 h 4338236"/>
                <a:gd name="connsiteX6" fmla="*/ 69224 w 2626606"/>
                <a:gd name="connsiteY6" fmla="*/ 4124450 h 4338236"/>
                <a:gd name="connsiteX7" fmla="*/ 0 w 2626606"/>
                <a:gd name="connsiteY7" fmla="*/ 4055226 h 4338236"/>
                <a:gd name="connsiteX8" fmla="*/ 0 w 2626606"/>
                <a:gd name="connsiteY8" fmla="*/ 303726 h 4338236"/>
                <a:gd name="connsiteX0" fmla="*/ 0 w 2624085"/>
                <a:gd name="connsiteY0" fmla="*/ 303726 h 4338236"/>
                <a:gd name="connsiteX1" fmla="*/ 85850 w 2624085"/>
                <a:gd name="connsiteY1" fmla="*/ 263077 h 4338236"/>
                <a:gd name="connsiteX2" fmla="*/ 2374834 w 2624085"/>
                <a:gd name="connsiteY2" fmla="*/ 0 h 4338236"/>
                <a:gd name="connsiteX3" fmla="*/ 2537633 w 2624085"/>
                <a:gd name="connsiteY3" fmla="*/ 93827 h 4338236"/>
                <a:gd name="connsiteX4" fmla="*/ 2624002 w 2624085"/>
                <a:gd name="connsiteY4" fmla="*/ 4239595 h 4338236"/>
                <a:gd name="connsiteX5" fmla="*/ 2299178 w 2624085"/>
                <a:gd name="connsiteY5" fmla="*/ 4338236 h 4338236"/>
                <a:gd name="connsiteX6" fmla="*/ 69224 w 2624085"/>
                <a:gd name="connsiteY6" fmla="*/ 4124450 h 4338236"/>
                <a:gd name="connsiteX7" fmla="*/ 0 w 2624085"/>
                <a:gd name="connsiteY7" fmla="*/ 4055226 h 4338236"/>
                <a:gd name="connsiteX8" fmla="*/ 0 w 2624085"/>
                <a:gd name="connsiteY8" fmla="*/ 303726 h 4338236"/>
                <a:gd name="connsiteX0" fmla="*/ 0 w 2624002"/>
                <a:gd name="connsiteY0" fmla="*/ 303726 h 4338236"/>
                <a:gd name="connsiteX1" fmla="*/ 85850 w 2624002"/>
                <a:gd name="connsiteY1" fmla="*/ 263077 h 4338236"/>
                <a:gd name="connsiteX2" fmla="*/ 2374834 w 2624002"/>
                <a:gd name="connsiteY2" fmla="*/ 0 h 4338236"/>
                <a:gd name="connsiteX3" fmla="*/ 2537633 w 2624002"/>
                <a:gd name="connsiteY3" fmla="*/ 93827 h 4338236"/>
                <a:gd name="connsiteX4" fmla="*/ 2624002 w 2624002"/>
                <a:gd name="connsiteY4" fmla="*/ 4239595 h 4338236"/>
                <a:gd name="connsiteX5" fmla="*/ 2299178 w 2624002"/>
                <a:gd name="connsiteY5" fmla="*/ 4338236 h 4338236"/>
                <a:gd name="connsiteX6" fmla="*/ 69224 w 2624002"/>
                <a:gd name="connsiteY6" fmla="*/ 4124450 h 4338236"/>
                <a:gd name="connsiteX7" fmla="*/ 0 w 2624002"/>
                <a:gd name="connsiteY7" fmla="*/ 4055226 h 4338236"/>
                <a:gd name="connsiteX8" fmla="*/ 0 w 2624002"/>
                <a:gd name="connsiteY8" fmla="*/ 303726 h 4338236"/>
                <a:gd name="connsiteX0" fmla="*/ 0 w 2624002"/>
                <a:gd name="connsiteY0" fmla="*/ 303726 h 4307835"/>
                <a:gd name="connsiteX1" fmla="*/ 85850 w 2624002"/>
                <a:gd name="connsiteY1" fmla="*/ 263077 h 4307835"/>
                <a:gd name="connsiteX2" fmla="*/ 2374834 w 2624002"/>
                <a:gd name="connsiteY2" fmla="*/ 0 h 4307835"/>
                <a:gd name="connsiteX3" fmla="*/ 2537633 w 2624002"/>
                <a:gd name="connsiteY3" fmla="*/ 93827 h 4307835"/>
                <a:gd name="connsiteX4" fmla="*/ 2624002 w 2624002"/>
                <a:gd name="connsiteY4" fmla="*/ 4239595 h 4307835"/>
                <a:gd name="connsiteX5" fmla="*/ 2305430 w 2624002"/>
                <a:gd name="connsiteY5" fmla="*/ 4304033 h 4307835"/>
                <a:gd name="connsiteX6" fmla="*/ 69224 w 2624002"/>
                <a:gd name="connsiteY6" fmla="*/ 4124450 h 4307835"/>
                <a:gd name="connsiteX7" fmla="*/ 0 w 2624002"/>
                <a:gd name="connsiteY7" fmla="*/ 4055226 h 4307835"/>
                <a:gd name="connsiteX8" fmla="*/ 0 w 2624002"/>
                <a:gd name="connsiteY8" fmla="*/ 303726 h 4307835"/>
                <a:gd name="connsiteX0" fmla="*/ 0 w 2624002"/>
                <a:gd name="connsiteY0" fmla="*/ 303726 h 4325622"/>
                <a:gd name="connsiteX1" fmla="*/ 85850 w 2624002"/>
                <a:gd name="connsiteY1" fmla="*/ 263077 h 4325622"/>
                <a:gd name="connsiteX2" fmla="*/ 2374834 w 2624002"/>
                <a:gd name="connsiteY2" fmla="*/ 0 h 4325622"/>
                <a:gd name="connsiteX3" fmla="*/ 2537633 w 2624002"/>
                <a:gd name="connsiteY3" fmla="*/ 93827 h 4325622"/>
                <a:gd name="connsiteX4" fmla="*/ 2624002 w 2624002"/>
                <a:gd name="connsiteY4" fmla="*/ 4239595 h 4325622"/>
                <a:gd name="connsiteX5" fmla="*/ 2323214 w 2624002"/>
                <a:gd name="connsiteY5" fmla="*/ 4325550 h 4325622"/>
                <a:gd name="connsiteX6" fmla="*/ 69224 w 2624002"/>
                <a:gd name="connsiteY6" fmla="*/ 4124450 h 4325622"/>
                <a:gd name="connsiteX7" fmla="*/ 0 w 2624002"/>
                <a:gd name="connsiteY7" fmla="*/ 4055226 h 4325622"/>
                <a:gd name="connsiteX8" fmla="*/ 0 w 2624002"/>
                <a:gd name="connsiteY8" fmla="*/ 303726 h 4325622"/>
                <a:gd name="connsiteX0" fmla="*/ 0 w 2624002"/>
                <a:gd name="connsiteY0" fmla="*/ 303726 h 4325621"/>
                <a:gd name="connsiteX1" fmla="*/ 85850 w 2624002"/>
                <a:gd name="connsiteY1" fmla="*/ 263077 h 4325621"/>
                <a:gd name="connsiteX2" fmla="*/ 2374834 w 2624002"/>
                <a:gd name="connsiteY2" fmla="*/ 0 h 4325621"/>
                <a:gd name="connsiteX3" fmla="*/ 2537633 w 2624002"/>
                <a:gd name="connsiteY3" fmla="*/ 93827 h 4325621"/>
                <a:gd name="connsiteX4" fmla="*/ 2624002 w 2624002"/>
                <a:gd name="connsiteY4" fmla="*/ 4239595 h 4325621"/>
                <a:gd name="connsiteX5" fmla="*/ 2323214 w 2624002"/>
                <a:gd name="connsiteY5" fmla="*/ 4325549 h 4325621"/>
                <a:gd name="connsiteX6" fmla="*/ 69224 w 2624002"/>
                <a:gd name="connsiteY6" fmla="*/ 4124450 h 4325621"/>
                <a:gd name="connsiteX7" fmla="*/ 0 w 2624002"/>
                <a:gd name="connsiteY7" fmla="*/ 4055226 h 4325621"/>
                <a:gd name="connsiteX8" fmla="*/ 0 w 2624002"/>
                <a:gd name="connsiteY8" fmla="*/ 303726 h 4325621"/>
                <a:gd name="connsiteX0" fmla="*/ 0 w 2612201"/>
                <a:gd name="connsiteY0" fmla="*/ 303726 h 4326165"/>
                <a:gd name="connsiteX1" fmla="*/ 85850 w 2612201"/>
                <a:gd name="connsiteY1" fmla="*/ 263077 h 4326165"/>
                <a:gd name="connsiteX2" fmla="*/ 2374834 w 2612201"/>
                <a:gd name="connsiteY2" fmla="*/ 0 h 4326165"/>
                <a:gd name="connsiteX3" fmla="*/ 2537633 w 2612201"/>
                <a:gd name="connsiteY3" fmla="*/ 93827 h 4326165"/>
                <a:gd name="connsiteX4" fmla="*/ 2612201 w 2612201"/>
                <a:gd name="connsiteY4" fmla="*/ 4246660 h 4326165"/>
                <a:gd name="connsiteX5" fmla="*/ 2323214 w 2612201"/>
                <a:gd name="connsiteY5" fmla="*/ 4325549 h 4326165"/>
                <a:gd name="connsiteX6" fmla="*/ 69224 w 2612201"/>
                <a:gd name="connsiteY6" fmla="*/ 4124450 h 4326165"/>
                <a:gd name="connsiteX7" fmla="*/ 0 w 2612201"/>
                <a:gd name="connsiteY7" fmla="*/ 4055226 h 4326165"/>
                <a:gd name="connsiteX8" fmla="*/ 0 w 2612201"/>
                <a:gd name="connsiteY8" fmla="*/ 303726 h 4326165"/>
                <a:gd name="connsiteX0" fmla="*/ 0 w 2581080"/>
                <a:gd name="connsiteY0" fmla="*/ 303726 h 4326165"/>
                <a:gd name="connsiteX1" fmla="*/ 85850 w 2581080"/>
                <a:gd name="connsiteY1" fmla="*/ 263077 h 4326165"/>
                <a:gd name="connsiteX2" fmla="*/ 2374834 w 2581080"/>
                <a:gd name="connsiteY2" fmla="*/ 0 h 4326165"/>
                <a:gd name="connsiteX3" fmla="*/ 2537633 w 2581080"/>
                <a:gd name="connsiteY3" fmla="*/ 93827 h 4326165"/>
                <a:gd name="connsiteX4" fmla="*/ 2581080 w 2581080"/>
                <a:gd name="connsiteY4" fmla="*/ 4246660 h 4326165"/>
                <a:gd name="connsiteX5" fmla="*/ 2323214 w 2581080"/>
                <a:gd name="connsiteY5" fmla="*/ 4325549 h 4326165"/>
                <a:gd name="connsiteX6" fmla="*/ 69224 w 2581080"/>
                <a:gd name="connsiteY6" fmla="*/ 4124450 h 4326165"/>
                <a:gd name="connsiteX7" fmla="*/ 0 w 2581080"/>
                <a:gd name="connsiteY7" fmla="*/ 4055226 h 4326165"/>
                <a:gd name="connsiteX8" fmla="*/ 0 w 2581080"/>
                <a:gd name="connsiteY8" fmla="*/ 303726 h 4326165"/>
                <a:gd name="connsiteX0" fmla="*/ 0 w 2537898"/>
                <a:gd name="connsiteY0" fmla="*/ 303726 h 4328276"/>
                <a:gd name="connsiteX1" fmla="*/ 85850 w 2537898"/>
                <a:gd name="connsiteY1" fmla="*/ 263077 h 4328276"/>
                <a:gd name="connsiteX2" fmla="*/ 2374834 w 2537898"/>
                <a:gd name="connsiteY2" fmla="*/ 0 h 4328276"/>
                <a:gd name="connsiteX3" fmla="*/ 2537633 w 2537898"/>
                <a:gd name="connsiteY3" fmla="*/ 93827 h 4328276"/>
                <a:gd name="connsiteX4" fmla="*/ 2523282 w 2537898"/>
                <a:gd name="connsiteY4" fmla="*/ 4257418 h 4328276"/>
                <a:gd name="connsiteX5" fmla="*/ 2323214 w 2537898"/>
                <a:gd name="connsiteY5" fmla="*/ 4325549 h 4328276"/>
                <a:gd name="connsiteX6" fmla="*/ 69224 w 2537898"/>
                <a:gd name="connsiteY6" fmla="*/ 4124450 h 4328276"/>
                <a:gd name="connsiteX7" fmla="*/ 0 w 2537898"/>
                <a:gd name="connsiteY7" fmla="*/ 4055226 h 4328276"/>
                <a:gd name="connsiteX8" fmla="*/ 0 w 2537898"/>
                <a:gd name="connsiteY8" fmla="*/ 303726 h 4328276"/>
                <a:gd name="connsiteX0" fmla="*/ 0 w 2561223"/>
                <a:gd name="connsiteY0" fmla="*/ 303726 h 4348069"/>
                <a:gd name="connsiteX1" fmla="*/ 85850 w 2561223"/>
                <a:gd name="connsiteY1" fmla="*/ 263077 h 4348069"/>
                <a:gd name="connsiteX2" fmla="*/ 2374834 w 2561223"/>
                <a:gd name="connsiteY2" fmla="*/ 0 h 4348069"/>
                <a:gd name="connsiteX3" fmla="*/ 2537633 w 2561223"/>
                <a:gd name="connsiteY3" fmla="*/ 93827 h 4348069"/>
                <a:gd name="connsiteX4" fmla="*/ 2561223 w 2561223"/>
                <a:gd name="connsiteY4" fmla="*/ 4299090 h 4348069"/>
                <a:gd name="connsiteX5" fmla="*/ 2323214 w 2561223"/>
                <a:gd name="connsiteY5" fmla="*/ 4325549 h 4348069"/>
                <a:gd name="connsiteX6" fmla="*/ 69224 w 2561223"/>
                <a:gd name="connsiteY6" fmla="*/ 4124450 h 4348069"/>
                <a:gd name="connsiteX7" fmla="*/ 0 w 2561223"/>
                <a:gd name="connsiteY7" fmla="*/ 4055226 h 4348069"/>
                <a:gd name="connsiteX8" fmla="*/ 0 w 2561223"/>
                <a:gd name="connsiteY8" fmla="*/ 303726 h 4348069"/>
                <a:gd name="connsiteX0" fmla="*/ 0 w 2537748"/>
                <a:gd name="connsiteY0" fmla="*/ 303726 h 4337857"/>
                <a:gd name="connsiteX1" fmla="*/ 85850 w 2537748"/>
                <a:gd name="connsiteY1" fmla="*/ 263077 h 4337857"/>
                <a:gd name="connsiteX2" fmla="*/ 2374834 w 2537748"/>
                <a:gd name="connsiteY2" fmla="*/ 0 h 4337857"/>
                <a:gd name="connsiteX3" fmla="*/ 2537633 w 2537748"/>
                <a:gd name="connsiteY3" fmla="*/ 93827 h 4337857"/>
                <a:gd name="connsiteX4" fmla="*/ 2495181 w 2537748"/>
                <a:gd name="connsiteY4" fmla="*/ 4281334 h 4337857"/>
                <a:gd name="connsiteX5" fmla="*/ 2323214 w 2537748"/>
                <a:gd name="connsiteY5" fmla="*/ 4325549 h 4337857"/>
                <a:gd name="connsiteX6" fmla="*/ 69224 w 2537748"/>
                <a:gd name="connsiteY6" fmla="*/ 4124450 h 4337857"/>
                <a:gd name="connsiteX7" fmla="*/ 0 w 2537748"/>
                <a:gd name="connsiteY7" fmla="*/ 4055226 h 4337857"/>
                <a:gd name="connsiteX8" fmla="*/ 0 w 2537748"/>
                <a:gd name="connsiteY8" fmla="*/ 303726 h 4337857"/>
                <a:gd name="connsiteX0" fmla="*/ 0 w 2572231"/>
                <a:gd name="connsiteY0" fmla="*/ 303726 h 4327596"/>
                <a:gd name="connsiteX1" fmla="*/ 85850 w 2572231"/>
                <a:gd name="connsiteY1" fmla="*/ 263077 h 4327596"/>
                <a:gd name="connsiteX2" fmla="*/ 2374834 w 2572231"/>
                <a:gd name="connsiteY2" fmla="*/ 0 h 4327596"/>
                <a:gd name="connsiteX3" fmla="*/ 2537633 w 2572231"/>
                <a:gd name="connsiteY3" fmla="*/ 93827 h 4327596"/>
                <a:gd name="connsiteX4" fmla="*/ 2572231 w 2572231"/>
                <a:gd name="connsiteY4" fmla="*/ 4254701 h 4327596"/>
                <a:gd name="connsiteX5" fmla="*/ 2323214 w 2572231"/>
                <a:gd name="connsiteY5" fmla="*/ 4325549 h 4327596"/>
                <a:gd name="connsiteX6" fmla="*/ 69224 w 2572231"/>
                <a:gd name="connsiteY6" fmla="*/ 4124450 h 4327596"/>
                <a:gd name="connsiteX7" fmla="*/ 0 w 2572231"/>
                <a:gd name="connsiteY7" fmla="*/ 4055226 h 4327596"/>
                <a:gd name="connsiteX8" fmla="*/ 0 w 2572231"/>
                <a:gd name="connsiteY8" fmla="*/ 303726 h 4327596"/>
                <a:gd name="connsiteX0" fmla="*/ 0 w 2561224"/>
                <a:gd name="connsiteY0" fmla="*/ 303726 h 4330162"/>
                <a:gd name="connsiteX1" fmla="*/ 85850 w 2561224"/>
                <a:gd name="connsiteY1" fmla="*/ 263077 h 4330162"/>
                <a:gd name="connsiteX2" fmla="*/ 2374834 w 2561224"/>
                <a:gd name="connsiteY2" fmla="*/ 0 h 4330162"/>
                <a:gd name="connsiteX3" fmla="*/ 2537633 w 2561224"/>
                <a:gd name="connsiteY3" fmla="*/ 93827 h 4330162"/>
                <a:gd name="connsiteX4" fmla="*/ 2561224 w 2561224"/>
                <a:gd name="connsiteY4" fmla="*/ 4263579 h 4330162"/>
                <a:gd name="connsiteX5" fmla="*/ 2323214 w 2561224"/>
                <a:gd name="connsiteY5" fmla="*/ 4325549 h 4330162"/>
                <a:gd name="connsiteX6" fmla="*/ 69224 w 2561224"/>
                <a:gd name="connsiteY6" fmla="*/ 4124450 h 4330162"/>
                <a:gd name="connsiteX7" fmla="*/ 0 w 2561224"/>
                <a:gd name="connsiteY7" fmla="*/ 4055226 h 4330162"/>
                <a:gd name="connsiteX8" fmla="*/ 0 w 2561224"/>
                <a:gd name="connsiteY8" fmla="*/ 303726 h 4330162"/>
                <a:gd name="connsiteX0" fmla="*/ 0 w 2561224"/>
                <a:gd name="connsiteY0" fmla="*/ 303726 h 4333632"/>
                <a:gd name="connsiteX1" fmla="*/ 85850 w 2561224"/>
                <a:gd name="connsiteY1" fmla="*/ 263077 h 4333632"/>
                <a:gd name="connsiteX2" fmla="*/ 2374834 w 2561224"/>
                <a:gd name="connsiteY2" fmla="*/ 0 h 4333632"/>
                <a:gd name="connsiteX3" fmla="*/ 2537633 w 2561224"/>
                <a:gd name="connsiteY3" fmla="*/ 93827 h 4333632"/>
                <a:gd name="connsiteX4" fmla="*/ 2561224 w 2561224"/>
                <a:gd name="connsiteY4" fmla="*/ 4272457 h 4333632"/>
                <a:gd name="connsiteX5" fmla="*/ 2323214 w 2561224"/>
                <a:gd name="connsiteY5" fmla="*/ 4325549 h 4333632"/>
                <a:gd name="connsiteX6" fmla="*/ 69224 w 2561224"/>
                <a:gd name="connsiteY6" fmla="*/ 4124450 h 4333632"/>
                <a:gd name="connsiteX7" fmla="*/ 0 w 2561224"/>
                <a:gd name="connsiteY7" fmla="*/ 4055226 h 4333632"/>
                <a:gd name="connsiteX8" fmla="*/ 0 w 2561224"/>
                <a:gd name="connsiteY8" fmla="*/ 303726 h 4333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1224" h="4333632">
                  <a:moveTo>
                    <a:pt x="0" y="303726"/>
                  </a:moveTo>
                  <a:cubicBezTo>
                    <a:pt x="0" y="265495"/>
                    <a:pt x="47619" y="263077"/>
                    <a:pt x="85850" y="263077"/>
                  </a:cubicBezTo>
                  <a:cubicBezTo>
                    <a:pt x="843138" y="151374"/>
                    <a:pt x="1710253" y="69099"/>
                    <a:pt x="2374834" y="0"/>
                  </a:cubicBezTo>
                  <a:cubicBezTo>
                    <a:pt x="2413065" y="0"/>
                    <a:pt x="2537633" y="55596"/>
                    <a:pt x="2537633" y="93827"/>
                  </a:cubicBezTo>
                  <a:cubicBezTo>
                    <a:pt x="2540404" y="1452393"/>
                    <a:pt x="2558453" y="2913891"/>
                    <a:pt x="2561224" y="4272457"/>
                  </a:cubicBezTo>
                  <a:cubicBezTo>
                    <a:pt x="2555456" y="4364203"/>
                    <a:pt x="2361445" y="4325549"/>
                    <a:pt x="2323214" y="4325549"/>
                  </a:cubicBezTo>
                  <a:lnTo>
                    <a:pt x="69224" y="4124450"/>
                  </a:lnTo>
                  <a:cubicBezTo>
                    <a:pt x="30993" y="4124450"/>
                    <a:pt x="0" y="4093457"/>
                    <a:pt x="0" y="4055226"/>
                  </a:cubicBezTo>
                  <a:lnTo>
                    <a:pt x="0" y="30372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8E76278-CC1C-412F-ACF9-8F9F9A896803}"/>
                </a:ext>
              </a:extLst>
            </p:cNvPr>
            <p:cNvSpPr/>
            <p:nvPr/>
          </p:nvSpPr>
          <p:spPr>
            <a:xfrm>
              <a:off x="7317394" y="2784225"/>
              <a:ext cx="663632" cy="1076348"/>
            </a:xfrm>
            <a:prstGeom prst="roundRect">
              <a:avLst>
                <a:gd name="adj" fmla="val 7861"/>
              </a:avLst>
            </a:prstGeom>
            <a:solidFill>
              <a:srgbClr val="EAAF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1E87724-8DBF-4D7E-8FB1-F60FFD204D40}"/>
                </a:ext>
              </a:extLst>
            </p:cNvPr>
            <p:cNvSpPr/>
            <p:nvPr/>
          </p:nvSpPr>
          <p:spPr>
            <a:xfrm>
              <a:off x="8110990" y="1560796"/>
              <a:ext cx="1358034" cy="3460521"/>
            </a:xfrm>
            <a:prstGeom prst="roundRect">
              <a:avLst>
                <a:gd name="adj" fmla="val 7861"/>
              </a:avLst>
            </a:prstGeom>
            <a:solidFill>
              <a:srgbClr val="EAAF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1ECE68B-07ED-4CB1-BF7E-09516BD7FF37}"/>
                </a:ext>
              </a:extLst>
            </p:cNvPr>
            <p:cNvSpPr/>
            <p:nvPr/>
          </p:nvSpPr>
          <p:spPr>
            <a:xfrm>
              <a:off x="8161589" y="2784225"/>
              <a:ext cx="138983" cy="107634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1472755-45F2-467A-A4BA-791C26BE35A8}"/>
                </a:ext>
              </a:extLst>
            </p:cNvPr>
            <p:cNvSpPr/>
            <p:nvPr/>
          </p:nvSpPr>
          <p:spPr>
            <a:xfrm>
              <a:off x="8161587" y="3914929"/>
              <a:ext cx="138983" cy="250975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2EFA3D3-EC90-4F57-BC73-7A3F55C0849A}"/>
                </a:ext>
              </a:extLst>
            </p:cNvPr>
            <p:cNvSpPr/>
            <p:nvPr/>
          </p:nvSpPr>
          <p:spPr>
            <a:xfrm>
              <a:off x="8161586" y="4216836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E0902165-128B-4EFD-8BEC-B8EDBCA505B5}"/>
                </a:ext>
              </a:extLst>
            </p:cNvPr>
            <p:cNvSpPr/>
            <p:nvPr/>
          </p:nvSpPr>
          <p:spPr>
            <a:xfrm>
              <a:off x="8161418" y="4444043"/>
              <a:ext cx="69322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9AEBA42-8DDD-4156-8C23-265D1E7D0723}"/>
                </a:ext>
              </a:extLst>
            </p:cNvPr>
            <p:cNvSpPr/>
            <p:nvPr/>
          </p:nvSpPr>
          <p:spPr>
            <a:xfrm>
              <a:off x="8161587" y="4624392"/>
              <a:ext cx="69322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B9A976A-0A5D-44D7-B5AD-3D7AA61359CE}"/>
                </a:ext>
              </a:extLst>
            </p:cNvPr>
            <p:cNvSpPr/>
            <p:nvPr/>
          </p:nvSpPr>
          <p:spPr>
            <a:xfrm>
              <a:off x="8240258" y="4624392"/>
              <a:ext cx="69322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5DDA66F9-D435-4ECD-B75C-D6D35735971F}"/>
                </a:ext>
              </a:extLst>
            </p:cNvPr>
            <p:cNvSpPr/>
            <p:nvPr/>
          </p:nvSpPr>
          <p:spPr>
            <a:xfrm>
              <a:off x="8161417" y="4804377"/>
              <a:ext cx="6932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C9580DE0-054A-45A3-B85C-CA9F75AA9A99}"/>
                </a:ext>
              </a:extLst>
            </p:cNvPr>
            <p:cNvSpPr/>
            <p:nvPr/>
          </p:nvSpPr>
          <p:spPr>
            <a:xfrm>
              <a:off x="8161586" y="2567942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0A927FD0-3FFD-4714-A7E2-FD20BFD3A5B9}"/>
                </a:ext>
              </a:extLst>
            </p:cNvPr>
            <p:cNvSpPr/>
            <p:nvPr/>
          </p:nvSpPr>
          <p:spPr>
            <a:xfrm>
              <a:off x="8161248" y="2347777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476461F-770B-4F91-B99E-1EF2C7B9CB5B}"/>
                </a:ext>
              </a:extLst>
            </p:cNvPr>
            <p:cNvSpPr/>
            <p:nvPr/>
          </p:nvSpPr>
          <p:spPr>
            <a:xfrm>
              <a:off x="8161248" y="2132290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6DF0FEE-34FE-451B-8D81-9A43C8C644A3}"/>
                </a:ext>
              </a:extLst>
            </p:cNvPr>
            <p:cNvSpPr/>
            <p:nvPr/>
          </p:nvSpPr>
          <p:spPr>
            <a:xfrm>
              <a:off x="8159680" y="1916007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C701535-F6E3-486E-A64F-0C1348865E3D}"/>
                </a:ext>
              </a:extLst>
            </p:cNvPr>
            <p:cNvSpPr/>
            <p:nvPr/>
          </p:nvSpPr>
          <p:spPr>
            <a:xfrm>
              <a:off x="8348308" y="1606714"/>
              <a:ext cx="138983" cy="297379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295BC428-9881-4B2E-A3BF-0B0432235708}"/>
                </a:ext>
              </a:extLst>
            </p:cNvPr>
            <p:cNvSpPr/>
            <p:nvPr/>
          </p:nvSpPr>
          <p:spPr>
            <a:xfrm>
              <a:off x="8348308" y="2132290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41E5413E-89D1-41B8-9FAF-93DDECC51D64}"/>
                </a:ext>
              </a:extLst>
            </p:cNvPr>
            <p:cNvSpPr/>
            <p:nvPr/>
          </p:nvSpPr>
          <p:spPr>
            <a:xfrm>
              <a:off x="8348308" y="2347777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1F00889-B646-4A28-BA2A-3D63A3ED9C6D}"/>
                </a:ext>
              </a:extLst>
            </p:cNvPr>
            <p:cNvSpPr/>
            <p:nvPr/>
          </p:nvSpPr>
          <p:spPr>
            <a:xfrm>
              <a:off x="8352516" y="2567942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06A88675-684A-4C7D-8854-6038A250EAF8}"/>
                </a:ext>
              </a:extLst>
            </p:cNvPr>
            <p:cNvSpPr/>
            <p:nvPr/>
          </p:nvSpPr>
          <p:spPr>
            <a:xfrm>
              <a:off x="8348308" y="2783814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1314E194-341C-4A49-86CE-2629A15E914E}"/>
                </a:ext>
              </a:extLst>
            </p:cNvPr>
            <p:cNvSpPr/>
            <p:nvPr/>
          </p:nvSpPr>
          <p:spPr>
            <a:xfrm>
              <a:off x="8348590" y="3003050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43570892-E975-4C09-97E1-134B68311CC6}"/>
                </a:ext>
              </a:extLst>
            </p:cNvPr>
            <p:cNvSpPr/>
            <p:nvPr/>
          </p:nvSpPr>
          <p:spPr>
            <a:xfrm>
              <a:off x="8348590" y="3218922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4477C4A-315A-453B-B039-6A7D31C9F181}"/>
                </a:ext>
              </a:extLst>
            </p:cNvPr>
            <p:cNvSpPr/>
            <p:nvPr/>
          </p:nvSpPr>
          <p:spPr>
            <a:xfrm>
              <a:off x="8349840" y="3438158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74FDFC3C-1FE5-429B-BA61-59369799109E}"/>
                </a:ext>
              </a:extLst>
            </p:cNvPr>
            <p:cNvSpPr/>
            <p:nvPr/>
          </p:nvSpPr>
          <p:spPr>
            <a:xfrm>
              <a:off x="8348590" y="3653302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43669282-61D2-45FF-90E7-488488D95E91}"/>
                </a:ext>
              </a:extLst>
            </p:cNvPr>
            <p:cNvSpPr/>
            <p:nvPr/>
          </p:nvSpPr>
          <p:spPr>
            <a:xfrm>
              <a:off x="8348590" y="3868446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9FE9F901-E231-4CB5-B57B-EB36AD4F99F3}"/>
                </a:ext>
              </a:extLst>
            </p:cNvPr>
            <p:cNvSpPr/>
            <p:nvPr/>
          </p:nvSpPr>
          <p:spPr>
            <a:xfrm>
              <a:off x="8348307" y="4083590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A5056BB3-0E07-4F34-9BEF-BA5FFED83D6E}"/>
                </a:ext>
              </a:extLst>
            </p:cNvPr>
            <p:cNvSpPr/>
            <p:nvPr/>
          </p:nvSpPr>
          <p:spPr>
            <a:xfrm>
              <a:off x="8348306" y="4294050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99E9A88E-F0E8-462C-A636-CABF0B63CB3A}"/>
                </a:ext>
              </a:extLst>
            </p:cNvPr>
            <p:cNvSpPr/>
            <p:nvPr/>
          </p:nvSpPr>
          <p:spPr>
            <a:xfrm>
              <a:off x="8349853" y="4512619"/>
              <a:ext cx="138983" cy="442115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15022820-A756-4635-93C5-90D7941D29DF}"/>
                </a:ext>
              </a:extLst>
            </p:cNvPr>
            <p:cNvSpPr/>
            <p:nvPr/>
          </p:nvSpPr>
          <p:spPr>
            <a:xfrm>
              <a:off x="8538072" y="1606714"/>
              <a:ext cx="138983" cy="250975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D1C5C327-199B-4F46-8C03-2FFB1B2492C1}"/>
                </a:ext>
              </a:extLst>
            </p:cNvPr>
            <p:cNvSpPr/>
            <p:nvPr/>
          </p:nvSpPr>
          <p:spPr>
            <a:xfrm>
              <a:off x="8154277" y="1608496"/>
              <a:ext cx="138983" cy="123910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8E701AA0-DD65-4401-B19A-B7FD237891BA}"/>
                </a:ext>
              </a:extLst>
            </p:cNvPr>
            <p:cNvSpPr/>
            <p:nvPr/>
          </p:nvSpPr>
          <p:spPr>
            <a:xfrm>
              <a:off x="8159680" y="1755252"/>
              <a:ext cx="138983" cy="123910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E928E9D-EB24-410F-9679-4AB6226EAF51}"/>
                </a:ext>
              </a:extLst>
            </p:cNvPr>
            <p:cNvSpPr/>
            <p:nvPr/>
          </p:nvSpPr>
          <p:spPr>
            <a:xfrm>
              <a:off x="8348305" y="1922409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644925D6-0848-4A33-B15E-DEF3B7D70B69}"/>
                </a:ext>
              </a:extLst>
            </p:cNvPr>
            <p:cNvSpPr/>
            <p:nvPr/>
          </p:nvSpPr>
          <p:spPr>
            <a:xfrm>
              <a:off x="8538072" y="1879162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21147053-4C96-40B4-BBCA-6D606EE67548}"/>
                </a:ext>
              </a:extLst>
            </p:cNvPr>
            <p:cNvSpPr/>
            <p:nvPr/>
          </p:nvSpPr>
          <p:spPr>
            <a:xfrm>
              <a:off x="8538072" y="2064610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82C94C57-8DA3-4A7F-8983-FDCB590F1CF1}"/>
                </a:ext>
              </a:extLst>
            </p:cNvPr>
            <p:cNvSpPr/>
            <p:nvPr/>
          </p:nvSpPr>
          <p:spPr>
            <a:xfrm>
              <a:off x="8538072" y="2246414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C2CEF939-D901-485C-8C5D-460970D30FDD}"/>
                </a:ext>
              </a:extLst>
            </p:cNvPr>
            <p:cNvSpPr/>
            <p:nvPr/>
          </p:nvSpPr>
          <p:spPr>
            <a:xfrm>
              <a:off x="8536693" y="2431350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5858D955-81D0-4624-A657-09F08C664717}"/>
                </a:ext>
              </a:extLst>
            </p:cNvPr>
            <p:cNvSpPr/>
            <p:nvPr/>
          </p:nvSpPr>
          <p:spPr>
            <a:xfrm>
              <a:off x="8536693" y="2616286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0364831D-652E-4179-A154-541A5CB3553D}"/>
                </a:ext>
              </a:extLst>
            </p:cNvPr>
            <p:cNvSpPr/>
            <p:nvPr/>
          </p:nvSpPr>
          <p:spPr>
            <a:xfrm>
              <a:off x="8536693" y="2801455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B7DB6211-F0FB-4D34-A2FE-3A5B872B9747}"/>
                </a:ext>
              </a:extLst>
            </p:cNvPr>
            <p:cNvSpPr/>
            <p:nvPr/>
          </p:nvSpPr>
          <p:spPr>
            <a:xfrm>
              <a:off x="8531690" y="2985140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7B3143C5-7B72-4EAE-A821-2FDC517B6699}"/>
                </a:ext>
              </a:extLst>
            </p:cNvPr>
            <p:cNvSpPr/>
            <p:nvPr/>
          </p:nvSpPr>
          <p:spPr>
            <a:xfrm>
              <a:off x="8531821" y="3164661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3C2A7750-B071-42EE-B50B-83918F81B3C0}"/>
                </a:ext>
              </a:extLst>
            </p:cNvPr>
            <p:cNvSpPr/>
            <p:nvPr/>
          </p:nvSpPr>
          <p:spPr>
            <a:xfrm>
              <a:off x="8529152" y="3352189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456550E-5125-43D5-B867-081480BF235C}"/>
                </a:ext>
              </a:extLst>
            </p:cNvPr>
            <p:cNvSpPr/>
            <p:nvPr/>
          </p:nvSpPr>
          <p:spPr>
            <a:xfrm>
              <a:off x="8529151" y="3536969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DEDE955B-590A-494D-883B-59CEEF57F98F}"/>
                </a:ext>
              </a:extLst>
            </p:cNvPr>
            <p:cNvSpPr/>
            <p:nvPr/>
          </p:nvSpPr>
          <p:spPr>
            <a:xfrm>
              <a:off x="8529150" y="3719238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2BCF5A7C-670E-42F1-9DEA-6DDBB9593660}"/>
                </a:ext>
              </a:extLst>
            </p:cNvPr>
            <p:cNvSpPr/>
            <p:nvPr/>
          </p:nvSpPr>
          <p:spPr>
            <a:xfrm>
              <a:off x="8529149" y="3901507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7A25CC89-C46E-44B4-B593-33E9123B8868}"/>
                </a:ext>
              </a:extLst>
            </p:cNvPr>
            <p:cNvSpPr/>
            <p:nvPr/>
          </p:nvSpPr>
          <p:spPr>
            <a:xfrm>
              <a:off x="8528870" y="4075226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6AF71D2A-DAE7-47CE-A501-89851ED4091E}"/>
                </a:ext>
              </a:extLst>
            </p:cNvPr>
            <p:cNvSpPr/>
            <p:nvPr/>
          </p:nvSpPr>
          <p:spPr>
            <a:xfrm>
              <a:off x="8528869" y="4264713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77254D16-6A46-477E-B56F-697D3311A207}"/>
                </a:ext>
              </a:extLst>
            </p:cNvPr>
            <p:cNvSpPr/>
            <p:nvPr/>
          </p:nvSpPr>
          <p:spPr>
            <a:xfrm>
              <a:off x="8528869" y="4450825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D5AE670F-71AB-496E-9EA9-9F24AD3A26DB}"/>
                </a:ext>
              </a:extLst>
            </p:cNvPr>
            <p:cNvSpPr/>
            <p:nvPr/>
          </p:nvSpPr>
          <p:spPr>
            <a:xfrm>
              <a:off x="8528869" y="4627147"/>
              <a:ext cx="138983" cy="327061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1B2EF49A-FD26-462E-81B5-D4CB9918ED7E}"/>
                </a:ext>
              </a:extLst>
            </p:cNvPr>
            <p:cNvSpPr/>
            <p:nvPr/>
          </p:nvSpPr>
          <p:spPr>
            <a:xfrm>
              <a:off x="8727836" y="1612034"/>
              <a:ext cx="138983" cy="183264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0C6E2BEE-C0A5-4C86-BE31-7497B5C18EBF}"/>
                </a:ext>
              </a:extLst>
            </p:cNvPr>
            <p:cNvSpPr/>
            <p:nvPr/>
          </p:nvSpPr>
          <p:spPr>
            <a:xfrm>
              <a:off x="8725128" y="1819291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B6B8E6C8-0397-4D59-9F08-9294B0517D5A}"/>
                </a:ext>
              </a:extLst>
            </p:cNvPr>
            <p:cNvSpPr/>
            <p:nvPr/>
          </p:nvSpPr>
          <p:spPr>
            <a:xfrm>
              <a:off x="8725127" y="2000888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B5B9AB85-9A67-4309-8671-55D7DCE61934}"/>
                </a:ext>
              </a:extLst>
            </p:cNvPr>
            <p:cNvSpPr/>
            <p:nvPr/>
          </p:nvSpPr>
          <p:spPr>
            <a:xfrm>
              <a:off x="8725129" y="2182086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F869BF6F-79A1-4C8E-ABE6-256B7E4D97C2}"/>
                </a:ext>
              </a:extLst>
            </p:cNvPr>
            <p:cNvSpPr/>
            <p:nvPr/>
          </p:nvSpPr>
          <p:spPr>
            <a:xfrm>
              <a:off x="8720352" y="2362993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84A8DC17-AE1C-4D69-80C7-D773CB1C026D}"/>
                </a:ext>
              </a:extLst>
            </p:cNvPr>
            <p:cNvSpPr/>
            <p:nvPr/>
          </p:nvSpPr>
          <p:spPr>
            <a:xfrm>
              <a:off x="8717256" y="2544159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DA0DB225-D6E2-4BC5-BA61-BCBB4DB8ECC8}"/>
                </a:ext>
              </a:extLst>
            </p:cNvPr>
            <p:cNvSpPr/>
            <p:nvPr/>
          </p:nvSpPr>
          <p:spPr>
            <a:xfrm>
              <a:off x="8715868" y="2733862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59176DCE-4062-44A4-92CB-DF05AB947259}"/>
                </a:ext>
              </a:extLst>
            </p:cNvPr>
            <p:cNvSpPr/>
            <p:nvPr/>
          </p:nvSpPr>
          <p:spPr>
            <a:xfrm>
              <a:off x="8716752" y="2914573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75EE6219-FCCA-4556-8DB3-6C60B9BCC897}"/>
                </a:ext>
              </a:extLst>
            </p:cNvPr>
            <p:cNvSpPr/>
            <p:nvPr/>
          </p:nvSpPr>
          <p:spPr>
            <a:xfrm>
              <a:off x="8715868" y="3097944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BB3F02D2-6826-4F9A-930E-B3559CEB6DB3}"/>
                </a:ext>
              </a:extLst>
            </p:cNvPr>
            <p:cNvSpPr/>
            <p:nvPr/>
          </p:nvSpPr>
          <p:spPr>
            <a:xfrm>
              <a:off x="8711672" y="3277499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1352E4D8-8FB1-4114-B3E0-B9F9CF9D963A}"/>
                </a:ext>
              </a:extLst>
            </p:cNvPr>
            <p:cNvSpPr/>
            <p:nvPr/>
          </p:nvSpPr>
          <p:spPr>
            <a:xfrm>
              <a:off x="8709653" y="3459915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21AD70F1-842B-4CDE-954C-C873C2856038}"/>
                </a:ext>
              </a:extLst>
            </p:cNvPr>
            <p:cNvSpPr/>
            <p:nvPr/>
          </p:nvSpPr>
          <p:spPr>
            <a:xfrm>
              <a:off x="8706249" y="3639220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D73BF8E2-C483-482D-842A-79436DB292CE}"/>
                </a:ext>
              </a:extLst>
            </p:cNvPr>
            <p:cNvSpPr/>
            <p:nvPr/>
          </p:nvSpPr>
          <p:spPr>
            <a:xfrm>
              <a:off x="8706248" y="3832820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B292BFFF-E62F-4D55-AFA5-49166C0D1F4F}"/>
                </a:ext>
              </a:extLst>
            </p:cNvPr>
            <p:cNvSpPr/>
            <p:nvPr/>
          </p:nvSpPr>
          <p:spPr>
            <a:xfrm>
              <a:off x="8706249" y="4012325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67FA27D0-DCB4-4D78-9C40-29ACACA7930F}"/>
                </a:ext>
              </a:extLst>
            </p:cNvPr>
            <p:cNvSpPr/>
            <p:nvPr/>
          </p:nvSpPr>
          <p:spPr>
            <a:xfrm>
              <a:off x="8703209" y="4193209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8EC5A4AC-FE53-4A9E-9758-4324E3E63DFC}"/>
                </a:ext>
              </a:extLst>
            </p:cNvPr>
            <p:cNvSpPr/>
            <p:nvPr/>
          </p:nvSpPr>
          <p:spPr>
            <a:xfrm>
              <a:off x="8703209" y="4371049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93445A8B-6608-46E1-BBC5-35BB0502D4C9}"/>
                </a:ext>
              </a:extLst>
            </p:cNvPr>
            <p:cNvSpPr/>
            <p:nvPr/>
          </p:nvSpPr>
          <p:spPr>
            <a:xfrm>
              <a:off x="8706894" y="4560725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DB1CD00C-CF52-4ECF-B0BE-7CDDA5E38C84}"/>
                </a:ext>
              </a:extLst>
            </p:cNvPr>
            <p:cNvSpPr/>
            <p:nvPr/>
          </p:nvSpPr>
          <p:spPr>
            <a:xfrm>
              <a:off x="8703209" y="4754325"/>
              <a:ext cx="138983" cy="192776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18D0EBD4-3D9D-4157-9B39-82D1EAF82312}"/>
                </a:ext>
              </a:extLst>
            </p:cNvPr>
            <p:cNvSpPr/>
            <p:nvPr/>
          </p:nvSpPr>
          <p:spPr>
            <a:xfrm>
              <a:off x="8903450" y="1782628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08069A01-5140-4945-92DE-85DC28236D54}"/>
                </a:ext>
              </a:extLst>
            </p:cNvPr>
            <p:cNvSpPr/>
            <p:nvPr/>
          </p:nvSpPr>
          <p:spPr>
            <a:xfrm>
              <a:off x="8906211" y="1980717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A49FBF25-A966-4017-B452-D0E004AF3037}"/>
                </a:ext>
              </a:extLst>
            </p:cNvPr>
            <p:cNvSpPr/>
            <p:nvPr/>
          </p:nvSpPr>
          <p:spPr>
            <a:xfrm>
              <a:off x="8905692" y="2169406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DA74BE2C-67C8-4BC9-89B4-81D939FC2D7E}"/>
                </a:ext>
              </a:extLst>
            </p:cNvPr>
            <p:cNvSpPr/>
            <p:nvPr/>
          </p:nvSpPr>
          <p:spPr>
            <a:xfrm>
              <a:off x="9115898" y="1609943"/>
              <a:ext cx="138983" cy="100565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A6C07D8A-4092-473D-B9BA-EC496BD61038}"/>
                </a:ext>
              </a:extLst>
            </p:cNvPr>
            <p:cNvSpPr/>
            <p:nvPr/>
          </p:nvSpPr>
          <p:spPr>
            <a:xfrm>
              <a:off x="9112380" y="1761579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EDE18043-E87C-4A46-A36D-4CDECAFCFD78}"/>
                </a:ext>
              </a:extLst>
            </p:cNvPr>
            <p:cNvSpPr/>
            <p:nvPr/>
          </p:nvSpPr>
          <p:spPr>
            <a:xfrm>
              <a:off x="9112379" y="1974470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B7BF1191-0599-4C85-9A98-12E50FD068C1}"/>
                </a:ext>
              </a:extLst>
            </p:cNvPr>
            <p:cNvSpPr/>
            <p:nvPr/>
          </p:nvSpPr>
          <p:spPr>
            <a:xfrm>
              <a:off x="9109520" y="2190265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55650253-7563-4963-BCFA-57BBD813943A}"/>
                </a:ext>
              </a:extLst>
            </p:cNvPr>
            <p:cNvSpPr/>
            <p:nvPr/>
          </p:nvSpPr>
          <p:spPr>
            <a:xfrm>
              <a:off x="9112379" y="2383352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1A76ED25-1604-4FD2-B628-E9D6AE006537}"/>
                </a:ext>
              </a:extLst>
            </p:cNvPr>
            <p:cNvSpPr/>
            <p:nvPr/>
          </p:nvSpPr>
          <p:spPr>
            <a:xfrm>
              <a:off x="9105848" y="2576439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777A0097-7250-4A70-90AA-3102F7CBB39F}"/>
                </a:ext>
              </a:extLst>
            </p:cNvPr>
            <p:cNvSpPr/>
            <p:nvPr/>
          </p:nvSpPr>
          <p:spPr>
            <a:xfrm>
              <a:off x="9105847" y="2770036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3BB7A256-AFF2-4A83-81ED-9D82D424F3F5}"/>
                </a:ext>
              </a:extLst>
            </p:cNvPr>
            <p:cNvSpPr/>
            <p:nvPr/>
          </p:nvSpPr>
          <p:spPr>
            <a:xfrm>
              <a:off x="9105846" y="2967275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6E27CBCD-7AF5-41D3-8A75-7FC5ED3C4E47}"/>
                </a:ext>
              </a:extLst>
            </p:cNvPr>
            <p:cNvSpPr/>
            <p:nvPr/>
          </p:nvSpPr>
          <p:spPr>
            <a:xfrm>
              <a:off x="9115899" y="3155120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6DE46E1F-4084-48D9-BA2D-6E7EA5DFCDC4}"/>
                </a:ext>
              </a:extLst>
            </p:cNvPr>
            <p:cNvSpPr/>
            <p:nvPr/>
          </p:nvSpPr>
          <p:spPr>
            <a:xfrm>
              <a:off x="9112379" y="3351112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AB0D3AD7-3464-4058-9F48-FDDC08C2E0BA}"/>
                </a:ext>
              </a:extLst>
            </p:cNvPr>
            <p:cNvSpPr/>
            <p:nvPr/>
          </p:nvSpPr>
          <p:spPr>
            <a:xfrm>
              <a:off x="9109520" y="3555170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D08FCC97-34B9-48B8-942A-FCD6A6F268AF}"/>
                </a:ext>
              </a:extLst>
            </p:cNvPr>
            <p:cNvSpPr/>
            <p:nvPr/>
          </p:nvSpPr>
          <p:spPr>
            <a:xfrm>
              <a:off x="9105846" y="3766020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BAAC1C49-D2F7-4478-AC21-3755DD191E89}"/>
                </a:ext>
              </a:extLst>
            </p:cNvPr>
            <p:cNvSpPr/>
            <p:nvPr/>
          </p:nvSpPr>
          <p:spPr>
            <a:xfrm>
              <a:off x="9105223" y="3971519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9D9E3D1F-16D8-4F2D-88D0-47EF2E325744}"/>
                </a:ext>
              </a:extLst>
            </p:cNvPr>
            <p:cNvSpPr/>
            <p:nvPr/>
          </p:nvSpPr>
          <p:spPr>
            <a:xfrm>
              <a:off x="9105222" y="4160804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03140AA4-A080-4C11-8A96-86859E4F29D5}"/>
                </a:ext>
              </a:extLst>
            </p:cNvPr>
            <p:cNvSpPr/>
            <p:nvPr/>
          </p:nvSpPr>
          <p:spPr>
            <a:xfrm>
              <a:off x="9105849" y="4363030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46880DFD-62FC-4405-ABE3-4B49C1F7B7E5}"/>
                </a:ext>
              </a:extLst>
            </p:cNvPr>
            <p:cNvSpPr/>
            <p:nvPr/>
          </p:nvSpPr>
          <p:spPr>
            <a:xfrm>
              <a:off x="9098773" y="4561671"/>
              <a:ext cx="145515" cy="399559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3814939F-98D4-436D-AE9E-13739893FE2E}"/>
                </a:ext>
              </a:extLst>
            </p:cNvPr>
            <p:cNvSpPr/>
            <p:nvPr/>
          </p:nvSpPr>
          <p:spPr>
            <a:xfrm>
              <a:off x="9291013" y="1606533"/>
              <a:ext cx="77816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331092BB-E656-40F2-99BC-195D987D46CF}"/>
                </a:ext>
              </a:extLst>
            </p:cNvPr>
            <p:cNvSpPr/>
            <p:nvPr/>
          </p:nvSpPr>
          <p:spPr>
            <a:xfrm>
              <a:off x="9291013" y="1801948"/>
              <a:ext cx="77816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4DCC7D69-97A2-4AD7-B874-123C0C11459B}"/>
                </a:ext>
              </a:extLst>
            </p:cNvPr>
            <p:cNvSpPr/>
            <p:nvPr/>
          </p:nvSpPr>
          <p:spPr>
            <a:xfrm>
              <a:off x="9291013" y="2005121"/>
              <a:ext cx="77816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A7DD68D9-1C26-428D-B724-DACF4D01DB54}"/>
                </a:ext>
              </a:extLst>
            </p:cNvPr>
            <p:cNvSpPr/>
            <p:nvPr/>
          </p:nvSpPr>
          <p:spPr>
            <a:xfrm>
              <a:off x="9289089" y="2205427"/>
              <a:ext cx="77816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F01F6B6C-CBAA-4F01-B2EC-1AE1F8F314FC}"/>
                </a:ext>
              </a:extLst>
            </p:cNvPr>
            <p:cNvSpPr/>
            <p:nvPr/>
          </p:nvSpPr>
          <p:spPr>
            <a:xfrm>
              <a:off x="9289089" y="2400842"/>
              <a:ext cx="77816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99632637-F415-41C0-B2BB-50851DE5F38B}"/>
                </a:ext>
              </a:extLst>
            </p:cNvPr>
            <p:cNvSpPr/>
            <p:nvPr/>
          </p:nvSpPr>
          <p:spPr>
            <a:xfrm>
              <a:off x="9289089" y="2604015"/>
              <a:ext cx="77816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E868DE85-B582-463B-8117-F180166668F8}"/>
                </a:ext>
              </a:extLst>
            </p:cNvPr>
            <p:cNvSpPr/>
            <p:nvPr/>
          </p:nvSpPr>
          <p:spPr>
            <a:xfrm>
              <a:off x="9289089" y="2798096"/>
              <a:ext cx="77816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E302A424-410E-4525-98F5-B1F00E86A9F3}"/>
                </a:ext>
              </a:extLst>
            </p:cNvPr>
            <p:cNvSpPr/>
            <p:nvPr/>
          </p:nvSpPr>
          <p:spPr>
            <a:xfrm>
              <a:off x="9289089" y="2993511"/>
              <a:ext cx="77816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6245DB58-3369-4366-9144-3455677BA575}"/>
                </a:ext>
              </a:extLst>
            </p:cNvPr>
            <p:cNvSpPr/>
            <p:nvPr/>
          </p:nvSpPr>
          <p:spPr>
            <a:xfrm>
              <a:off x="9289089" y="3196684"/>
              <a:ext cx="77816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8BAC0C95-C08D-47FF-B85C-4EC041BC5595}"/>
                </a:ext>
              </a:extLst>
            </p:cNvPr>
            <p:cNvSpPr/>
            <p:nvPr/>
          </p:nvSpPr>
          <p:spPr>
            <a:xfrm>
              <a:off x="9289089" y="3395060"/>
              <a:ext cx="77816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783A9EF2-19B8-43AE-A3A5-EEAA833C2182}"/>
                </a:ext>
              </a:extLst>
            </p:cNvPr>
            <p:cNvSpPr/>
            <p:nvPr/>
          </p:nvSpPr>
          <p:spPr>
            <a:xfrm>
              <a:off x="9289089" y="3590475"/>
              <a:ext cx="77816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29E9A3DC-BD2B-4F54-9DD0-36BCD3893A11}"/>
                </a:ext>
              </a:extLst>
            </p:cNvPr>
            <p:cNvSpPr/>
            <p:nvPr/>
          </p:nvSpPr>
          <p:spPr>
            <a:xfrm>
              <a:off x="9289089" y="3793648"/>
              <a:ext cx="77816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6" name="Rectangle: Rounded Corners 105">
              <a:extLst>
                <a:ext uri="{FF2B5EF4-FFF2-40B4-BE49-F238E27FC236}">
                  <a16:creationId xmlns:a16="http://schemas.microsoft.com/office/drawing/2014/main" id="{F5067291-8AF1-4378-AB9F-28A0AEB87559}"/>
                </a:ext>
              </a:extLst>
            </p:cNvPr>
            <p:cNvSpPr/>
            <p:nvPr/>
          </p:nvSpPr>
          <p:spPr>
            <a:xfrm>
              <a:off x="9289089" y="4006252"/>
              <a:ext cx="77816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3D816B82-00A0-49B8-A605-49AC846D90BD}"/>
                </a:ext>
              </a:extLst>
            </p:cNvPr>
            <p:cNvSpPr/>
            <p:nvPr/>
          </p:nvSpPr>
          <p:spPr>
            <a:xfrm>
              <a:off x="9289089" y="4201667"/>
              <a:ext cx="77816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9F735EE0-6547-4D22-B427-43591A3FB416}"/>
                </a:ext>
              </a:extLst>
            </p:cNvPr>
            <p:cNvSpPr/>
            <p:nvPr/>
          </p:nvSpPr>
          <p:spPr>
            <a:xfrm>
              <a:off x="9289089" y="4404840"/>
              <a:ext cx="77816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1F8EA388-A2FB-489E-9E3C-1173EF0B17D5}"/>
                </a:ext>
              </a:extLst>
            </p:cNvPr>
            <p:cNvSpPr/>
            <p:nvPr/>
          </p:nvSpPr>
          <p:spPr>
            <a:xfrm>
              <a:off x="9289089" y="4589132"/>
              <a:ext cx="77816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3B6148A2-5AC6-498C-82BC-7DD9F81ED086}"/>
                </a:ext>
              </a:extLst>
            </p:cNvPr>
            <p:cNvSpPr/>
            <p:nvPr/>
          </p:nvSpPr>
          <p:spPr>
            <a:xfrm>
              <a:off x="9289089" y="4784547"/>
              <a:ext cx="77816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73620F43-CE18-41C8-9587-1F4C61977B9E}"/>
                </a:ext>
              </a:extLst>
            </p:cNvPr>
            <p:cNvSpPr/>
            <p:nvPr/>
          </p:nvSpPr>
          <p:spPr>
            <a:xfrm>
              <a:off x="8902951" y="1606533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2" name="Rectangle: Rounded Corners 111">
              <a:extLst>
                <a:ext uri="{FF2B5EF4-FFF2-40B4-BE49-F238E27FC236}">
                  <a16:creationId xmlns:a16="http://schemas.microsoft.com/office/drawing/2014/main" id="{28A299C8-A8B0-479F-8796-060E8C6D83D6}"/>
                </a:ext>
              </a:extLst>
            </p:cNvPr>
            <p:cNvSpPr/>
            <p:nvPr/>
          </p:nvSpPr>
          <p:spPr>
            <a:xfrm>
              <a:off x="8905442" y="2539417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26C3E16B-E057-4A25-978C-05FAD42E49C2}"/>
                </a:ext>
              </a:extLst>
            </p:cNvPr>
            <p:cNvSpPr/>
            <p:nvPr/>
          </p:nvSpPr>
          <p:spPr>
            <a:xfrm>
              <a:off x="8908203" y="2737506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4" name="Rectangle: Rounded Corners 113">
              <a:extLst>
                <a:ext uri="{FF2B5EF4-FFF2-40B4-BE49-F238E27FC236}">
                  <a16:creationId xmlns:a16="http://schemas.microsoft.com/office/drawing/2014/main" id="{FB76903F-29BC-4C0D-977A-6AC9E846FA88}"/>
                </a:ext>
              </a:extLst>
            </p:cNvPr>
            <p:cNvSpPr/>
            <p:nvPr/>
          </p:nvSpPr>
          <p:spPr>
            <a:xfrm>
              <a:off x="8907684" y="2926195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5" name="Rectangle: Rounded Corners 114">
              <a:extLst>
                <a:ext uri="{FF2B5EF4-FFF2-40B4-BE49-F238E27FC236}">
                  <a16:creationId xmlns:a16="http://schemas.microsoft.com/office/drawing/2014/main" id="{867483AF-EB42-4708-B658-A1A2BCCAB559}"/>
                </a:ext>
              </a:extLst>
            </p:cNvPr>
            <p:cNvSpPr/>
            <p:nvPr/>
          </p:nvSpPr>
          <p:spPr>
            <a:xfrm>
              <a:off x="8904943" y="2363322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1B6E233E-0095-4F21-89AE-407DD2AB96EE}"/>
                </a:ext>
              </a:extLst>
            </p:cNvPr>
            <p:cNvSpPr/>
            <p:nvPr/>
          </p:nvSpPr>
          <p:spPr>
            <a:xfrm>
              <a:off x="8905202" y="3305541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D44698E3-A420-48BA-ACC1-8A199AE28A16}"/>
                </a:ext>
              </a:extLst>
            </p:cNvPr>
            <p:cNvSpPr/>
            <p:nvPr/>
          </p:nvSpPr>
          <p:spPr>
            <a:xfrm>
              <a:off x="8907963" y="3503630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8" name="Rectangle: Rounded Corners 117">
              <a:extLst>
                <a:ext uri="{FF2B5EF4-FFF2-40B4-BE49-F238E27FC236}">
                  <a16:creationId xmlns:a16="http://schemas.microsoft.com/office/drawing/2014/main" id="{DE91EBA0-5F81-4B53-AE8B-897C49889D18}"/>
                </a:ext>
              </a:extLst>
            </p:cNvPr>
            <p:cNvSpPr/>
            <p:nvPr/>
          </p:nvSpPr>
          <p:spPr>
            <a:xfrm>
              <a:off x="8907444" y="3692319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FBFD092F-3113-4442-BC56-F0B5DE7E7B82}"/>
                </a:ext>
              </a:extLst>
            </p:cNvPr>
            <p:cNvSpPr/>
            <p:nvPr/>
          </p:nvSpPr>
          <p:spPr>
            <a:xfrm>
              <a:off x="8904703" y="3129446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0" name="Rectangle: Rounded Corners 119">
              <a:extLst>
                <a:ext uri="{FF2B5EF4-FFF2-40B4-BE49-F238E27FC236}">
                  <a16:creationId xmlns:a16="http://schemas.microsoft.com/office/drawing/2014/main" id="{9B7CD5F4-92AE-4919-A02F-9B42281FED64}"/>
                </a:ext>
              </a:extLst>
            </p:cNvPr>
            <p:cNvSpPr/>
            <p:nvPr/>
          </p:nvSpPr>
          <p:spPr>
            <a:xfrm>
              <a:off x="8904836" y="4064948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1" name="Rectangle: Rounded Corners 120">
              <a:extLst>
                <a:ext uri="{FF2B5EF4-FFF2-40B4-BE49-F238E27FC236}">
                  <a16:creationId xmlns:a16="http://schemas.microsoft.com/office/drawing/2014/main" id="{DCF834ED-4B62-4BAF-8E70-0551728B98BB}"/>
                </a:ext>
              </a:extLst>
            </p:cNvPr>
            <p:cNvSpPr/>
            <p:nvPr/>
          </p:nvSpPr>
          <p:spPr>
            <a:xfrm>
              <a:off x="8907597" y="4263037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3DC7E20E-D497-41E4-8EE9-A193ACD0CAC4}"/>
                </a:ext>
              </a:extLst>
            </p:cNvPr>
            <p:cNvSpPr/>
            <p:nvPr/>
          </p:nvSpPr>
          <p:spPr>
            <a:xfrm>
              <a:off x="8907078" y="4451726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3" name="Rectangle: Rounded Corners 122">
              <a:extLst>
                <a:ext uri="{FF2B5EF4-FFF2-40B4-BE49-F238E27FC236}">
                  <a16:creationId xmlns:a16="http://schemas.microsoft.com/office/drawing/2014/main" id="{B11208BF-6DDC-4F49-9C3F-860DA87B5950}"/>
                </a:ext>
              </a:extLst>
            </p:cNvPr>
            <p:cNvSpPr/>
            <p:nvPr/>
          </p:nvSpPr>
          <p:spPr>
            <a:xfrm>
              <a:off x="8904337" y="3888853"/>
              <a:ext cx="138983" cy="154428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BA6F0136-D1E6-4654-9F2A-D9CB56821741}"/>
                </a:ext>
              </a:extLst>
            </p:cNvPr>
            <p:cNvSpPr/>
            <p:nvPr/>
          </p:nvSpPr>
          <p:spPr>
            <a:xfrm>
              <a:off x="8902951" y="4659795"/>
              <a:ext cx="138983" cy="299220"/>
            </a:xfrm>
            <a:prstGeom prst="roundRect">
              <a:avLst>
                <a:gd name="adj" fmla="val 142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B2E634BF-AEBE-40B7-BF72-BB01E3642071}"/>
              </a:ext>
            </a:extLst>
          </p:cNvPr>
          <p:cNvGrpSpPr/>
          <p:nvPr/>
        </p:nvGrpSpPr>
        <p:grpSpPr>
          <a:xfrm>
            <a:off x="8149302" y="5700647"/>
            <a:ext cx="1196514" cy="926520"/>
            <a:chOff x="8149302" y="5700647"/>
            <a:chExt cx="1196514" cy="926520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9D0E1F75-DCED-4CB8-8A74-F75493A43B15}"/>
                </a:ext>
              </a:extLst>
            </p:cNvPr>
            <p:cNvSpPr/>
            <p:nvPr/>
          </p:nvSpPr>
          <p:spPr>
            <a:xfrm>
              <a:off x="8149302" y="5700647"/>
              <a:ext cx="887483" cy="926520"/>
            </a:xfrm>
            <a:prstGeom prst="ellipse">
              <a:avLst/>
            </a:prstGeom>
            <a:solidFill>
              <a:srgbClr val="E48D24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72193689-1FFB-49C9-843D-6742E787F93B}"/>
                </a:ext>
              </a:extLst>
            </p:cNvPr>
            <p:cNvSpPr/>
            <p:nvPr/>
          </p:nvSpPr>
          <p:spPr>
            <a:xfrm rot="694126">
              <a:off x="9018006" y="6225810"/>
              <a:ext cx="327810" cy="1286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8F80F984-5B73-4A74-999C-BA3200B1C722}"/>
                </a:ext>
              </a:extLst>
            </p:cNvPr>
            <p:cNvSpPr/>
            <p:nvPr/>
          </p:nvSpPr>
          <p:spPr>
            <a:xfrm>
              <a:off x="8179676" y="5730766"/>
              <a:ext cx="828760" cy="422953"/>
            </a:xfrm>
            <a:custGeom>
              <a:avLst/>
              <a:gdLst>
                <a:gd name="connsiteX0" fmla="*/ 0 w 822434"/>
                <a:gd name="connsiteY0" fmla="*/ 470337 h 470337"/>
                <a:gd name="connsiteX1" fmla="*/ 28903 w 822434"/>
                <a:gd name="connsiteY1" fmla="*/ 278524 h 470337"/>
                <a:gd name="connsiteX2" fmla="*/ 78827 w 822434"/>
                <a:gd name="connsiteY2" fmla="*/ 186558 h 470337"/>
                <a:gd name="connsiteX3" fmla="*/ 149772 w 822434"/>
                <a:gd name="connsiteY3" fmla="*/ 99848 h 470337"/>
                <a:gd name="connsiteX4" fmla="*/ 215462 w 822434"/>
                <a:gd name="connsiteY4" fmla="*/ 52551 h 470337"/>
                <a:gd name="connsiteX5" fmla="*/ 317938 w 822434"/>
                <a:gd name="connsiteY5" fmla="*/ 5255 h 470337"/>
                <a:gd name="connsiteX6" fmla="*/ 436179 w 822434"/>
                <a:gd name="connsiteY6" fmla="*/ 0 h 470337"/>
                <a:gd name="connsiteX7" fmla="*/ 564931 w 822434"/>
                <a:gd name="connsiteY7" fmla="*/ 36786 h 470337"/>
                <a:gd name="connsiteX8" fmla="*/ 643758 w 822434"/>
                <a:gd name="connsiteY8" fmla="*/ 73572 h 470337"/>
                <a:gd name="connsiteX9" fmla="*/ 706821 w 822434"/>
                <a:gd name="connsiteY9" fmla="*/ 144517 h 470337"/>
                <a:gd name="connsiteX10" fmla="*/ 777765 w 822434"/>
                <a:gd name="connsiteY10" fmla="*/ 233855 h 470337"/>
                <a:gd name="connsiteX11" fmla="*/ 822434 w 822434"/>
                <a:gd name="connsiteY11" fmla="*/ 402020 h 470337"/>
                <a:gd name="connsiteX12" fmla="*/ 819807 w 822434"/>
                <a:gd name="connsiteY12" fmla="*/ 462455 h 470337"/>
                <a:gd name="connsiteX13" fmla="*/ 751490 w 822434"/>
                <a:gd name="connsiteY13" fmla="*/ 378372 h 470337"/>
                <a:gd name="connsiteX14" fmla="*/ 670034 w 822434"/>
                <a:gd name="connsiteY14" fmla="*/ 346841 h 470337"/>
                <a:gd name="connsiteX15" fmla="*/ 593834 w 822434"/>
                <a:gd name="connsiteY15" fmla="*/ 352096 h 470337"/>
                <a:gd name="connsiteX16" fmla="*/ 536027 w 822434"/>
                <a:gd name="connsiteY16" fmla="*/ 341586 h 470337"/>
                <a:gd name="connsiteX17" fmla="*/ 483476 w 822434"/>
                <a:gd name="connsiteY17" fmla="*/ 323193 h 470337"/>
                <a:gd name="connsiteX18" fmla="*/ 386255 w 822434"/>
                <a:gd name="connsiteY18" fmla="*/ 320565 h 470337"/>
                <a:gd name="connsiteX19" fmla="*/ 302172 w 822434"/>
                <a:gd name="connsiteY19" fmla="*/ 325820 h 470337"/>
                <a:gd name="connsiteX20" fmla="*/ 270641 w 822434"/>
                <a:gd name="connsiteY20" fmla="*/ 328448 h 470337"/>
                <a:gd name="connsiteX21" fmla="*/ 189186 w 822434"/>
                <a:gd name="connsiteY21" fmla="*/ 357351 h 470337"/>
                <a:gd name="connsiteX22" fmla="*/ 136634 w 822434"/>
                <a:gd name="connsiteY22" fmla="*/ 381000 h 470337"/>
                <a:gd name="connsiteX23" fmla="*/ 112986 w 822434"/>
                <a:gd name="connsiteY23" fmla="*/ 396765 h 470337"/>
                <a:gd name="connsiteX24" fmla="*/ 81455 w 822434"/>
                <a:gd name="connsiteY24" fmla="*/ 423041 h 470337"/>
                <a:gd name="connsiteX25" fmla="*/ 60434 w 822434"/>
                <a:gd name="connsiteY25" fmla="*/ 438806 h 470337"/>
                <a:gd name="connsiteX26" fmla="*/ 0 w 822434"/>
                <a:gd name="connsiteY26" fmla="*/ 470337 h 47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22434" h="470337">
                  <a:moveTo>
                    <a:pt x="0" y="470337"/>
                  </a:moveTo>
                  <a:lnTo>
                    <a:pt x="28903" y="278524"/>
                  </a:lnTo>
                  <a:lnTo>
                    <a:pt x="78827" y="186558"/>
                  </a:lnTo>
                  <a:lnTo>
                    <a:pt x="149772" y="99848"/>
                  </a:lnTo>
                  <a:lnTo>
                    <a:pt x="215462" y="52551"/>
                  </a:lnTo>
                  <a:lnTo>
                    <a:pt x="317938" y="5255"/>
                  </a:lnTo>
                  <a:lnTo>
                    <a:pt x="436179" y="0"/>
                  </a:lnTo>
                  <a:lnTo>
                    <a:pt x="564931" y="36786"/>
                  </a:lnTo>
                  <a:lnTo>
                    <a:pt x="643758" y="73572"/>
                  </a:lnTo>
                  <a:lnTo>
                    <a:pt x="706821" y="144517"/>
                  </a:lnTo>
                  <a:lnTo>
                    <a:pt x="777765" y="233855"/>
                  </a:lnTo>
                  <a:lnTo>
                    <a:pt x="822434" y="402020"/>
                  </a:lnTo>
                  <a:lnTo>
                    <a:pt x="819807" y="462455"/>
                  </a:lnTo>
                  <a:lnTo>
                    <a:pt x="751490" y="378372"/>
                  </a:lnTo>
                  <a:lnTo>
                    <a:pt x="670034" y="346841"/>
                  </a:lnTo>
                  <a:lnTo>
                    <a:pt x="593834" y="352096"/>
                  </a:lnTo>
                  <a:lnTo>
                    <a:pt x="536027" y="341586"/>
                  </a:lnTo>
                  <a:lnTo>
                    <a:pt x="483476" y="323193"/>
                  </a:lnTo>
                  <a:lnTo>
                    <a:pt x="386255" y="320565"/>
                  </a:lnTo>
                  <a:lnTo>
                    <a:pt x="302172" y="325820"/>
                  </a:lnTo>
                  <a:cubicBezTo>
                    <a:pt x="275912" y="328738"/>
                    <a:pt x="286455" y="328448"/>
                    <a:pt x="270641" y="328448"/>
                  </a:cubicBezTo>
                  <a:lnTo>
                    <a:pt x="189186" y="357351"/>
                  </a:lnTo>
                  <a:lnTo>
                    <a:pt x="136634" y="381000"/>
                  </a:lnTo>
                  <a:cubicBezTo>
                    <a:pt x="116647" y="395275"/>
                    <a:pt x="124980" y="390767"/>
                    <a:pt x="112986" y="396765"/>
                  </a:cubicBezTo>
                  <a:lnTo>
                    <a:pt x="81455" y="423041"/>
                  </a:lnTo>
                  <a:cubicBezTo>
                    <a:pt x="62397" y="439376"/>
                    <a:pt x="71137" y="438806"/>
                    <a:pt x="60434" y="438806"/>
                  </a:cubicBezTo>
                  <a:lnTo>
                    <a:pt x="0" y="470337"/>
                  </a:lnTo>
                  <a:close/>
                </a:path>
              </a:pathLst>
            </a:custGeom>
            <a:solidFill>
              <a:srgbClr val="EBA9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6BB03E2B-65D2-43CC-B083-6EC37C9F1C0B}"/>
              </a:ext>
            </a:extLst>
          </p:cNvPr>
          <p:cNvGrpSpPr/>
          <p:nvPr/>
        </p:nvGrpSpPr>
        <p:grpSpPr>
          <a:xfrm rot="6891701">
            <a:off x="8902348" y="53768"/>
            <a:ext cx="925947" cy="1248118"/>
            <a:chOff x="4541519" y="800814"/>
            <a:chExt cx="1775015" cy="1856748"/>
          </a:xfrm>
        </p:grpSpPr>
        <p:sp>
          <p:nvSpPr>
            <p:cNvPr id="130" name="Rectangle: Rounded Corners 129">
              <a:extLst>
                <a:ext uri="{FF2B5EF4-FFF2-40B4-BE49-F238E27FC236}">
                  <a16:creationId xmlns:a16="http://schemas.microsoft.com/office/drawing/2014/main" id="{99323451-4237-4C76-A643-1EB5BB059DC8}"/>
                </a:ext>
              </a:extLst>
            </p:cNvPr>
            <p:cNvSpPr/>
            <p:nvPr/>
          </p:nvSpPr>
          <p:spPr>
            <a:xfrm>
              <a:off x="4755748" y="800814"/>
              <a:ext cx="1560786" cy="1856748"/>
            </a:xfrm>
            <a:prstGeom prst="roundRect">
              <a:avLst>
                <a:gd name="adj" fmla="val 0"/>
              </a:avLst>
            </a:prstGeom>
            <a:solidFill>
              <a:srgbClr val="F351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1" name="Rectangle: Rounded Corners 130">
              <a:extLst>
                <a:ext uri="{FF2B5EF4-FFF2-40B4-BE49-F238E27FC236}">
                  <a16:creationId xmlns:a16="http://schemas.microsoft.com/office/drawing/2014/main" id="{CAC9FFA5-681A-4B2E-8EA9-FEED937E9A84}"/>
                </a:ext>
              </a:extLst>
            </p:cNvPr>
            <p:cNvSpPr/>
            <p:nvPr/>
          </p:nvSpPr>
          <p:spPr>
            <a:xfrm>
              <a:off x="4906221" y="1011018"/>
              <a:ext cx="1259840" cy="277942"/>
            </a:xfrm>
            <a:prstGeom prst="roundRect">
              <a:avLst>
                <a:gd name="adj" fmla="val 53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2" name="Rectangle: Top Corners Rounded 131">
              <a:extLst>
                <a:ext uri="{FF2B5EF4-FFF2-40B4-BE49-F238E27FC236}">
                  <a16:creationId xmlns:a16="http://schemas.microsoft.com/office/drawing/2014/main" id="{EDA0424B-A705-45C0-9997-B8F82797703A}"/>
                </a:ext>
              </a:extLst>
            </p:cNvPr>
            <p:cNvSpPr/>
            <p:nvPr/>
          </p:nvSpPr>
          <p:spPr>
            <a:xfrm rot="16200000">
              <a:off x="3737628" y="1604705"/>
              <a:ext cx="1856748" cy="248965"/>
            </a:xfrm>
            <a:prstGeom prst="round2SameRect">
              <a:avLst/>
            </a:prstGeom>
            <a:solidFill>
              <a:srgbClr val="5184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CD56918C-46B6-421E-8558-1830EE0FAFBF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1072195"/>
              <a:ext cx="103578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09E446A5-FE43-43BA-9268-96D567920C59}"/>
                </a:ext>
              </a:extLst>
            </p:cNvPr>
            <p:cNvCxnSpPr>
              <a:cxnSpLocks/>
            </p:cNvCxnSpPr>
            <p:nvPr/>
          </p:nvCxnSpPr>
          <p:spPr>
            <a:xfrm>
              <a:off x="5029200" y="1159859"/>
              <a:ext cx="103578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Rectangle: Rounded Corners 10">
            <a:extLst>
              <a:ext uri="{FF2B5EF4-FFF2-40B4-BE49-F238E27FC236}">
                <a16:creationId xmlns:a16="http://schemas.microsoft.com/office/drawing/2014/main" id="{9C503236-923C-4E49-9B07-91138236A3B2}"/>
              </a:ext>
            </a:extLst>
          </p:cNvPr>
          <p:cNvSpPr/>
          <p:nvPr/>
        </p:nvSpPr>
        <p:spPr>
          <a:xfrm>
            <a:off x="10241607" y="1245214"/>
            <a:ext cx="1699842" cy="4333632"/>
          </a:xfrm>
          <a:custGeom>
            <a:avLst/>
            <a:gdLst>
              <a:gd name="connsiteX0" fmla="*/ 0 w 2410308"/>
              <a:gd name="connsiteY0" fmla="*/ 69224 h 3889948"/>
              <a:gd name="connsiteX1" fmla="*/ 69224 w 2410308"/>
              <a:gd name="connsiteY1" fmla="*/ 0 h 3889948"/>
              <a:gd name="connsiteX2" fmla="*/ 2341084 w 2410308"/>
              <a:gd name="connsiteY2" fmla="*/ 0 h 3889948"/>
              <a:gd name="connsiteX3" fmla="*/ 2410308 w 2410308"/>
              <a:gd name="connsiteY3" fmla="*/ 69224 h 3889948"/>
              <a:gd name="connsiteX4" fmla="*/ 2410308 w 2410308"/>
              <a:gd name="connsiteY4" fmla="*/ 3820724 h 3889948"/>
              <a:gd name="connsiteX5" fmla="*/ 2341084 w 2410308"/>
              <a:gd name="connsiteY5" fmla="*/ 3889948 h 3889948"/>
              <a:gd name="connsiteX6" fmla="*/ 69224 w 2410308"/>
              <a:gd name="connsiteY6" fmla="*/ 3889948 h 3889948"/>
              <a:gd name="connsiteX7" fmla="*/ 0 w 2410308"/>
              <a:gd name="connsiteY7" fmla="*/ 3820724 h 3889948"/>
              <a:gd name="connsiteX8" fmla="*/ 0 w 2410308"/>
              <a:gd name="connsiteY8" fmla="*/ 69224 h 3889948"/>
              <a:gd name="connsiteX0" fmla="*/ 0 w 2410333"/>
              <a:gd name="connsiteY0" fmla="*/ 335232 h 4155956"/>
              <a:gd name="connsiteX1" fmla="*/ 69224 w 2410333"/>
              <a:gd name="connsiteY1" fmla="*/ 266008 h 4155956"/>
              <a:gd name="connsiteX2" fmla="*/ 2374335 w 2410333"/>
              <a:gd name="connsiteY2" fmla="*/ 0 h 4155956"/>
              <a:gd name="connsiteX3" fmla="*/ 2410308 w 2410333"/>
              <a:gd name="connsiteY3" fmla="*/ 335232 h 4155956"/>
              <a:gd name="connsiteX4" fmla="*/ 2410308 w 2410333"/>
              <a:gd name="connsiteY4" fmla="*/ 4086732 h 4155956"/>
              <a:gd name="connsiteX5" fmla="*/ 2341084 w 2410333"/>
              <a:gd name="connsiteY5" fmla="*/ 4155956 h 4155956"/>
              <a:gd name="connsiteX6" fmla="*/ 69224 w 2410333"/>
              <a:gd name="connsiteY6" fmla="*/ 4155956 h 4155956"/>
              <a:gd name="connsiteX7" fmla="*/ 0 w 2410333"/>
              <a:gd name="connsiteY7" fmla="*/ 4086732 h 4155956"/>
              <a:gd name="connsiteX8" fmla="*/ 0 w 2410333"/>
              <a:gd name="connsiteY8" fmla="*/ 335232 h 4155956"/>
              <a:gd name="connsiteX0" fmla="*/ 0 w 2410333"/>
              <a:gd name="connsiteY0" fmla="*/ 335232 h 4155956"/>
              <a:gd name="connsiteX1" fmla="*/ 69224 w 2410333"/>
              <a:gd name="connsiteY1" fmla="*/ 266008 h 4155956"/>
              <a:gd name="connsiteX2" fmla="*/ 2374335 w 2410333"/>
              <a:gd name="connsiteY2" fmla="*/ 0 h 4155956"/>
              <a:gd name="connsiteX3" fmla="*/ 2410308 w 2410333"/>
              <a:gd name="connsiteY3" fmla="*/ 335232 h 4155956"/>
              <a:gd name="connsiteX4" fmla="*/ 2410308 w 2410333"/>
              <a:gd name="connsiteY4" fmla="*/ 4086732 h 4155956"/>
              <a:gd name="connsiteX5" fmla="*/ 2341084 w 2410333"/>
              <a:gd name="connsiteY5" fmla="*/ 4155956 h 4155956"/>
              <a:gd name="connsiteX6" fmla="*/ 69224 w 2410333"/>
              <a:gd name="connsiteY6" fmla="*/ 4155956 h 4155956"/>
              <a:gd name="connsiteX7" fmla="*/ 0 w 2410333"/>
              <a:gd name="connsiteY7" fmla="*/ 4086732 h 4155956"/>
              <a:gd name="connsiteX8" fmla="*/ 0 w 2410333"/>
              <a:gd name="connsiteY8" fmla="*/ 335232 h 4155956"/>
              <a:gd name="connsiteX0" fmla="*/ 0 w 2410333"/>
              <a:gd name="connsiteY0" fmla="*/ 335232 h 4155956"/>
              <a:gd name="connsiteX1" fmla="*/ 69224 w 2410333"/>
              <a:gd name="connsiteY1" fmla="*/ 266008 h 4155956"/>
              <a:gd name="connsiteX2" fmla="*/ 2374335 w 2410333"/>
              <a:gd name="connsiteY2" fmla="*/ 0 h 4155956"/>
              <a:gd name="connsiteX3" fmla="*/ 2410308 w 2410333"/>
              <a:gd name="connsiteY3" fmla="*/ 335232 h 4155956"/>
              <a:gd name="connsiteX4" fmla="*/ 2410308 w 2410333"/>
              <a:gd name="connsiteY4" fmla="*/ 4086732 h 4155956"/>
              <a:gd name="connsiteX5" fmla="*/ 2341084 w 2410333"/>
              <a:gd name="connsiteY5" fmla="*/ 4155956 h 4155956"/>
              <a:gd name="connsiteX6" fmla="*/ 69224 w 2410333"/>
              <a:gd name="connsiteY6" fmla="*/ 4155956 h 4155956"/>
              <a:gd name="connsiteX7" fmla="*/ 0 w 2410333"/>
              <a:gd name="connsiteY7" fmla="*/ 4086732 h 4155956"/>
              <a:gd name="connsiteX8" fmla="*/ 0 w 2410333"/>
              <a:gd name="connsiteY8" fmla="*/ 335232 h 4155956"/>
              <a:gd name="connsiteX0" fmla="*/ 0 w 2476810"/>
              <a:gd name="connsiteY0" fmla="*/ 335232 h 4316178"/>
              <a:gd name="connsiteX1" fmla="*/ 69224 w 2476810"/>
              <a:gd name="connsiteY1" fmla="*/ 266008 h 4316178"/>
              <a:gd name="connsiteX2" fmla="*/ 2374335 w 2476810"/>
              <a:gd name="connsiteY2" fmla="*/ 0 h 4316178"/>
              <a:gd name="connsiteX3" fmla="*/ 2410308 w 2476810"/>
              <a:gd name="connsiteY3" fmla="*/ 335232 h 4316178"/>
              <a:gd name="connsiteX4" fmla="*/ 2476810 w 2476810"/>
              <a:gd name="connsiteY4" fmla="*/ 4311176 h 4316178"/>
              <a:gd name="connsiteX5" fmla="*/ 2341084 w 2476810"/>
              <a:gd name="connsiteY5" fmla="*/ 4155956 h 4316178"/>
              <a:gd name="connsiteX6" fmla="*/ 69224 w 2476810"/>
              <a:gd name="connsiteY6" fmla="*/ 4155956 h 4316178"/>
              <a:gd name="connsiteX7" fmla="*/ 0 w 2476810"/>
              <a:gd name="connsiteY7" fmla="*/ 4086732 h 4316178"/>
              <a:gd name="connsiteX8" fmla="*/ 0 w 2476810"/>
              <a:gd name="connsiteY8" fmla="*/ 335232 h 4316178"/>
              <a:gd name="connsiteX0" fmla="*/ 0 w 2476810"/>
              <a:gd name="connsiteY0" fmla="*/ 335232 h 4363774"/>
              <a:gd name="connsiteX1" fmla="*/ 69224 w 2476810"/>
              <a:gd name="connsiteY1" fmla="*/ 266008 h 4363774"/>
              <a:gd name="connsiteX2" fmla="*/ 2374335 w 2476810"/>
              <a:gd name="connsiteY2" fmla="*/ 0 h 4363774"/>
              <a:gd name="connsiteX3" fmla="*/ 2410308 w 2476810"/>
              <a:gd name="connsiteY3" fmla="*/ 335232 h 4363774"/>
              <a:gd name="connsiteX4" fmla="*/ 2476810 w 2476810"/>
              <a:gd name="connsiteY4" fmla="*/ 4311176 h 4363774"/>
              <a:gd name="connsiteX5" fmla="*/ 2307833 w 2476810"/>
              <a:gd name="connsiteY5" fmla="*/ 4363774 h 4363774"/>
              <a:gd name="connsiteX6" fmla="*/ 69224 w 2476810"/>
              <a:gd name="connsiteY6" fmla="*/ 4155956 h 4363774"/>
              <a:gd name="connsiteX7" fmla="*/ 0 w 2476810"/>
              <a:gd name="connsiteY7" fmla="*/ 4086732 h 4363774"/>
              <a:gd name="connsiteX8" fmla="*/ 0 w 2476810"/>
              <a:gd name="connsiteY8" fmla="*/ 335232 h 4363774"/>
              <a:gd name="connsiteX0" fmla="*/ 0 w 2526686"/>
              <a:gd name="connsiteY0" fmla="*/ 335232 h 4363774"/>
              <a:gd name="connsiteX1" fmla="*/ 69224 w 2526686"/>
              <a:gd name="connsiteY1" fmla="*/ 266008 h 4363774"/>
              <a:gd name="connsiteX2" fmla="*/ 2374335 w 2526686"/>
              <a:gd name="connsiteY2" fmla="*/ 0 h 4363774"/>
              <a:gd name="connsiteX3" fmla="*/ 2410308 w 2526686"/>
              <a:gd name="connsiteY3" fmla="*/ 335232 h 4363774"/>
              <a:gd name="connsiteX4" fmla="*/ 2526686 w 2526686"/>
              <a:gd name="connsiteY4" fmla="*/ 4236362 h 4363774"/>
              <a:gd name="connsiteX5" fmla="*/ 2307833 w 2526686"/>
              <a:gd name="connsiteY5" fmla="*/ 4363774 h 4363774"/>
              <a:gd name="connsiteX6" fmla="*/ 69224 w 2526686"/>
              <a:gd name="connsiteY6" fmla="*/ 4155956 h 4363774"/>
              <a:gd name="connsiteX7" fmla="*/ 0 w 2526686"/>
              <a:gd name="connsiteY7" fmla="*/ 4086732 h 4363774"/>
              <a:gd name="connsiteX8" fmla="*/ 0 w 2526686"/>
              <a:gd name="connsiteY8" fmla="*/ 335232 h 4363774"/>
              <a:gd name="connsiteX0" fmla="*/ 0 w 2526686"/>
              <a:gd name="connsiteY0" fmla="*/ 418359 h 4446901"/>
              <a:gd name="connsiteX1" fmla="*/ 69224 w 2526686"/>
              <a:gd name="connsiteY1" fmla="*/ 349135 h 4446901"/>
              <a:gd name="connsiteX2" fmla="*/ 2249644 w 2526686"/>
              <a:gd name="connsiteY2" fmla="*/ 0 h 4446901"/>
              <a:gd name="connsiteX3" fmla="*/ 2410308 w 2526686"/>
              <a:gd name="connsiteY3" fmla="*/ 418359 h 4446901"/>
              <a:gd name="connsiteX4" fmla="*/ 2526686 w 2526686"/>
              <a:gd name="connsiteY4" fmla="*/ 4319489 h 4446901"/>
              <a:gd name="connsiteX5" fmla="*/ 2307833 w 2526686"/>
              <a:gd name="connsiteY5" fmla="*/ 4446901 h 4446901"/>
              <a:gd name="connsiteX6" fmla="*/ 69224 w 2526686"/>
              <a:gd name="connsiteY6" fmla="*/ 4239083 h 4446901"/>
              <a:gd name="connsiteX7" fmla="*/ 0 w 2526686"/>
              <a:gd name="connsiteY7" fmla="*/ 4169859 h 4446901"/>
              <a:gd name="connsiteX8" fmla="*/ 0 w 2526686"/>
              <a:gd name="connsiteY8" fmla="*/ 418359 h 4446901"/>
              <a:gd name="connsiteX0" fmla="*/ 0 w 2526686"/>
              <a:gd name="connsiteY0" fmla="*/ 418359 h 4446901"/>
              <a:gd name="connsiteX1" fmla="*/ 69224 w 2526686"/>
              <a:gd name="connsiteY1" fmla="*/ 349135 h 4446901"/>
              <a:gd name="connsiteX2" fmla="*/ 2249644 w 2526686"/>
              <a:gd name="connsiteY2" fmla="*/ 0 h 4446901"/>
              <a:gd name="connsiteX3" fmla="*/ 2476810 w 2526686"/>
              <a:gd name="connsiteY3" fmla="*/ 351857 h 4446901"/>
              <a:gd name="connsiteX4" fmla="*/ 2526686 w 2526686"/>
              <a:gd name="connsiteY4" fmla="*/ 4319489 h 4446901"/>
              <a:gd name="connsiteX5" fmla="*/ 2307833 w 2526686"/>
              <a:gd name="connsiteY5" fmla="*/ 4446901 h 4446901"/>
              <a:gd name="connsiteX6" fmla="*/ 69224 w 2526686"/>
              <a:gd name="connsiteY6" fmla="*/ 4239083 h 4446901"/>
              <a:gd name="connsiteX7" fmla="*/ 0 w 2526686"/>
              <a:gd name="connsiteY7" fmla="*/ 4169859 h 4446901"/>
              <a:gd name="connsiteX8" fmla="*/ 0 w 2526686"/>
              <a:gd name="connsiteY8" fmla="*/ 418359 h 4446901"/>
              <a:gd name="connsiteX0" fmla="*/ 0 w 2526686"/>
              <a:gd name="connsiteY0" fmla="*/ 385108 h 4413650"/>
              <a:gd name="connsiteX1" fmla="*/ 69224 w 2526686"/>
              <a:gd name="connsiteY1" fmla="*/ 315884 h 4413650"/>
              <a:gd name="connsiteX2" fmla="*/ 2374335 w 2526686"/>
              <a:gd name="connsiteY2" fmla="*/ 0 h 4413650"/>
              <a:gd name="connsiteX3" fmla="*/ 2476810 w 2526686"/>
              <a:gd name="connsiteY3" fmla="*/ 318606 h 4413650"/>
              <a:gd name="connsiteX4" fmla="*/ 2526686 w 2526686"/>
              <a:gd name="connsiteY4" fmla="*/ 4286238 h 4413650"/>
              <a:gd name="connsiteX5" fmla="*/ 2307833 w 2526686"/>
              <a:gd name="connsiteY5" fmla="*/ 4413650 h 4413650"/>
              <a:gd name="connsiteX6" fmla="*/ 69224 w 2526686"/>
              <a:gd name="connsiteY6" fmla="*/ 4205832 h 4413650"/>
              <a:gd name="connsiteX7" fmla="*/ 0 w 2526686"/>
              <a:gd name="connsiteY7" fmla="*/ 4136608 h 4413650"/>
              <a:gd name="connsiteX8" fmla="*/ 0 w 2526686"/>
              <a:gd name="connsiteY8" fmla="*/ 385108 h 4413650"/>
              <a:gd name="connsiteX0" fmla="*/ 0 w 2526686"/>
              <a:gd name="connsiteY0" fmla="*/ 385108 h 4413650"/>
              <a:gd name="connsiteX1" fmla="*/ 69224 w 2526686"/>
              <a:gd name="connsiteY1" fmla="*/ 315884 h 4413650"/>
              <a:gd name="connsiteX2" fmla="*/ 2374335 w 2526686"/>
              <a:gd name="connsiteY2" fmla="*/ 0 h 4413650"/>
              <a:gd name="connsiteX3" fmla="*/ 2476810 w 2526686"/>
              <a:gd name="connsiteY3" fmla="*/ 318606 h 4413650"/>
              <a:gd name="connsiteX4" fmla="*/ 2526686 w 2526686"/>
              <a:gd name="connsiteY4" fmla="*/ 4286238 h 4413650"/>
              <a:gd name="connsiteX5" fmla="*/ 2307833 w 2526686"/>
              <a:gd name="connsiteY5" fmla="*/ 4413650 h 4413650"/>
              <a:gd name="connsiteX6" fmla="*/ 69224 w 2526686"/>
              <a:gd name="connsiteY6" fmla="*/ 4205832 h 4413650"/>
              <a:gd name="connsiteX7" fmla="*/ 0 w 2526686"/>
              <a:gd name="connsiteY7" fmla="*/ 4136608 h 4413650"/>
              <a:gd name="connsiteX8" fmla="*/ 0 w 2526686"/>
              <a:gd name="connsiteY8" fmla="*/ 385108 h 4413650"/>
              <a:gd name="connsiteX0" fmla="*/ 0 w 2526686"/>
              <a:gd name="connsiteY0" fmla="*/ 385108 h 4413650"/>
              <a:gd name="connsiteX1" fmla="*/ 85850 w 2526686"/>
              <a:gd name="connsiteY1" fmla="*/ 357448 h 4413650"/>
              <a:gd name="connsiteX2" fmla="*/ 2374335 w 2526686"/>
              <a:gd name="connsiteY2" fmla="*/ 0 h 4413650"/>
              <a:gd name="connsiteX3" fmla="*/ 2476810 w 2526686"/>
              <a:gd name="connsiteY3" fmla="*/ 318606 h 4413650"/>
              <a:gd name="connsiteX4" fmla="*/ 2526686 w 2526686"/>
              <a:gd name="connsiteY4" fmla="*/ 4286238 h 4413650"/>
              <a:gd name="connsiteX5" fmla="*/ 2307833 w 2526686"/>
              <a:gd name="connsiteY5" fmla="*/ 4413650 h 4413650"/>
              <a:gd name="connsiteX6" fmla="*/ 69224 w 2526686"/>
              <a:gd name="connsiteY6" fmla="*/ 4205832 h 4413650"/>
              <a:gd name="connsiteX7" fmla="*/ 0 w 2526686"/>
              <a:gd name="connsiteY7" fmla="*/ 4136608 h 4413650"/>
              <a:gd name="connsiteX8" fmla="*/ 0 w 2526686"/>
              <a:gd name="connsiteY8" fmla="*/ 385108 h 4413650"/>
              <a:gd name="connsiteX0" fmla="*/ 0 w 2526686"/>
              <a:gd name="connsiteY0" fmla="*/ 385108 h 4413650"/>
              <a:gd name="connsiteX1" fmla="*/ 85850 w 2526686"/>
              <a:gd name="connsiteY1" fmla="*/ 357448 h 4413650"/>
              <a:gd name="connsiteX2" fmla="*/ 2374335 w 2526686"/>
              <a:gd name="connsiteY2" fmla="*/ 0 h 4413650"/>
              <a:gd name="connsiteX3" fmla="*/ 2476810 w 2526686"/>
              <a:gd name="connsiteY3" fmla="*/ 318606 h 4413650"/>
              <a:gd name="connsiteX4" fmla="*/ 2526686 w 2526686"/>
              <a:gd name="connsiteY4" fmla="*/ 4286238 h 4413650"/>
              <a:gd name="connsiteX5" fmla="*/ 2307833 w 2526686"/>
              <a:gd name="connsiteY5" fmla="*/ 4413650 h 4413650"/>
              <a:gd name="connsiteX6" fmla="*/ 69224 w 2526686"/>
              <a:gd name="connsiteY6" fmla="*/ 4205832 h 4413650"/>
              <a:gd name="connsiteX7" fmla="*/ 0 w 2526686"/>
              <a:gd name="connsiteY7" fmla="*/ 4136608 h 4413650"/>
              <a:gd name="connsiteX8" fmla="*/ 0 w 2526686"/>
              <a:gd name="connsiteY8" fmla="*/ 385108 h 4413650"/>
              <a:gd name="connsiteX0" fmla="*/ 0 w 2526686"/>
              <a:gd name="connsiteY0" fmla="*/ 385108 h 4413650"/>
              <a:gd name="connsiteX1" fmla="*/ 85850 w 2526686"/>
              <a:gd name="connsiteY1" fmla="*/ 357448 h 4413650"/>
              <a:gd name="connsiteX2" fmla="*/ 2374335 w 2526686"/>
              <a:gd name="connsiteY2" fmla="*/ 0 h 4413650"/>
              <a:gd name="connsiteX3" fmla="*/ 2476810 w 2526686"/>
              <a:gd name="connsiteY3" fmla="*/ 318606 h 4413650"/>
              <a:gd name="connsiteX4" fmla="*/ 2526686 w 2526686"/>
              <a:gd name="connsiteY4" fmla="*/ 4286238 h 4413650"/>
              <a:gd name="connsiteX5" fmla="*/ 2307833 w 2526686"/>
              <a:gd name="connsiteY5" fmla="*/ 4413650 h 4413650"/>
              <a:gd name="connsiteX6" fmla="*/ 69224 w 2526686"/>
              <a:gd name="connsiteY6" fmla="*/ 4205832 h 4413650"/>
              <a:gd name="connsiteX7" fmla="*/ 0 w 2526686"/>
              <a:gd name="connsiteY7" fmla="*/ 4136608 h 4413650"/>
              <a:gd name="connsiteX8" fmla="*/ 0 w 2526686"/>
              <a:gd name="connsiteY8" fmla="*/ 385108 h 4413650"/>
              <a:gd name="connsiteX0" fmla="*/ 0 w 2526686"/>
              <a:gd name="connsiteY0" fmla="*/ 385108 h 4413650"/>
              <a:gd name="connsiteX1" fmla="*/ 85850 w 2526686"/>
              <a:gd name="connsiteY1" fmla="*/ 357448 h 4413650"/>
              <a:gd name="connsiteX2" fmla="*/ 2374335 w 2526686"/>
              <a:gd name="connsiteY2" fmla="*/ 0 h 4413650"/>
              <a:gd name="connsiteX3" fmla="*/ 2476810 w 2526686"/>
              <a:gd name="connsiteY3" fmla="*/ 318606 h 4413650"/>
              <a:gd name="connsiteX4" fmla="*/ 2526686 w 2526686"/>
              <a:gd name="connsiteY4" fmla="*/ 4286238 h 4413650"/>
              <a:gd name="connsiteX5" fmla="*/ 2307833 w 2526686"/>
              <a:gd name="connsiteY5" fmla="*/ 4413650 h 4413650"/>
              <a:gd name="connsiteX6" fmla="*/ 69224 w 2526686"/>
              <a:gd name="connsiteY6" fmla="*/ 4205832 h 4413650"/>
              <a:gd name="connsiteX7" fmla="*/ 0 w 2526686"/>
              <a:gd name="connsiteY7" fmla="*/ 4136608 h 4413650"/>
              <a:gd name="connsiteX8" fmla="*/ 0 w 2526686"/>
              <a:gd name="connsiteY8" fmla="*/ 385108 h 4413650"/>
              <a:gd name="connsiteX0" fmla="*/ 0 w 2526686"/>
              <a:gd name="connsiteY0" fmla="*/ 385108 h 4413650"/>
              <a:gd name="connsiteX1" fmla="*/ 85850 w 2526686"/>
              <a:gd name="connsiteY1" fmla="*/ 357448 h 4413650"/>
              <a:gd name="connsiteX2" fmla="*/ 2374335 w 2526686"/>
              <a:gd name="connsiteY2" fmla="*/ 0 h 4413650"/>
              <a:gd name="connsiteX3" fmla="*/ 2476810 w 2526686"/>
              <a:gd name="connsiteY3" fmla="*/ 318606 h 4413650"/>
              <a:gd name="connsiteX4" fmla="*/ 2526686 w 2526686"/>
              <a:gd name="connsiteY4" fmla="*/ 4286238 h 4413650"/>
              <a:gd name="connsiteX5" fmla="*/ 2307833 w 2526686"/>
              <a:gd name="connsiteY5" fmla="*/ 4413650 h 4413650"/>
              <a:gd name="connsiteX6" fmla="*/ 69224 w 2526686"/>
              <a:gd name="connsiteY6" fmla="*/ 4205832 h 4413650"/>
              <a:gd name="connsiteX7" fmla="*/ 0 w 2526686"/>
              <a:gd name="connsiteY7" fmla="*/ 4136608 h 4413650"/>
              <a:gd name="connsiteX8" fmla="*/ 0 w 2526686"/>
              <a:gd name="connsiteY8" fmla="*/ 385108 h 4413650"/>
              <a:gd name="connsiteX0" fmla="*/ 0 w 2526686"/>
              <a:gd name="connsiteY0" fmla="*/ 385108 h 4413650"/>
              <a:gd name="connsiteX1" fmla="*/ 85850 w 2526686"/>
              <a:gd name="connsiteY1" fmla="*/ 357448 h 4413650"/>
              <a:gd name="connsiteX2" fmla="*/ 2374335 w 2526686"/>
              <a:gd name="connsiteY2" fmla="*/ 0 h 4413650"/>
              <a:gd name="connsiteX3" fmla="*/ 2518374 w 2526686"/>
              <a:gd name="connsiteY3" fmla="*/ 210541 h 4413650"/>
              <a:gd name="connsiteX4" fmla="*/ 2526686 w 2526686"/>
              <a:gd name="connsiteY4" fmla="*/ 4286238 h 4413650"/>
              <a:gd name="connsiteX5" fmla="*/ 2307833 w 2526686"/>
              <a:gd name="connsiteY5" fmla="*/ 4413650 h 4413650"/>
              <a:gd name="connsiteX6" fmla="*/ 69224 w 2526686"/>
              <a:gd name="connsiteY6" fmla="*/ 4205832 h 4413650"/>
              <a:gd name="connsiteX7" fmla="*/ 0 w 2526686"/>
              <a:gd name="connsiteY7" fmla="*/ 4136608 h 4413650"/>
              <a:gd name="connsiteX8" fmla="*/ 0 w 2526686"/>
              <a:gd name="connsiteY8" fmla="*/ 385108 h 4413650"/>
              <a:gd name="connsiteX0" fmla="*/ 0 w 2526686"/>
              <a:gd name="connsiteY0" fmla="*/ 351857 h 4380399"/>
              <a:gd name="connsiteX1" fmla="*/ 85850 w 2526686"/>
              <a:gd name="connsiteY1" fmla="*/ 324197 h 4380399"/>
              <a:gd name="connsiteX2" fmla="*/ 2233019 w 2526686"/>
              <a:gd name="connsiteY2" fmla="*/ 0 h 4380399"/>
              <a:gd name="connsiteX3" fmla="*/ 2518374 w 2526686"/>
              <a:gd name="connsiteY3" fmla="*/ 177290 h 4380399"/>
              <a:gd name="connsiteX4" fmla="*/ 2526686 w 2526686"/>
              <a:gd name="connsiteY4" fmla="*/ 4252987 h 4380399"/>
              <a:gd name="connsiteX5" fmla="*/ 2307833 w 2526686"/>
              <a:gd name="connsiteY5" fmla="*/ 4380399 h 4380399"/>
              <a:gd name="connsiteX6" fmla="*/ 69224 w 2526686"/>
              <a:gd name="connsiteY6" fmla="*/ 4172581 h 4380399"/>
              <a:gd name="connsiteX7" fmla="*/ 0 w 2526686"/>
              <a:gd name="connsiteY7" fmla="*/ 4103357 h 4380399"/>
              <a:gd name="connsiteX8" fmla="*/ 0 w 2526686"/>
              <a:gd name="connsiteY8" fmla="*/ 351857 h 4380399"/>
              <a:gd name="connsiteX0" fmla="*/ 0 w 2526686"/>
              <a:gd name="connsiteY0" fmla="*/ 353197 h 4381739"/>
              <a:gd name="connsiteX1" fmla="*/ 85850 w 2526686"/>
              <a:gd name="connsiteY1" fmla="*/ 325537 h 4381739"/>
              <a:gd name="connsiteX2" fmla="*/ 2233019 w 2526686"/>
              <a:gd name="connsiteY2" fmla="*/ 1340 h 4381739"/>
              <a:gd name="connsiteX3" fmla="*/ 2493435 w 2526686"/>
              <a:gd name="connsiteY3" fmla="*/ 29000 h 4381739"/>
              <a:gd name="connsiteX4" fmla="*/ 2526686 w 2526686"/>
              <a:gd name="connsiteY4" fmla="*/ 4254327 h 4381739"/>
              <a:gd name="connsiteX5" fmla="*/ 2307833 w 2526686"/>
              <a:gd name="connsiteY5" fmla="*/ 4381739 h 4381739"/>
              <a:gd name="connsiteX6" fmla="*/ 69224 w 2526686"/>
              <a:gd name="connsiteY6" fmla="*/ 4173921 h 4381739"/>
              <a:gd name="connsiteX7" fmla="*/ 0 w 2526686"/>
              <a:gd name="connsiteY7" fmla="*/ 4104697 h 4381739"/>
              <a:gd name="connsiteX8" fmla="*/ 0 w 2526686"/>
              <a:gd name="connsiteY8" fmla="*/ 353197 h 4381739"/>
              <a:gd name="connsiteX0" fmla="*/ 0 w 2526686"/>
              <a:gd name="connsiteY0" fmla="*/ 348208 h 4376750"/>
              <a:gd name="connsiteX1" fmla="*/ 85850 w 2526686"/>
              <a:gd name="connsiteY1" fmla="*/ 320548 h 4376750"/>
              <a:gd name="connsiteX2" fmla="*/ 2266269 w 2526686"/>
              <a:gd name="connsiteY2" fmla="*/ 4664 h 4376750"/>
              <a:gd name="connsiteX3" fmla="*/ 2493435 w 2526686"/>
              <a:gd name="connsiteY3" fmla="*/ 24011 h 4376750"/>
              <a:gd name="connsiteX4" fmla="*/ 2526686 w 2526686"/>
              <a:gd name="connsiteY4" fmla="*/ 4249338 h 4376750"/>
              <a:gd name="connsiteX5" fmla="*/ 2307833 w 2526686"/>
              <a:gd name="connsiteY5" fmla="*/ 4376750 h 4376750"/>
              <a:gd name="connsiteX6" fmla="*/ 69224 w 2526686"/>
              <a:gd name="connsiteY6" fmla="*/ 4168932 h 4376750"/>
              <a:gd name="connsiteX7" fmla="*/ 0 w 2526686"/>
              <a:gd name="connsiteY7" fmla="*/ 4099708 h 4376750"/>
              <a:gd name="connsiteX8" fmla="*/ 0 w 2526686"/>
              <a:gd name="connsiteY8" fmla="*/ 348208 h 4376750"/>
              <a:gd name="connsiteX0" fmla="*/ 0 w 2526686"/>
              <a:gd name="connsiteY0" fmla="*/ 343544 h 4372086"/>
              <a:gd name="connsiteX1" fmla="*/ 85850 w 2526686"/>
              <a:gd name="connsiteY1" fmla="*/ 315884 h 4372086"/>
              <a:gd name="connsiteX2" fmla="*/ 2266269 w 2526686"/>
              <a:gd name="connsiteY2" fmla="*/ 0 h 4372086"/>
              <a:gd name="connsiteX3" fmla="*/ 2501747 w 2526686"/>
              <a:gd name="connsiteY3" fmla="*/ 152350 h 4372086"/>
              <a:gd name="connsiteX4" fmla="*/ 2526686 w 2526686"/>
              <a:gd name="connsiteY4" fmla="*/ 4244674 h 4372086"/>
              <a:gd name="connsiteX5" fmla="*/ 2307833 w 2526686"/>
              <a:gd name="connsiteY5" fmla="*/ 4372086 h 4372086"/>
              <a:gd name="connsiteX6" fmla="*/ 69224 w 2526686"/>
              <a:gd name="connsiteY6" fmla="*/ 4164268 h 4372086"/>
              <a:gd name="connsiteX7" fmla="*/ 0 w 2526686"/>
              <a:gd name="connsiteY7" fmla="*/ 4095044 h 4372086"/>
              <a:gd name="connsiteX8" fmla="*/ 0 w 2526686"/>
              <a:gd name="connsiteY8" fmla="*/ 343544 h 4372086"/>
              <a:gd name="connsiteX0" fmla="*/ 0 w 2526686"/>
              <a:gd name="connsiteY0" fmla="*/ 459922 h 4488464"/>
              <a:gd name="connsiteX1" fmla="*/ 85850 w 2526686"/>
              <a:gd name="connsiteY1" fmla="*/ 432262 h 4488464"/>
              <a:gd name="connsiteX2" fmla="*/ 2316146 w 2526686"/>
              <a:gd name="connsiteY2" fmla="*/ 0 h 4488464"/>
              <a:gd name="connsiteX3" fmla="*/ 2501747 w 2526686"/>
              <a:gd name="connsiteY3" fmla="*/ 268728 h 4488464"/>
              <a:gd name="connsiteX4" fmla="*/ 2526686 w 2526686"/>
              <a:gd name="connsiteY4" fmla="*/ 4361052 h 4488464"/>
              <a:gd name="connsiteX5" fmla="*/ 2307833 w 2526686"/>
              <a:gd name="connsiteY5" fmla="*/ 4488464 h 4488464"/>
              <a:gd name="connsiteX6" fmla="*/ 69224 w 2526686"/>
              <a:gd name="connsiteY6" fmla="*/ 4280646 h 4488464"/>
              <a:gd name="connsiteX7" fmla="*/ 0 w 2526686"/>
              <a:gd name="connsiteY7" fmla="*/ 4211422 h 4488464"/>
              <a:gd name="connsiteX8" fmla="*/ 0 w 2526686"/>
              <a:gd name="connsiteY8" fmla="*/ 459922 h 4488464"/>
              <a:gd name="connsiteX0" fmla="*/ 0 w 2526686"/>
              <a:gd name="connsiteY0" fmla="*/ 451610 h 4480152"/>
              <a:gd name="connsiteX1" fmla="*/ 85850 w 2526686"/>
              <a:gd name="connsiteY1" fmla="*/ 423950 h 4480152"/>
              <a:gd name="connsiteX2" fmla="*/ 2374335 w 2526686"/>
              <a:gd name="connsiteY2" fmla="*/ 0 h 4480152"/>
              <a:gd name="connsiteX3" fmla="*/ 2501747 w 2526686"/>
              <a:gd name="connsiteY3" fmla="*/ 260416 h 4480152"/>
              <a:gd name="connsiteX4" fmla="*/ 2526686 w 2526686"/>
              <a:gd name="connsiteY4" fmla="*/ 4352740 h 4480152"/>
              <a:gd name="connsiteX5" fmla="*/ 2307833 w 2526686"/>
              <a:gd name="connsiteY5" fmla="*/ 4480152 h 4480152"/>
              <a:gd name="connsiteX6" fmla="*/ 69224 w 2526686"/>
              <a:gd name="connsiteY6" fmla="*/ 4272334 h 4480152"/>
              <a:gd name="connsiteX7" fmla="*/ 0 w 2526686"/>
              <a:gd name="connsiteY7" fmla="*/ 4203110 h 4480152"/>
              <a:gd name="connsiteX8" fmla="*/ 0 w 2526686"/>
              <a:gd name="connsiteY8" fmla="*/ 451610 h 4480152"/>
              <a:gd name="connsiteX0" fmla="*/ 0 w 2526686"/>
              <a:gd name="connsiteY0" fmla="*/ 401733 h 4430275"/>
              <a:gd name="connsiteX1" fmla="*/ 85850 w 2526686"/>
              <a:gd name="connsiteY1" fmla="*/ 374073 h 4430275"/>
              <a:gd name="connsiteX2" fmla="*/ 2407585 w 2526686"/>
              <a:gd name="connsiteY2" fmla="*/ 0 h 4430275"/>
              <a:gd name="connsiteX3" fmla="*/ 2501747 w 2526686"/>
              <a:gd name="connsiteY3" fmla="*/ 210539 h 4430275"/>
              <a:gd name="connsiteX4" fmla="*/ 2526686 w 2526686"/>
              <a:gd name="connsiteY4" fmla="*/ 4302863 h 4430275"/>
              <a:gd name="connsiteX5" fmla="*/ 2307833 w 2526686"/>
              <a:gd name="connsiteY5" fmla="*/ 4430275 h 4430275"/>
              <a:gd name="connsiteX6" fmla="*/ 69224 w 2526686"/>
              <a:gd name="connsiteY6" fmla="*/ 4222457 h 4430275"/>
              <a:gd name="connsiteX7" fmla="*/ 0 w 2526686"/>
              <a:gd name="connsiteY7" fmla="*/ 4153233 h 4430275"/>
              <a:gd name="connsiteX8" fmla="*/ 0 w 2526686"/>
              <a:gd name="connsiteY8" fmla="*/ 401733 h 4430275"/>
              <a:gd name="connsiteX0" fmla="*/ 0 w 2526686"/>
              <a:gd name="connsiteY0" fmla="*/ 401733 h 4521715"/>
              <a:gd name="connsiteX1" fmla="*/ 85850 w 2526686"/>
              <a:gd name="connsiteY1" fmla="*/ 374073 h 4521715"/>
              <a:gd name="connsiteX2" fmla="*/ 2407585 w 2526686"/>
              <a:gd name="connsiteY2" fmla="*/ 0 h 4521715"/>
              <a:gd name="connsiteX3" fmla="*/ 2501747 w 2526686"/>
              <a:gd name="connsiteY3" fmla="*/ 210539 h 4521715"/>
              <a:gd name="connsiteX4" fmla="*/ 2526686 w 2526686"/>
              <a:gd name="connsiteY4" fmla="*/ 4302863 h 4521715"/>
              <a:gd name="connsiteX5" fmla="*/ 2307833 w 2526686"/>
              <a:gd name="connsiteY5" fmla="*/ 4521715 h 4521715"/>
              <a:gd name="connsiteX6" fmla="*/ 69224 w 2526686"/>
              <a:gd name="connsiteY6" fmla="*/ 4222457 h 4521715"/>
              <a:gd name="connsiteX7" fmla="*/ 0 w 2526686"/>
              <a:gd name="connsiteY7" fmla="*/ 4153233 h 4521715"/>
              <a:gd name="connsiteX8" fmla="*/ 0 w 2526686"/>
              <a:gd name="connsiteY8" fmla="*/ 401733 h 4521715"/>
              <a:gd name="connsiteX0" fmla="*/ 0 w 2501888"/>
              <a:gd name="connsiteY0" fmla="*/ 401733 h 4521715"/>
              <a:gd name="connsiteX1" fmla="*/ 85850 w 2501888"/>
              <a:gd name="connsiteY1" fmla="*/ 374073 h 4521715"/>
              <a:gd name="connsiteX2" fmla="*/ 2407585 w 2501888"/>
              <a:gd name="connsiteY2" fmla="*/ 0 h 4521715"/>
              <a:gd name="connsiteX3" fmla="*/ 2501747 w 2501888"/>
              <a:gd name="connsiteY3" fmla="*/ 210539 h 4521715"/>
              <a:gd name="connsiteX4" fmla="*/ 2468497 w 2501888"/>
              <a:gd name="connsiteY4" fmla="*/ 4327801 h 4521715"/>
              <a:gd name="connsiteX5" fmla="*/ 2307833 w 2501888"/>
              <a:gd name="connsiteY5" fmla="*/ 4521715 h 4521715"/>
              <a:gd name="connsiteX6" fmla="*/ 69224 w 2501888"/>
              <a:gd name="connsiteY6" fmla="*/ 4222457 h 4521715"/>
              <a:gd name="connsiteX7" fmla="*/ 0 w 2501888"/>
              <a:gd name="connsiteY7" fmla="*/ 4153233 h 4521715"/>
              <a:gd name="connsiteX8" fmla="*/ 0 w 2501888"/>
              <a:gd name="connsiteY8" fmla="*/ 401733 h 4521715"/>
              <a:gd name="connsiteX0" fmla="*/ 0 w 2493613"/>
              <a:gd name="connsiteY0" fmla="*/ 401733 h 4521715"/>
              <a:gd name="connsiteX1" fmla="*/ 85850 w 2493613"/>
              <a:gd name="connsiteY1" fmla="*/ 374073 h 4521715"/>
              <a:gd name="connsiteX2" fmla="*/ 2407585 w 2493613"/>
              <a:gd name="connsiteY2" fmla="*/ 0 h 4521715"/>
              <a:gd name="connsiteX3" fmla="*/ 2493435 w 2493613"/>
              <a:gd name="connsiteY3" fmla="*/ 185601 h 4521715"/>
              <a:gd name="connsiteX4" fmla="*/ 2468497 w 2493613"/>
              <a:gd name="connsiteY4" fmla="*/ 4327801 h 4521715"/>
              <a:gd name="connsiteX5" fmla="*/ 2307833 w 2493613"/>
              <a:gd name="connsiteY5" fmla="*/ 4521715 h 4521715"/>
              <a:gd name="connsiteX6" fmla="*/ 69224 w 2493613"/>
              <a:gd name="connsiteY6" fmla="*/ 4222457 h 4521715"/>
              <a:gd name="connsiteX7" fmla="*/ 0 w 2493613"/>
              <a:gd name="connsiteY7" fmla="*/ 4153233 h 4521715"/>
              <a:gd name="connsiteX8" fmla="*/ 0 w 2493613"/>
              <a:gd name="connsiteY8" fmla="*/ 401733 h 4521715"/>
              <a:gd name="connsiteX0" fmla="*/ 0 w 2493613"/>
              <a:gd name="connsiteY0" fmla="*/ 368482 h 4488464"/>
              <a:gd name="connsiteX1" fmla="*/ 85850 w 2493613"/>
              <a:gd name="connsiteY1" fmla="*/ 340822 h 4488464"/>
              <a:gd name="connsiteX2" fmla="*/ 2349396 w 2493613"/>
              <a:gd name="connsiteY2" fmla="*/ 0 h 4488464"/>
              <a:gd name="connsiteX3" fmla="*/ 2493435 w 2493613"/>
              <a:gd name="connsiteY3" fmla="*/ 152350 h 4488464"/>
              <a:gd name="connsiteX4" fmla="*/ 2468497 w 2493613"/>
              <a:gd name="connsiteY4" fmla="*/ 4294550 h 4488464"/>
              <a:gd name="connsiteX5" fmla="*/ 2307833 w 2493613"/>
              <a:gd name="connsiteY5" fmla="*/ 4488464 h 4488464"/>
              <a:gd name="connsiteX6" fmla="*/ 69224 w 2493613"/>
              <a:gd name="connsiteY6" fmla="*/ 4189206 h 4488464"/>
              <a:gd name="connsiteX7" fmla="*/ 0 w 2493613"/>
              <a:gd name="connsiteY7" fmla="*/ 4119982 h 4488464"/>
              <a:gd name="connsiteX8" fmla="*/ 0 w 2493613"/>
              <a:gd name="connsiteY8" fmla="*/ 368482 h 4488464"/>
              <a:gd name="connsiteX0" fmla="*/ 0 w 2493613"/>
              <a:gd name="connsiteY0" fmla="*/ 368482 h 4488464"/>
              <a:gd name="connsiteX1" fmla="*/ 85850 w 2493613"/>
              <a:gd name="connsiteY1" fmla="*/ 340822 h 4488464"/>
              <a:gd name="connsiteX2" fmla="*/ 2349396 w 2493613"/>
              <a:gd name="connsiteY2" fmla="*/ 0 h 4488464"/>
              <a:gd name="connsiteX3" fmla="*/ 2493435 w 2493613"/>
              <a:gd name="connsiteY3" fmla="*/ 152350 h 4488464"/>
              <a:gd name="connsiteX4" fmla="*/ 2468497 w 2493613"/>
              <a:gd name="connsiteY4" fmla="*/ 4294550 h 4488464"/>
              <a:gd name="connsiteX5" fmla="*/ 2307833 w 2493613"/>
              <a:gd name="connsiteY5" fmla="*/ 4488464 h 4488464"/>
              <a:gd name="connsiteX6" fmla="*/ 69224 w 2493613"/>
              <a:gd name="connsiteY6" fmla="*/ 4189206 h 4488464"/>
              <a:gd name="connsiteX7" fmla="*/ 0 w 2493613"/>
              <a:gd name="connsiteY7" fmla="*/ 4119982 h 4488464"/>
              <a:gd name="connsiteX8" fmla="*/ 0 w 2493613"/>
              <a:gd name="connsiteY8" fmla="*/ 368482 h 4488464"/>
              <a:gd name="connsiteX0" fmla="*/ 0 w 2493613"/>
              <a:gd name="connsiteY0" fmla="*/ 368482 h 4488464"/>
              <a:gd name="connsiteX1" fmla="*/ 85850 w 2493613"/>
              <a:gd name="connsiteY1" fmla="*/ 340822 h 4488464"/>
              <a:gd name="connsiteX2" fmla="*/ 2349396 w 2493613"/>
              <a:gd name="connsiteY2" fmla="*/ 0 h 4488464"/>
              <a:gd name="connsiteX3" fmla="*/ 2493435 w 2493613"/>
              <a:gd name="connsiteY3" fmla="*/ 152350 h 4488464"/>
              <a:gd name="connsiteX4" fmla="*/ 2468497 w 2493613"/>
              <a:gd name="connsiteY4" fmla="*/ 4385990 h 4488464"/>
              <a:gd name="connsiteX5" fmla="*/ 2307833 w 2493613"/>
              <a:gd name="connsiteY5" fmla="*/ 4488464 h 4488464"/>
              <a:gd name="connsiteX6" fmla="*/ 69224 w 2493613"/>
              <a:gd name="connsiteY6" fmla="*/ 4189206 h 4488464"/>
              <a:gd name="connsiteX7" fmla="*/ 0 w 2493613"/>
              <a:gd name="connsiteY7" fmla="*/ 4119982 h 4488464"/>
              <a:gd name="connsiteX8" fmla="*/ 0 w 2493613"/>
              <a:gd name="connsiteY8" fmla="*/ 368482 h 4488464"/>
              <a:gd name="connsiteX0" fmla="*/ 0 w 2493675"/>
              <a:gd name="connsiteY0" fmla="*/ 368482 h 4489804"/>
              <a:gd name="connsiteX1" fmla="*/ 85850 w 2493675"/>
              <a:gd name="connsiteY1" fmla="*/ 340822 h 4489804"/>
              <a:gd name="connsiteX2" fmla="*/ 2349396 w 2493675"/>
              <a:gd name="connsiteY2" fmla="*/ 0 h 4489804"/>
              <a:gd name="connsiteX3" fmla="*/ 2493435 w 2493675"/>
              <a:gd name="connsiteY3" fmla="*/ 152350 h 4489804"/>
              <a:gd name="connsiteX4" fmla="*/ 2476810 w 2493675"/>
              <a:gd name="connsiteY4" fmla="*/ 4460805 h 4489804"/>
              <a:gd name="connsiteX5" fmla="*/ 2307833 w 2493675"/>
              <a:gd name="connsiteY5" fmla="*/ 4488464 h 4489804"/>
              <a:gd name="connsiteX6" fmla="*/ 69224 w 2493675"/>
              <a:gd name="connsiteY6" fmla="*/ 4189206 h 4489804"/>
              <a:gd name="connsiteX7" fmla="*/ 0 w 2493675"/>
              <a:gd name="connsiteY7" fmla="*/ 4119982 h 4489804"/>
              <a:gd name="connsiteX8" fmla="*/ 0 w 2493675"/>
              <a:gd name="connsiteY8" fmla="*/ 368482 h 4489804"/>
              <a:gd name="connsiteX0" fmla="*/ 0 w 2494234"/>
              <a:gd name="connsiteY0" fmla="*/ 368482 h 4488464"/>
              <a:gd name="connsiteX1" fmla="*/ 85850 w 2494234"/>
              <a:gd name="connsiteY1" fmla="*/ 340822 h 4488464"/>
              <a:gd name="connsiteX2" fmla="*/ 2349396 w 2494234"/>
              <a:gd name="connsiteY2" fmla="*/ 0 h 4488464"/>
              <a:gd name="connsiteX3" fmla="*/ 2493435 w 2494234"/>
              <a:gd name="connsiteY3" fmla="*/ 152350 h 4488464"/>
              <a:gd name="connsiteX4" fmla="*/ 2493435 w 2494234"/>
              <a:gd name="connsiteY4" fmla="*/ 4394303 h 4488464"/>
              <a:gd name="connsiteX5" fmla="*/ 2307833 w 2494234"/>
              <a:gd name="connsiteY5" fmla="*/ 4488464 h 4488464"/>
              <a:gd name="connsiteX6" fmla="*/ 69224 w 2494234"/>
              <a:gd name="connsiteY6" fmla="*/ 4189206 h 4488464"/>
              <a:gd name="connsiteX7" fmla="*/ 0 w 2494234"/>
              <a:gd name="connsiteY7" fmla="*/ 4119982 h 4488464"/>
              <a:gd name="connsiteX8" fmla="*/ 0 w 2494234"/>
              <a:gd name="connsiteY8" fmla="*/ 368482 h 4488464"/>
              <a:gd name="connsiteX0" fmla="*/ 0 w 2515975"/>
              <a:gd name="connsiteY0" fmla="*/ 368482 h 4488464"/>
              <a:gd name="connsiteX1" fmla="*/ 85850 w 2515975"/>
              <a:gd name="connsiteY1" fmla="*/ 340822 h 4488464"/>
              <a:gd name="connsiteX2" fmla="*/ 2349396 w 2515975"/>
              <a:gd name="connsiteY2" fmla="*/ 0 h 4488464"/>
              <a:gd name="connsiteX3" fmla="*/ 2515782 w 2515975"/>
              <a:gd name="connsiteY3" fmla="*/ 152350 h 4488464"/>
              <a:gd name="connsiteX4" fmla="*/ 2493435 w 2515975"/>
              <a:gd name="connsiteY4" fmla="*/ 4394303 h 4488464"/>
              <a:gd name="connsiteX5" fmla="*/ 2307833 w 2515975"/>
              <a:gd name="connsiteY5" fmla="*/ 4488464 h 4488464"/>
              <a:gd name="connsiteX6" fmla="*/ 69224 w 2515975"/>
              <a:gd name="connsiteY6" fmla="*/ 4189206 h 4488464"/>
              <a:gd name="connsiteX7" fmla="*/ 0 w 2515975"/>
              <a:gd name="connsiteY7" fmla="*/ 4119982 h 4488464"/>
              <a:gd name="connsiteX8" fmla="*/ 0 w 2515975"/>
              <a:gd name="connsiteY8" fmla="*/ 368482 h 4488464"/>
              <a:gd name="connsiteX0" fmla="*/ 0 w 2515975"/>
              <a:gd name="connsiteY0" fmla="*/ 347700 h 4467682"/>
              <a:gd name="connsiteX1" fmla="*/ 85850 w 2515975"/>
              <a:gd name="connsiteY1" fmla="*/ 320040 h 4467682"/>
              <a:gd name="connsiteX2" fmla="*/ 2339819 w 2515975"/>
              <a:gd name="connsiteY2" fmla="*/ 0 h 4467682"/>
              <a:gd name="connsiteX3" fmla="*/ 2515782 w 2515975"/>
              <a:gd name="connsiteY3" fmla="*/ 131568 h 4467682"/>
              <a:gd name="connsiteX4" fmla="*/ 2493435 w 2515975"/>
              <a:gd name="connsiteY4" fmla="*/ 4373521 h 4467682"/>
              <a:gd name="connsiteX5" fmla="*/ 2307833 w 2515975"/>
              <a:gd name="connsiteY5" fmla="*/ 4467682 h 4467682"/>
              <a:gd name="connsiteX6" fmla="*/ 69224 w 2515975"/>
              <a:gd name="connsiteY6" fmla="*/ 4168424 h 4467682"/>
              <a:gd name="connsiteX7" fmla="*/ 0 w 2515975"/>
              <a:gd name="connsiteY7" fmla="*/ 4099200 h 4467682"/>
              <a:gd name="connsiteX8" fmla="*/ 0 w 2515975"/>
              <a:gd name="connsiteY8" fmla="*/ 347700 h 4467682"/>
              <a:gd name="connsiteX0" fmla="*/ 0 w 2515975"/>
              <a:gd name="connsiteY0" fmla="*/ 347700 h 4467682"/>
              <a:gd name="connsiteX1" fmla="*/ 85850 w 2515975"/>
              <a:gd name="connsiteY1" fmla="*/ 307051 h 4467682"/>
              <a:gd name="connsiteX2" fmla="*/ 2339819 w 2515975"/>
              <a:gd name="connsiteY2" fmla="*/ 0 h 4467682"/>
              <a:gd name="connsiteX3" fmla="*/ 2515782 w 2515975"/>
              <a:gd name="connsiteY3" fmla="*/ 131568 h 4467682"/>
              <a:gd name="connsiteX4" fmla="*/ 2493435 w 2515975"/>
              <a:gd name="connsiteY4" fmla="*/ 4373521 h 4467682"/>
              <a:gd name="connsiteX5" fmla="*/ 2307833 w 2515975"/>
              <a:gd name="connsiteY5" fmla="*/ 4467682 h 4467682"/>
              <a:gd name="connsiteX6" fmla="*/ 69224 w 2515975"/>
              <a:gd name="connsiteY6" fmla="*/ 4168424 h 4467682"/>
              <a:gd name="connsiteX7" fmla="*/ 0 w 2515975"/>
              <a:gd name="connsiteY7" fmla="*/ 4099200 h 4467682"/>
              <a:gd name="connsiteX8" fmla="*/ 0 w 2515975"/>
              <a:gd name="connsiteY8" fmla="*/ 347700 h 4467682"/>
              <a:gd name="connsiteX0" fmla="*/ 0 w 2515975"/>
              <a:gd name="connsiteY0" fmla="*/ 347700 h 4467682"/>
              <a:gd name="connsiteX1" fmla="*/ 85850 w 2515975"/>
              <a:gd name="connsiteY1" fmla="*/ 307051 h 4467682"/>
              <a:gd name="connsiteX2" fmla="*/ 2339819 w 2515975"/>
              <a:gd name="connsiteY2" fmla="*/ 0 h 4467682"/>
              <a:gd name="connsiteX3" fmla="*/ 2515782 w 2515975"/>
              <a:gd name="connsiteY3" fmla="*/ 131568 h 4467682"/>
              <a:gd name="connsiteX4" fmla="*/ 2493435 w 2515975"/>
              <a:gd name="connsiteY4" fmla="*/ 4373521 h 4467682"/>
              <a:gd name="connsiteX5" fmla="*/ 2307833 w 2515975"/>
              <a:gd name="connsiteY5" fmla="*/ 4467682 h 4467682"/>
              <a:gd name="connsiteX6" fmla="*/ 69224 w 2515975"/>
              <a:gd name="connsiteY6" fmla="*/ 4168424 h 4467682"/>
              <a:gd name="connsiteX7" fmla="*/ 0 w 2515975"/>
              <a:gd name="connsiteY7" fmla="*/ 4099200 h 4467682"/>
              <a:gd name="connsiteX8" fmla="*/ 0 w 2515975"/>
              <a:gd name="connsiteY8" fmla="*/ 347700 h 4467682"/>
              <a:gd name="connsiteX0" fmla="*/ 0 w 2544613"/>
              <a:gd name="connsiteY0" fmla="*/ 347700 h 4467682"/>
              <a:gd name="connsiteX1" fmla="*/ 85850 w 2544613"/>
              <a:gd name="connsiteY1" fmla="*/ 307051 h 4467682"/>
              <a:gd name="connsiteX2" fmla="*/ 2339819 w 2544613"/>
              <a:gd name="connsiteY2" fmla="*/ 0 h 4467682"/>
              <a:gd name="connsiteX3" fmla="*/ 2544515 w 2544613"/>
              <a:gd name="connsiteY3" fmla="*/ 131568 h 4467682"/>
              <a:gd name="connsiteX4" fmla="*/ 2493435 w 2544613"/>
              <a:gd name="connsiteY4" fmla="*/ 4373521 h 4467682"/>
              <a:gd name="connsiteX5" fmla="*/ 2307833 w 2544613"/>
              <a:gd name="connsiteY5" fmla="*/ 4467682 h 4467682"/>
              <a:gd name="connsiteX6" fmla="*/ 69224 w 2544613"/>
              <a:gd name="connsiteY6" fmla="*/ 4168424 h 4467682"/>
              <a:gd name="connsiteX7" fmla="*/ 0 w 2544613"/>
              <a:gd name="connsiteY7" fmla="*/ 4099200 h 4467682"/>
              <a:gd name="connsiteX8" fmla="*/ 0 w 2544613"/>
              <a:gd name="connsiteY8" fmla="*/ 347700 h 4467682"/>
              <a:gd name="connsiteX0" fmla="*/ 0 w 2544613"/>
              <a:gd name="connsiteY0" fmla="*/ 306136 h 4426118"/>
              <a:gd name="connsiteX1" fmla="*/ 85850 w 2544613"/>
              <a:gd name="connsiteY1" fmla="*/ 265487 h 4426118"/>
              <a:gd name="connsiteX2" fmla="*/ 2330242 w 2544613"/>
              <a:gd name="connsiteY2" fmla="*/ 0 h 4426118"/>
              <a:gd name="connsiteX3" fmla="*/ 2544515 w 2544613"/>
              <a:gd name="connsiteY3" fmla="*/ 90004 h 4426118"/>
              <a:gd name="connsiteX4" fmla="*/ 2493435 w 2544613"/>
              <a:gd name="connsiteY4" fmla="*/ 4331957 h 4426118"/>
              <a:gd name="connsiteX5" fmla="*/ 2307833 w 2544613"/>
              <a:gd name="connsiteY5" fmla="*/ 4426118 h 4426118"/>
              <a:gd name="connsiteX6" fmla="*/ 69224 w 2544613"/>
              <a:gd name="connsiteY6" fmla="*/ 4126860 h 4426118"/>
              <a:gd name="connsiteX7" fmla="*/ 0 w 2544613"/>
              <a:gd name="connsiteY7" fmla="*/ 4057636 h 4426118"/>
              <a:gd name="connsiteX8" fmla="*/ 0 w 2544613"/>
              <a:gd name="connsiteY8" fmla="*/ 306136 h 4426118"/>
              <a:gd name="connsiteX0" fmla="*/ 0 w 2544613"/>
              <a:gd name="connsiteY0" fmla="*/ 306136 h 4426118"/>
              <a:gd name="connsiteX1" fmla="*/ 85850 w 2544613"/>
              <a:gd name="connsiteY1" fmla="*/ 265487 h 4426118"/>
              <a:gd name="connsiteX2" fmla="*/ 2330242 w 2544613"/>
              <a:gd name="connsiteY2" fmla="*/ 0 h 4426118"/>
              <a:gd name="connsiteX3" fmla="*/ 2544515 w 2544613"/>
              <a:gd name="connsiteY3" fmla="*/ 90004 h 4426118"/>
              <a:gd name="connsiteX4" fmla="*/ 2493435 w 2544613"/>
              <a:gd name="connsiteY4" fmla="*/ 4331957 h 4426118"/>
              <a:gd name="connsiteX5" fmla="*/ 2307833 w 2544613"/>
              <a:gd name="connsiteY5" fmla="*/ 4426118 h 4426118"/>
              <a:gd name="connsiteX6" fmla="*/ 69224 w 2544613"/>
              <a:gd name="connsiteY6" fmla="*/ 4126860 h 4426118"/>
              <a:gd name="connsiteX7" fmla="*/ 0 w 2544613"/>
              <a:gd name="connsiteY7" fmla="*/ 4057636 h 4426118"/>
              <a:gd name="connsiteX8" fmla="*/ 0 w 2544613"/>
              <a:gd name="connsiteY8" fmla="*/ 306136 h 4426118"/>
              <a:gd name="connsiteX0" fmla="*/ 0 w 2544674"/>
              <a:gd name="connsiteY0" fmla="*/ 306136 h 4426118"/>
              <a:gd name="connsiteX1" fmla="*/ 85850 w 2544674"/>
              <a:gd name="connsiteY1" fmla="*/ 265487 h 4426118"/>
              <a:gd name="connsiteX2" fmla="*/ 2330242 w 2544674"/>
              <a:gd name="connsiteY2" fmla="*/ 0 h 4426118"/>
              <a:gd name="connsiteX3" fmla="*/ 2544515 w 2544674"/>
              <a:gd name="connsiteY3" fmla="*/ 90004 h 4426118"/>
              <a:gd name="connsiteX4" fmla="*/ 2515782 w 2544674"/>
              <a:gd name="connsiteY4" fmla="*/ 4331957 h 4426118"/>
              <a:gd name="connsiteX5" fmla="*/ 2307833 w 2544674"/>
              <a:gd name="connsiteY5" fmla="*/ 4426118 h 4426118"/>
              <a:gd name="connsiteX6" fmla="*/ 69224 w 2544674"/>
              <a:gd name="connsiteY6" fmla="*/ 4126860 h 4426118"/>
              <a:gd name="connsiteX7" fmla="*/ 0 w 2544674"/>
              <a:gd name="connsiteY7" fmla="*/ 4057636 h 4426118"/>
              <a:gd name="connsiteX8" fmla="*/ 0 w 2544674"/>
              <a:gd name="connsiteY8" fmla="*/ 306136 h 4426118"/>
              <a:gd name="connsiteX0" fmla="*/ 0 w 2544674"/>
              <a:gd name="connsiteY0" fmla="*/ 306136 h 4410531"/>
              <a:gd name="connsiteX1" fmla="*/ 85850 w 2544674"/>
              <a:gd name="connsiteY1" fmla="*/ 265487 h 4410531"/>
              <a:gd name="connsiteX2" fmla="*/ 2330242 w 2544674"/>
              <a:gd name="connsiteY2" fmla="*/ 0 h 4410531"/>
              <a:gd name="connsiteX3" fmla="*/ 2544515 w 2544674"/>
              <a:gd name="connsiteY3" fmla="*/ 90004 h 4410531"/>
              <a:gd name="connsiteX4" fmla="*/ 2515782 w 2544674"/>
              <a:gd name="connsiteY4" fmla="*/ 4331957 h 4410531"/>
              <a:gd name="connsiteX5" fmla="*/ 2307833 w 2544674"/>
              <a:gd name="connsiteY5" fmla="*/ 4410531 h 4410531"/>
              <a:gd name="connsiteX6" fmla="*/ 69224 w 2544674"/>
              <a:gd name="connsiteY6" fmla="*/ 4126860 h 4410531"/>
              <a:gd name="connsiteX7" fmla="*/ 0 w 2544674"/>
              <a:gd name="connsiteY7" fmla="*/ 4057636 h 4410531"/>
              <a:gd name="connsiteX8" fmla="*/ 0 w 2544674"/>
              <a:gd name="connsiteY8" fmla="*/ 306136 h 4410531"/>
              <a:gd name="connsiteX0" fmla="*/ 0 w 2516086"/>
              <a:gd name="connsiteY0" fmla="*/ 306136 h 4410531"/>
              <a:gd name="connsiteX1" fmla="*/ 85850 w 2516086"/>
              <a:gd name="connsiteY1" fmla="*/ 265487 h 4410531"/>
              <a:gd name="connsiteX2" fmla="*/ 2330242 w 2516086"/>
              <a:gd name="connsiteY2" fmla="*/ 0 h 4410531"/>
              <a:gd name="connsiteX3" fmla="*/ 2515216 w 2516086"/>
              <a:gd name="connsiteY3" fmla="*/ 90004 h 4410531"/>
              <a:gd name="connsiteX4" fmla="*/ 2515782 w 2516086"/>
              <a:gd name="connsiteY4" fmla="*/ 4331957 h 4410531"/>
              <a:gd name="connsiteX5" fmla="*/ 2307833 w 2516086"/>
              <a:gd name="connsiteY5" fmla="*/ 4410531 h 4410531"/>
              <a:gd name="connsiteX6" fmla="*/ 69224 w 2516086"/>
              <a:gd name="connsiteY6" fmla="*/ 4126860 h 4410531"/>
              <a:gd name="connsiteX7" fmla="*/ 0 w 2516086"/>
              <a:gd name="connsiteY7" fmla="*/ 4057636 h 4410531"/>
              <a:gd name="connsiteX8" fmla="*/ 0 w 2516086"/>
              <a:gd name="connsiteY8" fmla="*/ 306136 h 4410531"/>
              <a:gd name="connsiteX0" fmla="*/ 0 w 2516087"/>
              <a:gd name="connsiteY0" fmla="*/ 284364 h 4388759"/>
              <a:gd name="connsiteX1" fmla="*/ 85850 w 2516087"/>
              <a:gd name="connsiteY1" fmla="*/ 243715 h 4388759"/>
              <a:gd name="connsiteX2" fmla="*/ 2326986 w 2516087"/>
              <a:gd name="connsiteY2" fmla="*/ 0 h 4388759"/>
              <a:gd name="connsiteX3" fmla="*/ 2515216 w 2516087"/>
              <a:gd name="connsiteY3" fmla="*/ 68232 h 4388759"/>
              <a:gd name="connsiteX4" fmla="*/ 2515782 w 2516087"/>
              <a:gd name="connsiteY4" fmla="*/ 4310185 h 4388759"/>
              <a:gd name="connsiteX5" fmla="*/ 2307833 w 2516087"/>
              <a:gd name="connsiteY5" fmla="*/ 4388759 h 4388759"/>
              <a:gd name="connsiteX6" fmla="*/ 69224 w 2516087"/>
              <a:gd name="connsiteY6" fmla="*/ 4105088 h 4388759"/>
              <a:gd name="connsiteX7" fmla="*/ 0 w 2516087"/>
              <a:gd name="connsiteY7" fmla="*/ 4035864 h 4388759"/>
              <a:gd name="connsiteX8" fmla="*/ 0 w 2516087"/>
              <a:gd name="connsiteY8" fmla="*/ 284364 h 4388759"/>
              <a:gd name="connsiteX0" fmla="*/ 0 w 2534966"/>
              <a:gd name="connsiteY0" fmla="*/ 284364 h 4388759"/>
              <a:gd name="connsiteX1" fmla="*/ 85850 w 2534966"/>
              <a:gd name="connsiteY1" fmla="*/ 243715 h 4388759"/>
              <a:gd name="connsiteX2" fmla="*/ 2326986 w 2534966"/>
              <a:gd name="connsiteY2" fmla="*/ 0 h 4388759"/>
              <a:gd name="connsiteX3" fmla="*/ 2534748 w 2534966"/>
              <a:gd name="connsiteY3" fmla="*/ 79117 h 4388759"/>
              <a:gd name="connsiteX4" fmla="*/ 2515782 w 2534966"/>
              <a:gd name="connsiteY4" fmla="*/ 4310185 h 4388759"/>
              <a:gd name="connsiteX5" fmla="*/ 2307833 w 2534966"/>
              <a:gd name="connsiteY5" fmla="*/ 4388759 h 4388759"/>
              <a:gd name="connsiteX6" fmla="*/ 69224 w 2534966"/>
              <a:gd name="connsiteY6" fmla="*/ 4105088 h 4388759"/>
              <a:gd name="connsiteX7" fmla="*/ 0 w 2534966"/>
              <a:gd name="connsiteY7" fmla="*/ 4035864 h 4388759"/>
              <a:gd name="connsiteX8" fmla="*/ 0 w 2534966"/>
              <a:gd name="connsiteY8" fmla="*/ 284364 h 4388759"/>
              <a:gd name="connsiteX0" fmla="*/ 0 w 2534966"/>
              <a:gd name="connsiteY0" fmla="*/ 281643 h 4386038"/>
              <a:gd name="connsiteX1" fmla="*/ 85850 w 2534966"/>
              <a:gd name="connsiteY1" fmla="*/ 240994 h 4386038"/>
              <a:gd name="connsiteX2" fmla="*/ 2307454 w 2534966"/>
              <a:gd name="connsiteY2" fmla="*/ 0 h 4386038"/>
              <a:gd name="connsiteX3" fmla="*/ 2534748 w 2534966"/>
              <a:gd name="connsiteY3" fmla="*/ 76396 h 4386038"/>
              <a:gd name="connsiteX4" fmla="*/ 2515782 w 2534966"/>
              <a:gd name="connsiteY4" fmla="*/ 4307464 h 4386038"/>
              <a:gd name="connsiteX5" fmla="*/ 2307833 w 2534966"/>
              <a:gd name="connsiteY5" fmla="*/ 4386038 h 4386038"/>
              <a:gd name="connsiteX6" fmla="*/ 69224 w 2534966"/>
              <a:gd name="connsiteY6" fmla="*/ 4102367 h 4386038"/>
              <a:gd name="connsiteX7" fmla="*/ 0 w 2534966"/>
              <a:gd name="connsiteY7" fmla="*/ 4033143 h 4386038"/>
              <a:gd name="connsiteX8" fmla="*/ 0 w 2534966"/>
              <a:gd name="connsiteY8" fmla="*/ 281643 h 4386038"/>
              <a:gd name="connsiteX0" fmla="*/ 0 w 2534966"/>
              <a:gd name="connsiteY0" fmla="*/ 281643 h 4386038"/>
              <a:gd name="connsiteX1" fmla="*/ 85850 w 2534966"/>
              <a:gd name="connsiteY1" fmla="*/ 240994 h 4386038"/>
              <a:gd name="connsiteX2" fmla="*/ 2307454 w 2534966"/>
              <a:gd name="connsiteY2" fmla="*/ 0 h 4386038"/>
              <a:gd name="connsiteX3" fmla="*/ 2534748 w 2534966"/>
              <a:gd name="connsiteY3" fmla="*/ 76396 h 4386038"/>
              <a:gd name="connsiteX4" fmla="*/ 2515782 w 2534966"/>
              <a:gd name="connsiteY4" fmla="*/ 4307464 h 4386038"/>
              <a:gd name="connsiteX5" fmla="*/ 2307833 w 2534966"/>
              <a:gd name="connsiteY5" fmla="*/ 4386038 h 4386038"/>
              <a:gd name="connsiteX6" fmla="*/ 69224 w 2534966"/>
              <a:gd name="connsiteY6" fmla="*/ 4102367 h 4386038"/>
              <a:gd name="connsiteX7" fmla="*/ 0 w 2534966"/>
              <a:gd name="connsiteY7" fmla="*/ 4033143 h 4386038"/>
              <a:gd name="connsiteX8" fmla="*/ 0 w 2534966"/>
              <a:gd name="connsiteY8" fmla="*/ 281643 h 4386038"/>
              <a:gd name="connsiteX0" fmla="*/ 0 w 2534966"/>
              <a:gd name="connsiteY0" fmla="*/ 273479 h 4377874"/>
              <a:gd name="connsiteX1" fmla="*/ 85850 w 2534966"/>
              <a:gd name="connsiteY1" fmla="*/ 232830 h 4377874"/>
              <a:gd name="connsiteX2" fmla="*/ 2291177 w 2534966"/>
              <a:gd name="connsiteY2" fmla="*/ 0 h 4377874"/>
              <a:gd name="connsiteX3" fmla="*/ 2534748 w 2534966"/>
              <a:gd name="connsiteY3" fmla="*/ 68232 h 4377874"/>
              <a:gd name="connsiteX4" fmla="*/ 2515782 w 2534966"/>
              <a:gd name="connsiteY4" fmla="*/ 4299300 h 4377874"/>
              <a:gd name="connsiteX5" fmla="*/ 2307833 w 2534966"/>
              <a:gd name="connsiteY5" fmla="*/ 4377874 h 4377874"/>
              <a:gd name="connsiteX6" fmla="*/ 69224 w 2534966"/>
              <a:gd name="connsiteY6" fmla="*/ 4094203 h 4377874"/>
              <a:gd name="connsiteX7" fmla="*/ 0 w 2534966"/>
              <a:gd name="connsiteY7" fmla="*/ 4024979 h 4377874"/>
              <a:gd name="connsiteX8" fmla="*/ 0 w 2534966"/>
              <a:gd name="connsiteY8" fmla="*/ 273479 h 4377874"/>
              <a:gd name="connsiteX0" fmla="*/ 0 w 2534966"/>
              <a:gd name="connsiteY0" fmla="*/ 273479 h 4345216"/>
              <a:gd name="connsiteX1" fmla="*/ 85850 w 2534966"/>
              <a:gd name="connsiteY1" fmla="*/ 232830 h 4345216"/>
              <a:gd name="connsiteX2" fmla="*/ 2291177 w 2534966"/>
              <a:gd name="connsiteY2" fmla="*/ 0 h 4345216"/>
              <a:gd name="connsiteX3" fmla="*/ 2534748 w 2534966"/>
              <a:gd name="connsiteY3" fmla="*/ 68232 h 4345216"/>
              <a:gd name="connsiteX4" fmla="*/ 2515782 w 2534966"/>
              <a:gd name="connsiteY4" fmla="*/ 4299300 h 4345216"/>
              <a:gd name="connsiteX5" fmla="*/ 2307833 w 2534966"/>
              <a:gd name="connsiteY5" fmla="*/ 4345216 h 4345216"/>
              <a:gd name="connsiteX6" fmla="*/ 69224 w 2534966"/>
              <a:gd name="connsiteY6" fmla="*/ 4094203 h 4345216"/>
              <a:gd name="connsiteX7" fmla="*/ 0 w 2534966"/>
              <a:gd name="connsiteY7" fmla="*/ 4024979 h 4345216"/>
              <a:gd name="connsiteX8" fmla="*/ 0 w 2534966"/>
              <a:gd name="connsiteY8" fmla="*/ 273479 h 4345216"/>
              <a:gd name="connsiteX0" fmla="*/ 0 w 2535183"/>
              <a:gd name="connsiteY0" fmla="*/ 273479 h 4345216"/>
              <a:gd name="connsiteX1" fmla="*/ 85850 w 2535183"/>
              <a:gd name="connsiteY1" fmla="*/ 232830 h 4345216"/>
              <a:gd name="connsiteX2" fmla="*/ 2291177 w 2535183"/>
              <a:gd name="connsiteY2" fmla="*/ 0 h 4345216"/>
              <a:gd name="connsiteX3" fmla="*/ 2534748 w 2535183"/>
              <a:gd name="connsiteY3" fmla="*/ 68232 h 4345216"/>
              <a:gd name="connsiteX4" fmla="*/ 2528804 w 2535183"/>
              <a:gd name="connsiteY4" fmla="*/ 4304743 h 4345216"/>
              <a:gd name="connsiteX5" fmla="*/ 2307833 w 2535183"/>
              <a:gd name="connsiteY5" fmla="*/ 4345216 h 4345216"/>
              <a:gd name="connsiteX6" fmla="*/ 69224 w 2535183"/>
              <a:gd name="connsiteY6" fmla="*/ 4094203 h 4345216"/>
              <a:gd name="connsiteX7" fmla="*/ 0 w 2535183"/>
              <a:gd name="connsiteY7" fmla="*/ 4024979 h 4345216"/>
              <a:gd name="connsiteX8" fmla="*/ 0 w 2535183"/>
              <a:gd name="connsiteY8" fmla="*/ 273479 h 4345216"/>
              <a:gd name="connsiteX0" fmla="*/ 0 w 2528804"/>
              <a:gd name="connsiteY0" fmla="*/ 273479 h 4345216"/>
              <a:gd name="connsiteX1" fmla="*/ 85850 w 2528804"/>
              <a:gd name="connsiteY1" fmla="*/ 232830 h 4345216"/>
              <a:gd name="connsiteX2" fmla="*/ 2291177 w 2528804"/>
              <a:gd name="connsiteY2" fmla="*/ 0 h 4345216"/>
              <a:gd name="connsiteX3" fmla="*/ 2520323 w 2528804"/>
              <a:gd name="connsiteY3" fmla="*/ 75213 h 4345216"/>
              <a:gd name="connsiteX4" fmla="*/ 2528804 w 2528804"/>
              <a:gd name="connsiteY4" fmla="*/ 4304743 h 4345216"/>
              <a:gd name="connsiteX5" fmla="*/ 2307833 w 2528804"/>
              <a:gd name="connsiteY5" fmla="*/ 4345216 h 4345216"/>
              <a:gd name="connsiteX6" fmla="*/ 69224 w 2528804"/>
              <a:gd name="connsiteY6" fmla="*/ 4094203 h 4345216"/>
              <a:gd name="connsiteX7" fmla="*/ 0 w 2528804"/>
              <a:gd name="connsiteY7" fmla="*/ 4024979 h 4345216"/>
              <a:gd name="connsiteX8" fmla="*/ 0 w 2528804"/>
              <a:gd name="connsiteY8" fmla="*/ 273479 h 4345216"/>
              <a:gd name="connsiteX0" fmla="*/ 0 w 2528804"/>
              <a:gd name="connsiteY0" fmla="*/ 303726 h 4375463"/>
              <a:gd name="connsiteX1" fmla="*/ 85850 w 2528804"/>
              <a:gd name="connsiteY1" fmla="*/ 263077 h 4375463"/>
              <a:gd name="connsiteX2" fmla="*/ 2374834 w 2528804"/>
              <a:gd name="connsiteY2" fmla="*/ 0 h 4375463"/>
              <a:gd name="connsiteX3" fmla="*/ 2520323 w 2528804"/>
              <a:gd name="connsiteY3" fmla="*/ 105460 h 4375463"/>
              <a:gd name="connsiteX4" fmla="*/ 2528804 w 2528804"/>
              <a:gd name="connsiteY4" fmla="*/ 4334990 h 4375463"/>
              <a:gd name="connsiteX5" fmla="*/ 2307833 w 2528804"/>
              <a:gd name="connsiteY5" fmla="*/ 4375463 h 4375463"/>
              <a:gd name="connsiteX6" fmla="*/ 69224 w 2528804"/>
              <a:gd name="connsiteY6" fmla="*/ 4124450 h 4375463"/>
              <a:gd name="connsiteX7" fmla="*/ 0 w 2528804"/>
              <a:gd name="connsiteY7" fmla="*/ 4055226 h 4375463"/>
              <a:gd name="connsiteX8" fmla="*/ 0 w 2528804"/>
              <a:gd name="connsiteY8" fmla="*/ 303726 h 4375463"/>
              <a:gd name="connsiteX0" fmla="*/ 0 w 2537989"/>
              <a:gd name="connsiteY0" fmla="*/ 303726 h 4375463"/>
              <a:gd name="connsiteX1" fmla="*/ 85850 w 2537989"/>
              <a:gd name="connsiteY1" fmla="*/ 263077 h 4375463"/>
              <a:gd name="connsiteX2" fmla="*/ 2374834 w 2537989"/>
              <a:gd name="connsiteY2" fmla="*/ 0 h 4375463"/>
              <a:gd name="connsiteX3" fmla="*/ 2537633 w 2537989"/>
              <a:gd name="connsiteY3" fmla="*/ 93827 h 4375463"/>
              <a:gd name="connsiteX4" fmla="*/ 2528804 w 2537989"/>
              <a:gd name="connsiteY4" fmla="*/ 4334990 h 4375463"/>
              <a:gd name="connsiteX5" fmla="*/ 2307833 w 2537989"/>
              <a:gd name="connsiteY5" fmla="*/ 4375463 h 4375463"/>
              <a:gd name="connsiteX6" fmla="*/ 69224 w 2537989"/>
              <a:gd name="connsiteY6" fmla="*/ 4124450 h 4375463"/>
              <a:gd name="connsiteX7" fmla="*/ 0 w 2537989"/>
              <a:gd name="connsiteY7" fmla="*/ 4055226 h 4375463"/>
              <a:gd name="connsiteX8" fmla="*/ 0 w 2537989"/>
              <a:gd name="connsiteY8" fmla="*/ 303726 h 4375463"/>
              <a:gd name="connsiteX0" fmla="*/ 0 w 2537804"/>
              <a:gd name="connsiteY0" fmla="*/ 303726 h 4375463"/>
              <a:gd name="connsiteX1" fmla="*/ 85850 w 2537804"/>
              <a:gd name="connsiteY1" fmla="*/ 263077 h 4375463"/>
              <a:gd name="connsiteX2" fmla="*/ 2374834 w 2537804"/>
              <a:gd name="connsiteY2" fmla="*/ 0 h 4375463"/>
              <a:gd name="connsiteX3" fmla="*/ 2537633 w 2537804"/>
              <a:gd name="connsiteY3" fmla="*/ 93827 h 4375463"/>
              <a:gd name="connsiteX4" fmla="*/ 2511495 w 2537804"/>
              <a:gd name="connsiteY4" fmla="*/ 4176773 h 4375463"/>
              <a:gd name="connsiteX5" fmla="*/ 2307833 w 2537804"/>
              <a:gd name="connsiteY5" fmla="*/ 4375463 h 4375463"/>
              <a:gd name="connsiteX6" fmla="*/ 69224 w 2537804"/>
              <a:gd name="connsiteY6" fmla="*/ 4124450 h 4375463"/>
              <a:gd name="connsiteX7" fmla="*/ 0 w 2537804"/>
              <a:gd name="connsiteY7" fmla="*/ 4055226 h 4375463"/>
              <a:gd name="connsiteX8" fmla="*/ 0 w 2537804"/>
              <a:gd name="connsiteY8" fmla="*/ 303726 h 4375463"/>
              <a:gd name="connsiteX0" fmla="*/ 0 w 2577846"/>
              <a:gd name="connsiteY0" fmla="*/ 303726 h 4375463"/>
              <a:gd name="connsiteX1" fmla="*/ 85850 w 2577846"/>
              <a:gd name="connsiteY1" fmla="*/ 263077 h 4375463"/>
              <a:gd name="connsiteX2" fmla="*/ 2374834 w 2577846"/>
              <a:gd name="connsiteY2" fmla="*/ 0 h 4375463"/>
              <a:gd name="connsiteX3" fmla="*/ 2537633 w 2577846"/>
              <a:gd name="connsiteY3" fmla="*/ 93827 h 4375463"/>
              <a:gd name="connsiteX4" fmla="*/ 2577846 w 2577846"/>
              <a:gd name="connsiteY4" fmla="*/ 4220981 h 4375463"/>
              <a:gd name="connsiteX5" fmla="*/ 2307833 w 2577846"/>
              <a:gd name="connsiteY5" fmla="*/ 4375463 h 4375463"/>
              <a:gd name="connsiteX6" fmla="*/ 69224 w 2577846"/>
              <a:gd name="connsiteY6" fmla="*/ 4124450 h 4375463"/>
              <a:gd name="connsiteX7" fmla="*/ 0 w 2577846"/>
              <a:gd name="connsiteY7" fmla="*/ 4055226 h 4375463"/>
              <a:gd name="connsiteX8" fmla="*/ 0 w 2577846"/>
              <a:gd name="connsiteY8" fmla="*/ 303726 h 4375463"/>
              <a:gd name="connsiteX0" fmla="*/ 0 w 2577846"/>
              <a:gd name="connsiteY0" fmla="*/ 303726 h 4338236"/>
              <a:gd name="connsiteX1" fmla="*/ 85850 w 2577846"/>
              <a:gd name="connsiteY1" fmla="*/ 263077 h 4338236"/>
              <a:gd name="connsiteX2" fmla="*/ 2374834 w 2577846"/>
              <a:gd name="connsiteY2" fmla="*/ 0 h 4338236"/>
              <a:gd name="connsiteX3" fmla="*/ 2537633 w 2577846"/>
              <a:gd name="connsiteY3" fmla="*/ 93827 h 4338236"/>
              <a:gd name="connsiteX4" fmla="*/ 2577846 w 2577846"/>
              <a:gd name="connsiteY4" fmla="*/ 4220981 h 4338236"/>
              <a:gd name="connsiteX5" fmla="*/ 2299178 w 2577846"/>
              <a:gd name="connsiteY5" fmla="*/ 4338236 h 4338236"/>
              <a:gd name="connsiteX6" fmla="*/ 69224 w 2577846"/>
              <a:gd name="connsiteY6" fmla="*/ 4124450 h 4338236"/>
              <a:gd name="connsiteX7" fmla="*/ 0 w 2577846"/>
              <a:gd name="connsiteY7" fmla="*/ 4055226 h 4338236"/>
              <a:gd name="connsiteX8" fmla="*/ 0 w 2577846"/>
              <a:gd name="connsiteY8" fmla="*/ 303726 h 4338236"/>
              <a:gd name="connsiteX0" fmla="*/ 0 w 2644195"/>
              <a:gd name="connsiteY0" fmla="*/ 303726 h 4338236"/>
              <a:gd name="connsiteX1" fmla="*/ 85850 w 2644195"/>
              <a:gd name="connsiteY1" fmla="*/ 263077 h 4338236"/>
              <a:gd name="connsiteX2" fmla="*/ 2374834 w 2644195"/>
              <a:gd name="connsiteY2" fmla="*/ 0 h 4338236"/>
              <a:gd name="connsiteX3" fmla="*/ 2537633 w 2644195"/>
              <a:gd name="connsiteY3" fmla="*/ 93827 h 4338236"/>
              <a:gd name="connsiteX4" fmla="*/ 2644195 w 2644195"/>
              <a:gd name="connsiteY4" fmla="*/ 4241922 h 4338236"/>
              <a:gd name="connsiteX5" fmla="*/ 2299178 w 2644195"/>
              <a:gd name="connsiteY5" fmla="*/ 4338236 h 4338236"/>
              <a:gd name="connsiteX6" fmla="*/ 69224 w 2644195"/>
              <a:gd name="connsiteY6" fmla="*/ 4124450 h 4338236"/>
              <a:gd name="connsiteX7" fmla="*/ 0 w 2644195"/>
              <a:gd name="connsiteY7" fmla="*/ 4055226 h 4338236"/>
              <a:gd name="connsiteX8" fmla="*/ 0 w 2644195"/>
              <a:gd name="connsiteY8" fmla="*/ 303726 h 4338236"/>
              <a:gd name="connsiteX0" fmla="*/ 0 w 2624002"/>
              <a:gd name="connsiteY0" fmla="*/ 303726 h 4338236"/>
              <a:gd name="connsiteX1" fmla="*/ 85850 w 2624002"/>
              <a:gd name="connsiteY1" fmla="*/ 263077 h 4338236"/>
              <a:gd name="connsiteX2" fmla="*/ 2374834 w 2624002"/>
              <a:gd name="connsiteY2" fmla="*/ 0 h 4338236"/>
              <a:gd name="connsiteX3" fmla="*/ 2537633 w 2624002"/>
              <a:gd name="connsiteY3" fmla="*/ 93827 h 4338236"/>
              <a:gd name="connsiteX4" fmla="*/ 2624002 w 2624002"/>
              <a:gd name="connsiteY4" fmla="*/ 4239595 h 4338236"/>
              <a:gd name="connsiteX5" fmla="*/ 2299178 w 2624002"/>
              <a:gd name="connsiteY5" fmla="*/ 4338236 h 4338236"/>
              <a:gd name="connsiteX6" fmla="*/ 69224 w 2624002"/>
              <a:gd name="connsiteY6" fmla="*/ 4124450 h 4338236"/>
              <a:gd name="connsiteX7" fmla="*/ 0 w 2624002"/>
              <a:gd name="connsiteY7" fmla="*/ 4055226 h 4338236"/>
              <a:gd name="connsiteX8" fmla="*/ 0 w 2624002"/>
              <a:gd name="connsiteY8" fmla="*/ 303726 h 4338236"/>
              <a:gd name="connsiteX0" fmla="*/ 0 w 2624503"/>
              <a:gd name="connsiteY0" fmla="*/ 303726 h 4338236"/>
              <a:gd name="connsiteX1" fmla="*/ 85850 w 2624503"/>
              <a:gd name="connsiteY1" fmla="*/ 263077 h 4338236"/>
              <a:gd name="connsiteX2" fmla="*/ 2374834 w 2624503"/>
              <a:gd name="connsiteY2" fmla="*/ 0 h 4338236"/>
              <a:gd name="connsiteX3" fmla="*/ 2537633 w 2624503"/>
              <a:gd name="connsiteY3" fmla="*/ 93827 h 4338236"/>
              <a:gd name="connsiteX4" fmla="*/ 2624002 w 2624503"/>
              <a:gd name="connsiteY4" fmla="*/ 4239595 h 4338236"/>
              <a:gd name="connsiteX5" fmla="*/ 2299178 w 2624503"/>
              <a:gd name="connsiteY5" fmla="*/ 4338236 h 4338236"/>
              <a:gd name="connsiteX6" fmla="*/ 69224 w 2624503"/>
              <a:gd name="connsiteY6" fmla="*/ 4124450 h 4338236"/>
              <a:gd name="connsiteX7" fmla="*/ 0 w 2624503"/>
              <a:gd name="connsiteY7" fmla="*/ 4055226 h 4338236"/>
              <a:gd name="connsiteX8" fmla="*/ 0 w 2624503"/>
              <a:gd name="connsiteY8" fmla="*/ 303726 h 4338236"/>
              <a:gd name="connsiteX0" fmla="*/ 0 w 2626606"/>
              <a:gd name="connsiteY0" fmla="*/ 303726 h 4338236"/>
              <a:gd name="connsiteX1" fmla="*/ 85850 w 2626606"/>
              <a:gd name="connsiteY1" fmla="*/ 263077 h 4338236"/>
              <a:gd name="connsiteX2" fmla="*/ 2374834 w 2626606"/>
              <a:gd name="connsiteY2" fmla="*/ 0 h 4338236"/>
              <a:gd name="connsiteX3" fmla="*/ 2537633 w 2626606"/>
              <a:gd name="connsiteY3" fmla="*/ 93827 h 4338236"/>
              <a:gd name="connsiteX4" fmla="*/ 2624002 w 2626606"/>
              <a:gd name="connsiteY4" fmla="*/ 4239595 h 4338236"/>
              <a:gd name="connsiteX5" fmla="*/ 2299178 w 2626606"/>
              <a:gd name="connsiteY5" fmla="*/ 4338236 h 4338236"/>
              <a:gd name="connsiteX6" fmla="*/ 69224 w 2626606"/>
              <a:gd name="connsiteY6" fmla="*/ 4124450 h 4338236"/>
              <a:gd name="connsiteX7" fmla="*/ 0 w 2626606"/>
              <a:gd name="connsiteY7" fmla="*/ 4055226 h 4338236"/>
              <a:gd name="connsiteX8" fmla="*/ 0 w 2626606"/>
              <a:gd name="connsiteY8" fmla="*/ 303726 h 4338236"/>
              <a:gd name="connsiteX0" fmla="*/ 0 w 2624085"/>
              <a:gd name="connsiteY0" fmla="*/ 303726 h 4338236"/>
              <a:gd name="connsiteX1" fmla="*/ 85850 w 2624085"/>
              <a:gd name="connsiteY1" fmla="*/ 263077 h 4338236"/>
              <a:gd name="connsiteX2" fmla="*/ 2374834 w 2624085"/>
              <a:gd name="connsiteY2" fmla="*/ 0 h 4338236"/>
              <a:gd name="connsiteX3" fmla="*/ 2537633 w 2624085"/>
              <a:gd name="connsiteY3" fmla="*/ 93827 h 4338236"/>
              <a:gd name="connsiteX4" fmla="*/ 2624002 w 2624085"/>
              <a:gd name="connsiteY4" fmla="*/ 4239595 h 4338236"/>
              <a:gd name="connsiteX5" fmla="*/ 2299178 w 2624085"/>
              <a:gd name="connsiteY5" fmla="*/ 4338236 h 4338236"/>
              <a:gd name="connsiteX6" fmla="*/ 69224 w 2624085"/>
              <a:gd name="connsiteY6" fmla="*/ 4124450 h 4338236"/>
              <a:gd name="connsiteX7" fmla="*/ 0 w 2624085"/>
              <a:gd name="connsiteY7" fmla="*/ 4055226 h 4338236"/>
              <a:gd name="connsiteX8" fmla="*/ 0 w 2624085"/>
              <a:gd name="connsiteY8" fmla="*/ 303726 h 4338236"/>
              <a:gd name="connsiteX0" fmla="*/ 0 w 2624002"/>
              <a:gd name="connsiteY0" fmla="*/ 303726 h 4338236"/>
              <a:gd name="connsiteX1" fmla="*/ 85850 w 2624002"/>
              <a:gd name="connsiteY1" fmla="*/ 263077 h 4338236"/>
              <a:gd name="connsiteX2" fmla="*/ 2374834 w 2624002"/>
              <a:gd name="connsiteY2" fmla="*/ 0 h 4338236"/>
              <a:gd name="connsiteX3" fmla="*/ 2537633 w 2624002"/>
              <a:gd name="connsiteY3" fmla="*/ 93827 h 4338236"/>
              <a:gd name="connsiteX4" fmla="*/ 2624002 w 2624002"/>
              <a:gd name="connsiteY4" fmla="*/ 4239595 h 4338236"/>
              <a:gd name="connsiteX5" fmla="*/ 2299178 w 2624002"/>
              <a:gd name="connsiteY5" fmla="*/ 4338236 h 4338236"/>
              <a:gd name="connsiteX6" fmla="*/ 69224 w 2624002"/>
              <a:gd name="connsiteY6" fmla="*/ 4124450 h 4338236"/>
              <a:gd name="connsiteX7" fmla="*/ 0 w 2624002"/>
              <a:gd name="connsiteY7" fmla="*/ 4055226 h 4338236"/>
              <a:gd name="connsiteX8" fmla="*/ 0 w 2624002"/>
              <a:gd name="connsiteY8" fmla="*/ 303726 h 4338236"/>
              <a:gd name="connsiteX0" fmla="*/ 0 w 2624002"/>
              <a:gd name="connsiteY0" fmla="*/ 303726 h 4307835"/>
              <a:gd name="connsiteX1" fmla="*/ 85850 w 2624002"/>
              <a:gd name="connsiteY1" fmla="*/ 263077 h 4307835"/>
              <a:gd name="connsiteX2" fmla="*/ 2374834 w 2624002"/>
              <a:gd name="connsiteY2" fmla="*/ 0 h 4307835"/>
              <a:gd name="connsiteX3" fmla="*/ 2537633 w 2624002"/>
              <a:gd name="connsiteY3" fmla="*/ 93827 h 4307835"/>
              <a:gd name="connsiteX4" fmla="*/ 2624002 w 2624002"/>
              <a:gd name="connsiteY4" fmla="*/ 4239595 h 4307835"/>
              <a:gd name="connsiteX5" fmla="*/ 2305430 w 2624002"/>
              <a:gd name="connsiteY5" fmla="*/ 4304033 h 4307835"/>
              <a:gd name="connsiteX6" fmla="*/ 69224 w 2624002"/>
              <a:gd name="connsiteY6" fmla="*/ 4124450 h 4307835"/>
              <a:gd name="connsiteX7" fmla="*/ 0 w 2624002"/>
              <a:gd name="connsiteY7" fmla="*/ 4055226 h 4307835"/>
              <a:gd name="connsiteX8" fmla="*/ 0 w 2624002"/>
              <a:gd name="connsiteY8" fmla="*/ 303726 h 4307835"/>
              <a:gd name="connsiteX0" fmla="*/ 0 w 2624002"/>
              <a:gd name="connsiteY0" fmla="*/ 303726 h 4325622"/>
              <a:gd name="connsiteX1" fmla="*/ 85850 w 2624002"/>
              <a:gd name="connsiteY1" fmla="*/ 263077 h 4325622"/>
              <a:gd name="connsiteX2" fmla="*/ 2374834 w 2624002"/>
              <a:gd name="connsiteY2" fmla="*/ 0 h 4325622"/>
              <a:gd name="connsiteX3" fmla="*/ 2537633 w 2624002"/>
              <a:gd name="connsiteY3" fmla="*/ 93827 h 4325622"/>
              <a:gd name="connsiteX4" fmla="*/ 2624002 w 2624002"/>
              <a:gd name="connsiteY4" fmla="*/ 4239595 h 4325622"/>
              <a:gd name="connsiteX5" fmla="*/ 2323214 w 2624002"/>
              <a:gd name="connsiteY5" fmla="*/ 4325550 h 4325622"/>
              <a:gd name="connsiteX6" fmla="*/ 69224 w 2624002"/>
              <a:gd name="connsiteY6" fmla="*/ 4124450 h 4325622"/>
              <a:gd name="connsiteX7" fmla="*/ 0 w 2624002"/>
              <a:gd name="connsiteY7" fmla="*/ 4055226 h 4325622"/>
              <a:gd name="connsiteX8" fmla="*/ 0 w 2624002"/>
              <a:gd name="connsiteY8" fmla="*/ 303726 h 4325622"/>
              <a:gd name="connsiteX0" fmla="*/ 0 w 2624002"/>
              <a:gd name="connsiteY0" fmla="*/ 303726 h 4325621"/>
              <a:gd name="connsiteX1" fmla="*/ 85850 w 2624002"/>
              <a:gd name="connsiteY1" fmla="*/ 263077 h 4325621"/>
              <a:gd name="connsiteX2" fmla="*/ 2374834 w 2624002"/>
              <a:gd name="connsiteY2" fmla="*/ 0 h 4325621"/>
              <a:gd name="connsiteX3" fmla="*/ 2537633 w 2624002"/>
              <a:gd name="connsiteY3" fmla="*/ 93827 h 4325621"/>
              <a:gd name="connsiteX4" fmla="*/ 2624002 w 2624002"/>
              <a:gd name="connsiteY4" fmla="*/ 4239595 h 4325621"/>
              <a:gd name="connsiteX5" fmla="*/ 2323214 w 2624002"/>
              <a:gd name="connsiteY5" fmla="*/ 4325549 h 4325621"/>
              <a:gd name="connsiteX6" fmla="*/ 69224 w 2624002"/>
              <a:gd name="connsiteY6" fmla="*/ 4124450 h 4325621"/>
              <a:gd name="connsiteX7" fmla="*/ 0 w 2624002"/>
              <a:gd name="connsiteY7" fmla="*/ 4055226 h 4325621"/>
              <a:gd name="connsiteX8" fmla="*/ 0 w 2624002"/>
              <a:gd name="connsiteY8" fmla="*/ 303726 h 4325621"/>
              <a:gd name="connsiteX0" fmla="*/ 0 w 2612201"/>
              <a:gd name="connsiteY0" fmla="*/ 303726 h 4326165"/>
              <a:gd name="connsiteX1" fmla="*/ 85850 w 2612201"/>
              <a:gd name="connsiteY1" fmla="*/ 263077 h 4326165"/>
              <a:gd name="connsiteX2" fmla="*/ 2374834 w 2612201"/>
              <a:gd name="connsiteY2" fmla="*/ 0 h 4326165"/>
              <a:gd name="connsiteX3" fmla="*/ 2537633 w 2612201"/>
              <a:gd name="connsiteY3" fmla="*/ 93827 h 4326165"/>
              <a:gd name="connsiteX4" fmla="*/ 2612201 w 2612201"/>
              <a:gd name="connsiteY4" fmla="*/ 4246660 h 4326165"/>
              <a:gd name="connsiteX5" fmla="*/ 2323214 w 2612201"/>
              <a:gd name="connsiteY5" fmla="*/ 4325549 h 4326165"/>
              <a:gd name="connsiteX6" fmla="*/ 69224 w 2612201"/>
              <a:gd name="connsiteY6" fmla="*/ 4124450 h 4326165"/>
              <a:gd name="connsiteX7" fmla="*/ 0 w 2612201"/>
              <a:gd name="connsiteY7" fmla="*/ 4055226 h 4326165"/>
              <a:gd name="connsiteX8" fmla="*/ 0 w 2612201"/>
              <a:gd name="connsiteY8" fmla="*/ 303726 h 4326165"/>
              <a:gd name="connsiteX0" fmla="*/ 0 w 2581080"/>
              <a:gd name="connsiteY0" fmla="*/ 303726 h 4326165"/>
              <a:gd name="connsiteX1" fmla="*/ 85850 w 2581080"/>
              <a:gd name="connsiteY1" fmla="*/ 263077 h 4326165"/>
              <a:gd name="connsiteX2" fmla="*/ 2374834 w 2581080"/>
              <a:gd name="connsiteY2" fmla="*/ 0 h 4326165"/>
              <a:gd name="connsiteX3" fmla="*/ 2537633 w 2581080"/>
              <a:gd name="connsiteY3" fmla="*/ 93827 h 4326165"/>
              <a:gd name="connsiteX4" fmla="*/ 2581080 w 2581080"/>
              <a:gd name="connsiteY4" fmla="*/ 4246660 h 4326165"/>
              <a:gd name="connsiteX5" fmla="*/ 2323214 w 2581080"/>
              <a:gd name="connsiteY5" fmla="*/ 4325549 h 4326165"/>
              <a:gd name="connsiteX6" fmla="*/ 69224 w 2581080"/>
              <a:gd name="connsiteY6" fmla="*/ 4124450 h 4326165"/>
              <a:gd name="connsiteX7" fmla="*/ 0 w 2581080"/>
              <a:gd name="connsiteY7" fmla="*/ 4055226 h 4326165"/>
              <a:gd name="connsiteX8" fmla="*/ 0 w 2581080"/>
              <a:gd name="connsiteY8" fmla="*/ 303726 h 4326165"/>
              <a:gd name="connsiteX0" fmla="*/ 0 w 2537898"/>
              <a:gd name="connsiteY0" fmla="*/ 303726 h 4328276"/>
              <a:gd name="connsiteX1" fmla="*/ 85850 w 2537898"/>
              <a:gd name="connsiteY1" fmla="*/ 263077 h 4328276"/>
              <a:gd name="connsiteX2" fmla="*/ 2374834 w 2537898"/>
              <a:gd name="connsiteY2" fmla="*/ 0 h 4328276"/>
              <a:gd name="connsiteX3" fmla="*/ 2537633 w 2537898"/>
              <a:gd name="connsiteY3" fmla="*/ 93827 h 4328276"/>
              <a:gd name="connsiteX4" fmla="*/ 2523282 w 2537898"/>
              <a:gd name="connsiteY4" fmla="*/ 4257418 h 4328276"/>
              <a:gd name="connsiteX5" fmla="*/ 2323214 w 2537898"/>
              <a:gd name="connsiteY5" fmla="*/ 4325549 h 4328276"/>
              <a:gd name="connsiteX6" fmla="*/ 69224 w 2537898"/>
              <a:gd name="connsiteY6" fmla="*/ 4124450 h 4328276"/>
              <a:gd name="connsiteX7" fmla="*/ 0 w 2537898"/>
              <a:gd name="connsiteY7" fmla="*/ 4055226 h 4328276"/>
              <a:gd name="connsiteX8" fmla="*/ 0 w 2537898"/>
              <a:gd name="connsiteY8" fmla="*/ 303726 h 4328276"/>
              <a:gd name="connsiteX0" fmla="*/ 0 w 2561223"/>
              <a:gd name="connsiteY0" fmla="*/ 303726 h 4348069"/>
              <a:gd name="connsiteX1" fmla="*/ 85850 w 2561223"/>
              <a:gd name="connsiteY1" fmla="*/ 263077 h 4348069"/>
              <a:gd name="connsiteX2" fmla="*/ 2374834 w 2561223"/>
              <a:gd name="connsiteY2" fmla="*/ 0 h 4348069"/>
              <a:gd name="connsiteX3" fmla="*/ 2537633 w 2561223"/>
              <a:gd name="connsiteY3" fmla="*/ 93827 h 4348069"/>
              <a:gd name="connsiteX4" fmla="*/ 2561223 w 2561223"/>
              <a:gd name="connsiteY4" fmla="*/ 4299090 h 4348069"/>
              <a:gd name="connsiteX5" fmla="*/ 2323214 w 2561223"/>
              <a:gd name="connsiteY5" fmla="*/ 4325549 h 4348069"/>
              <a:gd name="connsiteX6" fmla="*/ 69224 w 2561223"/>
              <a:gd name="connsiteY6" fmla="*/ 4124450 h 4348069"/>
              <a:gd name="connsiteX7" fmla="*/ 0 w 2561223"/>
              <a:gd name="connsiteY7" fmla="*/ 4055226 h 4348069"/>
              <a:gd name="connsiteX8" fmla="*/ 0 w 2561223"/>
              <a:gd name="connsiteY8" fmla="*/ 303726 h 4348069"/>
              <a:gd name="connsiteX0" fmla="*/ 0 w 2537748"/>
              <a:gd name="connsiteY0" fmla="*/ 303726 h 4337857"/>
              <a:gd name="connsiteX1" fmla="*/ 85850 w 2537748"/>
              <a:gd name="connsiteY1" fmla="*/ 263077 h 4337857"/>
              <a:gd name="connsiteX2" fmla="*/ 2374834 w 2537748"/>
              <a:gd name="connsiteY2" fmla="*/ 0 h 4337857"/>
              <a:gd name="connsiteX3" fmla="*/ 2537633 w 2537748"/>
              <a:gd name="connsiteY3" fmla="*/ 93827 h 4337857"/>
              <a:gd name="connsiteX4" fmla="*/ 2495181 w 2537748"/>
              <a:gd name="connsiteY4" fmla="*/ 4281334 h 4337857"/>
              <a:gd name="connsiteX5" fmla="*/ 2323214 w 2537748"/>
              <a:gd name="connsiteY5" fmla="*/ 4325549 h 4337857"/>
              <a:gd name="connsiteX6" fmla="*/ 69224 w 2537748"/>
              <a:gd name="connsiteY6" fmla="*/ 4124450 h 4337857"/>
              <a:gd name="connsiteX7" fmla="*/ 0 w 2537748"/>
              <a:gd name="connsiteY7" fmla="*/ 4055226 h 4337857"/>
              <a:gd name="connsiteX8" fmla="*/ 0 w 2537748"/>
              <a:gd name="connsiteY8" fmla="*/ 303726 h 4337857"/>
              <a:gd name="connsiteX0" fmla="*/ 0 w 2572231"/>
              <a:gd name="connsiteY0" fmla="*/ 303726 h 4327596"/>
              <a:gd name="connsiteX1" fmla="*/ 85850 w 2572231"/>
              <a:gd name="connsiteY1" fmla="*/ 263077 h 4327596"/>
              <a:gd name="connsiteX2" fmla="*/ 2374834 w 2572231"/>
              <a:gd name="connsiteY2" fmla="*/ 0 h 4327596"/>
              <a:gd name="connsiteX3" fmla="*/ 2537633 w 2572231"/>
              <a:gd name="connsiteY3" fmla="*/ 93827 h 4327596"/>
              <a:gd name="connsiteX4" fmla="*/ 2572231 w 2572231"/>
              <a:gd name="connsiteY4" fmla="*/ 4254701 h 4327596"/>
              <a:gd name="connsiteX5" fmla="*/ 2323214 w 2572231"/>
              <a:gd name="connsiteY5" fmla="*/ 4325549 h 4327596"/>
              <a:gd name="connsiteX6" fmla="*/ 69224 w 2572231"/>
              <a:gd name="connsiteY6" fmla="*/ 4124450 h 4327596"/>
              <a:gd name="connsiteX7" fmla="*/ 0 w 2572231"/>
              <a:gd name="connsiteY7" fmla="*/ 4055226 h 4327596"/>
              <a:gd name="connsiteX8" fmla="*/ 0 w 2572231"/>
              <a:gd name="connsiteY8" fmla="*/ 303726 h 4327596"/>
              <a:gd name="connsiteX0" fmla="*/ 0 w 2561224"/>
              <a:gd name="connsiteY0" fmla="*/ 303726 h 4330162"/>
              <a:gd name="connsiteX1" fmla="*/ 85850 w 2561224"/>
              <a:gd name="connsiteY1" fmla="*/ 263077 h 4330162"/>
              <a:gd name="connsiteX2" fmla="*/ 2374834 w 2561224"/>
              <a:gd name="connsiteY2" fmla="*/ 0 h 4330162"/>
              <a:gd name="connsiteX3" fmla="*/ 2537633 w 2561224"/>
              <a:gd name="connsiteY3" fmla="*/ 93827 h 4330162"/>
              <a:gd name="connsiteX4" fmla="*/ 2561224 w 2561224"/>
              <a:gd name="connsiteY4" fmla="*/ 4263579 h 4330162"/>
              <a:gd name="connsiteX5" fmla="*/ 2323214 w 2561224"/>
              <a:gd name="connsiteY5" fmla="*/ 4325549 h 4330162"/>
              <a:gd name="connsiteX6" fmla="*/ 69224 w 2561224"/>
              <a:gd name="connsiteY6" fmla="*/ 4124450 h 4330162"/>
              <a:gd name="connsiteX7" fmla="*/ 0 w 2561224"/>
              <a:gd name="connsiteY7" fmla="*/ 4055226 h 4330162"/>
              <a:gd name="connsiteX8" fmla="*/ 0 w 2561224"/>
              <a:gd name="connsiteY8" fmla="*/ 303726 h 4330162"/>
              <a:gd name="connsiteX0" fmla="*/ 0 w 2561224"/>
              <a:gd name="connsiteY0" fmla="*/ 303726 h 4333632"/>
              <a:gd name="connsiteX1" fmla="*/ 85850 w 2561224"/>
              <a:gd name="connsiteY1" fmla="*/ 263077 h 4333632"/>
              <a:gd name="connsiteX2" fmla="*/ 2374834 w 2561224"/>
              <a:gd name="connsiteY2" fmla="*/ 0 h 4333632"/>
              <a:gd name="connsiteX3" fmla="*/ 2537633 w 2561224"/>
              <a:gd name="connsiteY3" fmla="*/ 93827 h 4333632"/>
              <a:gd name="connsiteX4" fmla="*/ 2561224 w 2561224"/>
              <a:gd name="connsiteY4" fmla="*/ 4272457 h 4333632"/>
              <a:gd name="connsiteX5" fmla="*/ 2323214 w 2561224"/>
              <a:gd name="connsiteY5" fmla="*/ 4325549 h 4333632"/>
              <a:gd name="connsiteX6" fmla="*/ 69224 w 2561224"/>
              <a:gd name="connsiteY6" fmla="*/ 4124450 h 4333632"/>
              <a:gd name="connsiteX7" fmla="*/ 0 w 2561224"/>
              <a:gd name="connsiteY7" fmla="*/ 4055226 h 4333632"/>
              <a:gd name="connsiteX8" fmla="*/ 0 w 2561224"/>
              <a:gd name="connsiteY8" fmla="*/ 303726 h 4333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1224" h="4333632">
                <a:moveTo>
                  <a:pt x="0" y="303726"/>
                </a:moveTo>
                <a:cubicBezTo>
                  <a:pt x="0" y="265495"/>
                  <a:pt x="47619" y="263077"/>
                  <a:pt x="85850" y="263077"/>
                </a:cubicBezTo>
                <a:cubicBezTo>
                  <a:pt x="843138" y="151374"/>
                  <a:pt x="1710253" y="69099"/>
                  <a:pt x="2374834" y="0"/>
                </a:cubicBezTo>
                <a:cubicBezTo>
                  <a:pt x="2413065" y="0"/>
                  <a:pt x="2537633" y="55596"/>
                  <a:pt x="2537633" y="93827"/>
                </a:cubicBezTo>
                <a:cubicBezTo>
                  <a:pt x="2540404" y="1452393"/>
                  <a:pt x="2558453" y="2913891"/>
                  <a:pt x="2561224" y="4272457"/>
                </a:cubicBezTo>
                <a:cubicBezTo>
                  <a:pt x="2555456" y="4364203"/>
                  <a:pt x="2361445" y="4325549"/>
                  <a:pt x="2323214" y="4325549"/>
                </a:cubicBezTo>
                <a:lnTo>
                  <a:pt x="69224" y="4124450"/>
                </a:lnTo>
                <a:cubicBezTo>
                  <a:pt x="30993" y="4124450"/>
                  <a:pt x="0" y="4093457"/>
                  <a:pt x="0" y="4055226"/>
                </a:cubicBezTo>
                <a:lnTo>
                  <a:pt x="0" y="303726"/>
                </a:lnTo>
                <a:close/>
              </a:path>
            </a:pathLst>
          </a:custGeom>
          <a:solidFill>
            <a:srgbClr val="EDDC6A"/>
          </a:solidFill>
          <a:ln w="381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48099E9F-31F4-4727-8E5D-F2EF2EFFDA59}"/>
              </a:ext>
            </a:extLst>
          </p:cNvPr>
          <p:cNvSpPr txBox="1"/>
          <p:nvPr/>
        </p:nvSpPr>
        <p:spPr>
          <a:xfrm>
            <a:off x="206071" y="1965212"/>
            <a:ext cx="68286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</a:rPr>
              <a:t>LÀM QUEN VỚI MÁY TÍNH</a:t>
            </a:r>
            <a:endParaRPr lang="vi-VN" sz="8000" b="1" dirty="0">
              <a:solidFill>
                <a:schemeClr val="bg1"/>
              </a:solidFill>
            </a:endParaRP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D178231E-1AD3-463D-833D-EBBC97FBEE34}"/>
              </a:ext>
            </a:extLst>
          </p:cNvPr>
          <p:cNvSpPr/>
          <p:nvPr/>
        </p:nvSpPr>
        <p:spPr>
          <a:xfrm>
            <a:off x="9516721" y="3407543"/>
            <a:ext cx="138983" cy="154428"/>
          </a:xfrm>
          <a:prstGeom prst="roundRect">
            <a:avLst>
              <a:gd name="adj" fmla="val 14287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E90B25DD-0A36-4310-8228-D15B7B1BFD7D}"/>
              </a:ext>
            </a:extLst>
          </p:cNvPr>
          <p:cNvSpPr/>
          <p:nvPr/>
        </p:nvSpPr>
        <p:spPr>
          <a:xfrm>
            <a:off x="9328330" y="3200236"/>
            <a:ext cx="138983" cy="154428"/>
          </a:xfrm>
          <a:prstGeom prst="roundRect">
            <a:avLst>
              <a:gd name="adj" fmla="val 142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CDCAB02A-D9CC-4019-8368-AE9FFFC08DFB}"/>
              </a:ext>
            </a:extLst>
          </p:cNvPr>
          <p:cNvSpPr/>
          <p:nvPr/>
        </p:nvSpPr>
        <p:spPr>
          <a:xfrm>
            <a:off x="8773604" y="2883456"/>
            <a:ext cx="138983" cy="1076348"/>
          </a:xfrm>
          <a:prstGeom prst="roundRect">
            <a:avLst>
              <a:gd name="adj" fmla="val 14287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E62D1CF7-BCD7-4488-8B61-F1C3353D3BF0}"/>
              </a:ext>
            </a:extLst>
          </p:cNvPr>
          <p:cNvSpPr/>
          <p:nvPr/>
        </p:nvSpPr>
        <p:spPr>
          <a:xfrm>
            <a:off x="9337145" y="2284117"/>
            <a:ext cx="138983" cy="154428"/>
          </a:xfrm>
          <a:prstGeom prst="roundRect">
            <a:avLst>
              <a:gd name="adj" fmla="val 1428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A553BD5C-9F15-4ADF-B462-4045D01A6F41}"/>
              </a:ext>
            </a:extLst>
          </p:cNvPr>
          <p:cNvSpPr/>
          <p:nvPr/>
        </p:nvSpPr>
        <p:spPr>
          <a:xfrm>
            <a:off x="9724396" y="2076762"/>
            <a:ext cx="138983" cy="154428"/>
          </a:xfrm>
          <a:prstGeom prst="roundRect">
            <a:avLst>
              <a:gd name="adj" fmla="val 14287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83D890F7-F52D-4CD9-B77D-EB614F18DD48}"/>
              </a:ext>
            </a:extLst>
          </p:cNvPr>
          <p:cNvSpPr/>
          <p:nvPr/>
        </p:nvSpPr>
        <p:spPr>
          <a:xfrm>
            <a:off x="8960323" y="2450069"/>
            <a:ext cx="138983" cy="154428"/>
          </a:xfrm>
          <a:prstGeom prst="roundRect">
            <a:avLst>
              <a:gd name="adj" fmla="val 14287"/>
            </a:avLst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3C8C4E70-C7D6-4E68-A761-2744EC93FD77}"/>
              </a:ext>
            </a:extLst>
          </p:cNvPr>
          <p:cNvSpPr/>
          <p:nvPr/>
        </p:nvSpPr>
        <p:spPr>
          <a:xfrm>
            <a:off x="9717672" y="2677879"/>
            <a:ext cx="138983" cy="154428"/>
          </a:xfrm>
          <a:prstGeom prst="roundRect">
            <a:avLst>
              <a:gd name="adj" fmla="val 14287"/>
            </a:avLst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5A1FE2BA-61EC-4CD4-A90E-72FD55A52AC4}"/>
              </a:ext>
            </a:extLst>
          </p:cNvPr>
          <p:cNvSpPr/>
          <p:nvPr/>
        </p:nvSpPr>
        <p:spPr>
          <a:xfrm>
            <a:off x="9315149" y="3935112"/>
            <a:ext cx="144894" cy="154428"/>
          </a:xfrm>
          <a:prstGeom prst="roundRect">
            <a:avLst>
              <a:gd name="adj" fmla="val 1428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id="{E1844022-072D-4600-A2C2-27DBF2AF7B56}"/>
              </a:ext>
            </a:extLst>
          </p:cNvPr>
          <p:cNvSpPr/>
          <p:nvPr/>
        </p:nvSpPr>
        <p:spPr>
          <a:xfrm>
            <a:off x="8960322" y="4396127"/>
            <a:ext cx="138983" cy="154428"/>
          </a:xfrm>
          <a:prstGeom prst="roundRect">
            <a:avLst>
              <a:gd name="adj" fmla="val 1428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D02BFFF6-D823-4647-A8FF-3F90E1585E1E}"/>
              </a:ext>
            </a:extLst>
          </p:cNvPr>
          <p:cNvSpPr/>
          <p:nvPr/>
        </p:nvSpPr>
        <p:spPr>
          <a:xfrm>
            <a:off x="9519777" y="4366776"/>
            <a:ext cx="138983" cy="154428"/>
          </a:xfrm>
          <a:prstGeom prst="roundRect">
            <a:avLst>
              <a:gd name="adj" fmla="val 1428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014AA8A6-BA77-4CB8-B1D2-94E7B27F2D00}"/>
              </a:ext>
            </a:extLst>
          </p:cNvPr>
          <p:cNvGrpSpPr/>
          <p:nvPr/>
        </p:nvGrpSpPr>
        <p:grpSpPr>
          <a:xfrm rot="17789965">
            <a:off x="935583" y="49894"/>
            <a:ext cx="919752" cy="1327863"/>
            <a:chOff x="3558599" y="1826853"/>
            <a:chExt cx="1212651" cy="1471357"/>
          </a:xfrm>
        </p:grpSpPr>
        <p:sp>
          <p:nvSpPr>
            <p:cNvPr id="153" name="Rectangle: Rounded Corners 152">
              <a:extLst>
                <a:ext uri="{FF2B5EF4-FFF2-40B4-BE49-F238E27FC236}">
                  <a16:creationId xmlns:a16="http://schemas.microsoft.com/office/drawing/2014/main" id="{7828D239-AAF0-4418-BAA7-9A0002F1A6E6}"/>
                </a:ext>
              </a:extLst>
            </p:cNvPr>
            <p:cNvSpPr/>
            <p:nvPr/>
          </p:nvSpPr>
          <p:spPr>
            <a:xfrm>
              <a:off x="3558599" y="1826853"/>
              <a:ext cx="1212651" cy="1471357"/>
            </a:xfrm>
            <a:prstGeom prst="roundRect">
              <a:avLst>
                <a:gd name="adj" fmla="val 5697"/>
              </a:avLst>
            </a:prstGeom>
            <a:solidFill>
              <a:srgbClr val="F6F6F8"/>
            </a:solidFill>
            <a:ln w="19050">
              <a:solidFill>
                <a:srgbClr val="6957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4" name="Rectangle: Rounded Corners 153">
              <a:extLst>
                <a:ext uri="{FF2B5EF4-FFF2-40B4-BE49-F238E27FC236}">
                  <a16:creationId xmlns:a16="http://schemas.microsoft.com/office/drawing/2014/main" id="{5AC8AF9F-528E-44DE-8761-4FF12D8D746C}"/>
                </a:ext>
              </a:extLst>
            </p:cNvPr>
            <p:cNvSpPr/>
            <p:nvPr/>
          </p:nvSpPr>
          <p:spPr>
            <a:xfrm>
              <a:off x="3642610" y="1981454"/>
              <a:ext cx="1056806" cy="1105978"/>
            </a:xfrm>
            <a:prstGeom prst="roundRect">
              <a:avLst>
                <a:gd name="adj" fmla="val 5697"/>
              </a:avLst>
            </a:prstGeom>
            <a:solidFill>
              <a:schemeClr val="tx1"/>
            </a:solidFill>
            <a:ln w="19050">
              <a:solidFill>
                <a:srgbClr val="6957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2FA04929-7550-4C38-8A94-3A57532682F1}"/>
                </a:ext>
              </a:extLst>
            </p:cNvPr>
            <p:cNvSpPr/>
            <p:nvPr/>
          </p:nvSpPr>
          <p:spPr>
            <a:xfrm flipH="1" flipV="1">
              <a:off x="4138711" y="1880466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70AA4605-84BB-4CD1-96A1-F0EB2A24F1DF}"/>
                </a:ext>
              </a:extLst>
            </p:cNvPr>
            <p:cNvSpPr/>
            <p:nvPr/>
          </p:nvSpPr>
          <p:spPr>
            <a:xfrm>
              <a:off x="4114896" y="3118688"/>
              <a:ext cx="156601" cy="135133"/>
            </a:xfrm>
            <a:prstGeom prst="ellipse">
              <a:avLst/>
            </a:prstGeom>
            <a:noFill/>
            <a:ln w="63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58" name="Picture 157" descr="Icon&#10;&#10;Description automatically generated">
              <a:extLst>
                <a:ext uri="{FF2B5EF4-FFF2-40B4-BE49-F238E27FC236}">
                  <a16:creationId xmlns:a16="http://schemas.microsoft.com/office/drawing/2014/main" id="{E286D6B9-9E93-4CCC-8124-00670284E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58222" y1="16000" x2="52889" y2="23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312" y="2250615"/>
              <a:ext cx="525645" cy="4560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775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7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decel="10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ntr" presetSubtype="9" decel="10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6" grpId="0" animBg="1"/>
      <p:bldP spid="137" grpId="0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EYBOARD" descr="A picture containing diagram&#10;&#10;Description automatically generated">
            <a:extLst>
              <a:ext uri="{FF2B5EF4-FFF2-40B4-BE49-F238E27FC236}">
                <a16:creationId xmlns:a16="http://schemas.microsoft.com/office/drawing/2014/main" id="{5FFF02B6-2FF0-42AF-B822-BBA05E63E5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0" t="62271" r="19627" b="13719"/>
          <a:stretch/>
        </p:blipFill>
        <p:spPr>
          <a:xfrm>
            <a:off x="1327499" y="4593485"/>
            <a:ext cx="9654988" cy="2130924"/>
          </a:xfrm>
          <a:prstGeom prst="rect">
            <a:avLst/>
          </a:prstGeom>
        </p:spPr>
      </p:pic>
      <p:sp>
        <p:nvSpPr>
          <p:cNvPr id="4" name="RED SCREEN">
            <a:extLst>
              <a:ext uri="{FF2B5EF4-FFF2-40B4-BE49-F238E27FC236}">
                <a16:creationId xmlns:a16="http://schemas.microsoft.com/office/drawing/2014/main" id="{A66B96EA-044A-44CC-933C-3FFBA3305E16}"/>
              </a:ext>
            </a:extLst>
          </p:cNvPr>
          <p:cNvSpPr/>
          <p:nvPr/>
        </p:nvSpPr>
        <p:spPr>
          <a:xfrm>
            <a:off x="2578454" y="547200"/>
            <a:ext cx="7181192" cy="3924643"/>
          </a:xfrm>
          <a:prstGeom prst="roundRect">
            <a:avLst>
              <a:gd name="adj" fmla="val 2381"/>
            </a:avLst>
          </a:prstGeom>
          <a:solidFill>
            <a:srgbClr val="BD4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F6F616-0242-4E55-A5D2-4B069C82547F}"/>
              </a:ext>
            </a:extLst>
          </p:cNvPr>
          <p:cNvSpPr txBox="1"/>
          <p:nvPr/>
        </p:nvSpPr>
        <p:spPr>
          <a:xfrm>
            <a:off x="2946917" y="547200"/>
            <a:ext cx="6298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1D16A"/>
                </a:solidFill>
                <a:latin typeface="Agency FB" panose="020B0503020202020204" pitchFamily="34" charset="0"/>
              </a:rPr>
              <a:t>Hình</a:t>
            </a:r>
            <a:r>
              <a:rPr lang="en-US" sz="3600" b="1" dirty="0" smtClean="0">
                <a:solidFill>
                  <a:srgbClr val="F1D16A"/>
                </a:solidFill>
                <a:latin typeface="Agency FB" panose="020B0503020202020204" pitchFamily="34" charset="0"/>
              </a:rPr>
              <a:t> </a:t>
            </a:r>
            <a:r>
              <a:rPr lang="en-US" sz="3600" b="1" dirty="0" err="1" smtClean="0">
                <a:solidFill>
                  <a:srgbClr val="F1D16A"/>
                </a:solidFill>
                <a:latin typeface="Agency FB" panose="020B0503020202020204" pitchFamily="34" charset="0"/>
              </a:rPr>
              <a:t>ảnh</a:t>
            </a:r>
            <a:r>
              <a:rPr lang="en-US" sz="3600" b="1" dirty="0" smtClean="0">
                <a:solidFill>
                  <a:srgbClr val="F1D16A"/>
                </a:solidFill>
                <a:latin typeface="Agency FB" panose="020B0503020202020204" pitchFamily="34" charset="0"/>
              </a:rPr>
              <a:t> </a:t>
            </a:r>
            <a:r>
              <a:rPr lang="en-US" sz="3600" b="1" dirty="0" err="1" smtClean="0">
                <a:solidFill>
                  <a:srgbClr val="F1D16A"/>
                </a:solidFill>
                <a:latin typeface="Agency FB" panose="020B0503020202020204" pitchFamily="34" charset="0"/>
              </a:rPr>
              <a:t>máy</a:t>
            </a:r>
            <a:r>
              <a:rPr lang="en-US" sz="3600" b="1" dirty="0" smtClean="0">
                <a:solidFill>
                  <a:srgbClr val="F1D16A"/>
                </a:solidFill>
                <a:latin typeface="Agency FB" panose="020B0503020202020204" pitchFamily="34" charset="0"/>
              </a:rPr>
              <a:t> </a:t>
            </a:r>
            <a:r>
              <a:rPr lang="en-US" sz="3600" b="1" dirty="0" err="1" smtClean="0">
                <a:solidFill>
                  <a:srgbClr val="F1D16A"/>
                </a:solidFill>
                <a:latin typeface="Agency FB" panose="020B0503020202020204" pitchFamily="34" charset="0"/>
              </a:rPr>
              <a:t>tính</a:t>
            </a:r>
            <a:r>
              <a:rPr lang="en-US" sz="3600" b="1" dirty="0" smtClean="0">
                <a:solidFill>
                  <a:srgbClr val="F1D16A"/>
                </a:solidFill>
                <a:latin typeface="Agency FB" panose="020B0503020202020204" pitchFamily="34" charset="0"/>
              </a:rPr>
              <a:t> </a:t>
            </a:r>
            <a:endParaRPr lang="vi-VN" sz="3600" b="1" dirty="0">
              <a:solidFill>
                <a:srgbClr val="F1D16A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09" y="698091"/>
            <a:ext cx="1825142" cy="18251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26" y="3122596"/>
            <a:ext cx="2143125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864" y="512033"/>
            <a:ext cx="2197258" cy="2197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950" y="3234861"/>
            <a:ext cx="3274142" cy="21827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865" y="1054056"/>
            <a:ext cx="6784258" cy="337337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012135" y="1033456"/>
            <a:ext cx="2812024" cy="83061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Màn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12135" y="3320017"/>
            <a:ext cx="2487561" cy="87414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Thân</a:t>
            </a:r>
            <a:r>
              <a:rPr lang="en-US" sz="2400" dirty="0" smtClean="0"/>
              <a:t> </a:t>
            </a:r>
            <a:r>
              <a:rPr lang="en-US" sz="2400" dirty="0" err="1" smtClean="0"/>
              <a:t>máy</a:t>
            </a:r>
            <a:r>
              <a:rPr lang="en-US" sz="2400" dirty="0" smtClean="0"/>
              <a:t> (CPU)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6794090" y="1145999"/>
            <a:ext cx="2182762" cy="718073"/>
          </a:xfrm>
          <a:prstGeom prst="roundRect">
            <a:avLst/>
          </a:prstGeom>
          <a:solidFill>
            <a:srgbClr val="CB5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Chuột</a:t>
            </a:r>
            <a:endParaRPr lang="en-US" sz="3200" dirty="0"/>
          </a:p>
        </p:txBody>
      </p:sp>
      <p:sp>
        <p:nvSpPr>
          <p:cNvPr id="14" name="Rounded Rectangle 13"/>
          <p:cNvSpPr/>
          <p:nvPr/>
        </p:nvSpPr>
        <p:spPr>
          <a:xfrm>
            <a:off x="6557646" y="3131902"/>
            <a:ext cx="2005781" cy="945319"/>
          </a:xfrm>
          <a:prstGeom prst="roundRect">
            <a:avLst/>
          </a:prstGeom>
          <a:solidFill>
            <a:srgbClr val="8193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Bàn</a:t>
            </a:r>
            <a:r>
              <a:rPr lang="en-US" sz="2800" dirty="0" smtClean="0"/>
              <a:t> </a:t>
            </a:r>
            <a:r>
              <a:rPr lang="en-US" sz="2800" dirty="0" err="1" smtClean="0"/>
              <a:t>phím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2359778"/>
      </p:ext>
    </p:extLst>
  </p:cSld>
  <p:clrMapOvr>
    <a:masterClrMapping/>
  </p:clrMapOvr>
  <p:transition spd="slow" advTm="301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D84099-519D-400E-94EB-9896D09A2427}"/>
              </a:ext>
            </a:extLst>
          </p:cNvPr>
          <p:cNvSpPr/>
          <p:nvPr/>
        </p:nvSpPr>
        <p:spPr>
          <a:xfrm>
            <a:off x="0" y="-33940"/>
            <a:ext cx="12192000" cy="6891940"/>
          </a:xfrm>
          <a:prstGeom prst="rect">
            <a:avLst/>
          </a:prstGeom>
          <a:solidFill>
            <a:srgbClr val="E9D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FEDB110-2483-45A6-89A8-A5A14AD07FBC}"/>
              </a:ext>
            </a:extLst>
          </p:cNvPr>
          <p:cNvSpPr/>
          <p:nvPr/>
        </p:nvSpPr>
        <p:spPr>
          <a:xfrm>
            <a:off x="1192192" y="176906"/>
            <a:ext cx="45719" cy="6470248"/>
          </a:xfrm>
          <a:prstGeom prst="roundRect">
            <a:avLst>
              <a:gd name="adj" fmla="val 3390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4460E2F-AB2B-45F9-939F-E58037DA07A6}"/>
              </a:ext>
            </a:extLst>
          </p:cNvPr>
          <p:cNvSpPr/>
          <p:nvPr/>
        </p:nvSpPr>
        <p:spPr>
          <a:xfrm rot="5400000" flipH="1">
            <a:off x="4269216" y="-3625846"/>
            <a:ext cx="137219" cy="8675650"/>
          </a:xfrm>
          <a:prstGeom prst="roundRect">
            <a:avLst>
              <a:gd name="adj" fmla="val 339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8A12C6E-3B97-4065-9ED9-983B67D7ACD2}"/>
              </a:ext>
            </a:extLst>
          </p:cNvPr>
          <p:cNvSpPr/>
          <p:nvPr/>
        </p:nvSpPr>
        <p:spPr>
          <a:xfrm flipH="1">
            <a:off x="10465577" y="-33940"/>
            <a:ext cx="45719" cy="6891940"/>
          </a:xfrm>
          <a:prstGeom prst="roundRect">
            <a:avLst>
              <a:gd name="adj" fmla="val 33908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7D15B97-3F8E-4264-AAB5-FF2F7AB8E483}"/>
              </a:ext>
            </a:extLst>
          </p:cNvPr>
          <p:cNvSpPr/>
          <p:nvPr/>
        </p:nvSpPr>
        <p:spPr>
          <a:xfrm rot="5400000" flipH="1">
            <a:off x="4598177" y="1639069"/>
            <a:ext cx="137220" cy="9333572"/>
          </a:xfrm>
          <a:prstGeom prst="roundRect">
            <a:avLst>
              <a:gd name="adj" fmla="val 33908"/>
            </a:avLst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5B20F5E-891C-40D4-833A-FC8C37402BEB}"/>
              </a:ext>
            </a:extLst>
          </p:cNvPr>
          <p:cNvSpPr/>
          <p:nvPr/>
        </p:nvSpPr>
        <p:spPr>
          <a:xfrm rot="5400000" flipH="1">
            <a:off x="7878495" y="-306498"/>
            <a:ext cx="137219" cy="8675650"/>
          </a:xfrm>
          <a:prstGeom prst="roundRect">
            <a:avLst>
              <a:gd name="adj" fmla="val 339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A56D595-6364-45DD-9A7D-3918188C505A}"/>
              </a:ext>
            </a:extLst>
          </p:cNvPr>
          <p:cNvSpPr/>
          <p:nvPr/>
        </p:nvSpPr>
        <p:spPr>
          <a:xfrm flipH="1">
            <a:off x="5102796" y="-1"/>
            <a:ext cx="126009" cy="6858001"/>
          </a:xfrm>
          <a:prstGeom prst="roundRect">
            <a:avLst>
              <a:gd name="adj" fmla="val 33908"/>
            </a:avLst>
          </a:prstGeom>
          <a:solidFill>
            <a:srgbClr val="695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02FA999-9294-4FD8-BDB8-9EB95ACB385D}"/>
              </a:ext>
            </a:extLst>
          </p:cNvPr>
          <p:cNvSpPr/>
          <p:nvPr/>
        </p:nvSpPr>
        <p:spPr>
          <a:xfrm rot="5400000" flipH="1">
            <a:off x="7204773" y="-3549770"/>
            <a:ext cx="137222" cy="9930163"/>
          </a:xfrm>
          <a:prstGeom prst="roundRect">
            <a:avLst>
              <a:gd name="adj" fmla="val 33908"/>
            </a:avLst>
          </a:prstGeom>
          <a:solidFill>
            <a:srgbClr val="819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A423641-23C6-4CA0-BF0C-EBF7EFA02395}"/>
              </a:ext>
            </a:extLst>
          </p:cNvPr>
          <p:cNvSpPr/>
          <p:nvPr/>
        </p:nvSpPr>
        <p:spPr>
          <a:xfrm>
            <a:off x="3221716" y="-95782"/>
            <a:ext cx="45719" cy="6470248"/>
          </a:xfrm>
          <a:prstGeom prst="roundRect">
            <a:avLst>
              <a:gd name="adj" fmla="val 33908"/>
            </a:avLst>
          </a:prstGeom>
          <a:solidFill>
            <a:srgbClr val="CC5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DE6FF39-A4BE-48B4-AACD-DE283DF7BAC6}"/>
              </a:ext>
            </a:extLst>
          </p:cNvPr>
          <p:cNvSpPr/>
          <p:nvPr/>
        </p:nvSpPr>
        <p:spPr>
          <a:xfrm rot="5400000" flipH="1">
            <a:off x="3213377" y="-464"/>
            <a:ext cx="137223" cy="6656908"/>
          </a:xfrm>
          <a:prstGeom prst="roundRect">
            <a:avLst>
              <a:gd name="adj" fmla="val 33908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2C09191-503B-4B65-85A4-7A7D61AACCEB}"/>
              </a:ext>
            </a:extLst>
          </p:cNvPr>
          <p:cNvSpPr/>
          <p:nvPr/>
        </p:nvSpPr>
        <p:spPr>
          <a:xfrm rot="5400000" flipH="1">
            <a:off x="8794934" y="2478325"/>
            <a:ext cx="137223" cy="6656908"/>
          </a:xfrm>
          <a:prstGeom prst="roundRect">
            <a:avLst>
              <a:gd name="adj" fmla="val 3390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2FF899C-57F1-4204-9597-CC9C0A28CBE0}"/>
              </a:ext>
            </a:extLst>
          </p:cNvPr>
          <p:cNvSpPr/>
          <p:nvPr/>
        </p:nvSpPr>
        <p:spPr>
          <a:xfrm rot="10800000" flipH="1">
            <a:off x="8100984" y="-95782"/>
            <a:ext cx="73704" cy="4216182"/>
          </a:xfrm>
          <a:prstGeom prst="roundRect">
            <a:avLst>
              <a:gd name="adj" fmla="val 33908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4C3ED5B-B4F1-4CBF-BBA5-A19EB89FAE91}"/>
              </a:ext>
            </a:extLst>
          </p:cNvPr>
          <p:cNvSpPr/>
          <p:nvPr/>
        </p:nvSpPr>
        <p:spPr>
          <a:xfrm rot="5400000" flipH="1">
            <a:off x="8958856" y="-2793853"/>
            <a:ext cx="137223" cy="6329066"/>
          </a:xfrm>
          <a:prstGeom prst="roundRect">
            <a:avLst>
              <a:gd name="adj" fmla="val 3390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4A9D742-A689-451D-87ED-9239CBAC36BF}"/>
              </a:ext>
            </a:extLst>
          </p:cNvPr>
          <p:cNvSpPr/>
          <p:nvPr/>
        </p:nvSpPr>
        <p:spPr>
          <a:xfrm rot="5400000" flipH="1">
            <a:off x="7650923" y="2058112"/>
            <a:ext cx="111869" cy="8970283"/>
          </a:xfrm>
          <a:prstGeom prst="roundRect">
            <a:avLst>
              <a:gd name="adj" fmla="val 3390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A2F8E48-5D3B-49AA-8A4C-490D69A2375E}"/>
              </a:ext>
            </a:extLst>
          </p:cNvPr>
          <p:cNvGrpSpPr/>
          <p:nvPr/>
        </p:nvGrpSpPr>
        <p:grpSpPr>
          <a:xfrm>
            <a:off x="-2" y="-16971"/>
            <a:ext cx="12192002" cy="6891940"/>
            <a:chOff x="-2" y="-16971"/>
            <a:chExt cx="12192002" cy="689194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76B43CA-A1D1-4DF6-96A6-A0D3089D7889}"/>
                </a:ext>
              </a:extLst>
            </p:cNvPr>
            <p:cNvSpPr/>
            <p:nvPr/>
          </p:nvSpPr>
          <p:spPr>
            <a:xfrm>
              <a:off x="6096000" y="1499164"/>
              <a:ext cx="6096000" cy="3846559"/>
            </a:xfrm>
            <a:prstGeom prst="rect">
              <a:avLst/>
            </a:prstGeom>
            <a:solidFill>
              <a:srgbClr val="E47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6" name="Trapezoid 35">
              <a:extLst>
                <a:ext uri="{FF2B5EF4-FFF2-40B4-BE49-F238E27FC236}">
                  <a16:creationId xmlns:a16="http://schemas.microsoft.com/office/drawing/2014/main" id="{CEE5A5B6-EC24-4E91-95FE-EE8BE19590C9}"/>
                </a:ext>
              </a:extLst>
            </p:cNvPr>
            <p:cNvSpPr/>
            <p:nvPr/>
          </p:nvSpPr>
          <p:spPr>
            <a:xfrm rot="5400000">
              <a:off x="-397971" y="380998"/>
              <a:ext cx="6891940" cy="6096001"/>
            </a:xfrm>
            <a:prstGeom prst="trapezoid">
              <a:avLst>
                <a:gd name="adj" fmla="val 24996"/>
              </a:avLst>
            </a:prstGeom>
            <a:solidFill>
              <a:srgbClr val="E881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EEE51C5-1F9A-4465-81C9-481B8FEE38A5}"/>
                </a:ext>
              </a:extLst>
            </p:cNvPr>
            <p:cNvSpPr txBox="1"/>
            <p:nvPr/>
          </p:nvSpPr>
          <p:spPr>
            <a:xfrm>
              <a:off x="25418" y="1282464"/>
              <a:ext cx="6783979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HeroicExtremeRightFacing"/>
                <a:lightRig rig="threePt" dir="t"/>
              </a:scene3d>
            </a:bodyPr>
            <a:lstStyle/>
            <a:p>
              <a:pPr algn="ctr"/>
              <a:r>
                <a:rPr lang="en-US" sz="9600" b="1" dirty="0" err="1" smtClean="0">
                  <a:solidFill>
                    <a:schemeClr val="bg1"/>
                  </a:solidFill>
                </a:rPr>
                <a:t>Máy</a:t>
              </a:r>
              <a:r>
                <a:rPr lang="en-US" sz="9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9600" b="1" dirty="0" err="1" smtClean="0">
                  <a:solidFill>
                    <a:schemeClr val="bg1"/>
                  </a:solidFill>
                </a:rPr>
                <a:t>tính</a:t>
              </a:r>
              <a:r>
                <a:rPr lang="en-US" sz="9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9600" b="1" dirty="0" err="1" smtClean="0">
                  <a:solidFill>
                    <a:schemeClr val="bg1"/>
                  </a:solidFill>
                </a:rPr>
                <a:t>làm</a:t>
              </a:r>
              <a:r>
                <a:rPr lang="en-US" sz="9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9600" b="1" dirty="0" err="1" smtClean="0">
                  <a:solidFill>
                    <a:schemeClr val="bg1"/>
                  </a:solidFill>
                </a:rPr>
                <a:t>được</a:t>
              </a:r>
              <a:r>
                <a:rPr lang="en-US" sz="9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9600" b="1" dirty="0" err="1" smtClean="0">
                  <a:solidFill>
                    <a:schemeClr val="bg1"/>
                  </a:solidFill>
                </a:rPr>
                <a:t>những</a:t>
              </a:r>
              <a:r>
                <a:rPr lang="en-US" sz="9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9600" b="1" dirty="0" err="1" smtClean="0">
                  <a:solidFill>
                    <a:schemeClr val="bg1"/>
                  </a:solidFill>
                </a:rPr>
                <a:t>gì</a:t>
              </a:r>
              <a:r>
                <a:rPr lang="en-US" sz="9600" b="1" dirty="0" smtClean="0">
                  <a:solidFill>
                    <a:schemeClr val="bg1"/>
                  </a:solidFill>
                </a:rPr>
                <a:t> </a:t>
              </a:r>
              <a:endParaRPr lang="vi-VN" sz="9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3E8B8F43-6206-46E4-B9AB-684DF07FAFD4}"/>
              </a:ext>
            </a:extLst>
          </p:cNvPr>
          <p:cNvSpPr/>
          <p:nvPr/>
        </p:nvSpPr>
        <p:spPr>
          <a:xfrm>
            <a:off x="7522795" y="1835529"/>
            <a:ext cx="3231584" cy="640080"/>
          </a:xfrm>
          <a:prstGeom prst="roundRect">
            <a:avLst/>
          </a:prstGeom>
          <a:solidFill>
            <a:srgbClr val="819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Nghe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nhạc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xem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phim</a:t>
            </a:r>
            <a:endParaRPr lang="vi-VN" sz="2400" b="1" dirty="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AD9C3C7-9306-4523-AAD2-DC8BD85AFB83}"/>
              </a:ext>
            </a:extLst>
          </p:cNvPr>
          <p:cNvSpPr/>
          <p:nvPr/>
        </p:nvSpPr>
        <p:spPr>
          <a:xfrm>
            <a:off x="7522795" y="2723355"/>
            <a:ext cx="3231584" cy="640080"/>
          </a:xfrm>
          <a:prstGeom prst="roundRect">
            <a:avLst/>
          </a:prstGeom>
          <a:solidFill>
            <a:srgbClr val="3E7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Học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tập</a:t>
            </a:r>
            <a:endParaRPr lang="vi-VN" sz="3200" b="1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4D0A833-64C4-499F-A775-E402D7521132}"/>
              </a:ext>
            </a:extLst>
          </p:cNvPr>
          <p:cNvSpPr/>
          <p:nvPr/>
        </p:nvSpPr>
        <p:spPr>
          <a:xfrm>
            <a:off x="7589516" y="3621232"/>
            <a:ext cx="3164863" cy="768362"/>
          </a:xfrm>
          <a:prstGeom prst="roundRect">
            <a:avLst/>
          </a:prstGeom>
          <a:solidFill>
            <a:srgbClr val="ECC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Gửi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thư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tính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toán</a:t>
            </a:r>
            <a:endParaRPr lang="vi-VN" sz="2800" b="1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A389496C-6F57-4089-A534-5F91A22D8273}"/>
              </a:ext>
            </a:extLst>
          </p:cNvPr>
          <p:cNvSpPr/>
          <p:nvPr/>
        </p:nvSpPr>
        <p:spPr>
          <a:xfrm>
            <a:off x="7522795" y="4502447"/>
            <a:ext cx="3231584" cy="640080"/>
          </a:xfrm>
          <a:prstGeom prst="roundRect">
            <a:avLst/>
          </a:prstGeom>
          <a:solidFill>
            <a:srgbClr val="CC5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Chơi</a:t>
            </a:r>
            <a:r>
              <a:rPr lang="en-US" sz="3200" b="1" dirty="0" smtClean="0"/>
              <a:t> game</a:t>
            </a:r>
            <a:endParaRPr lang="vi-VN" sz="3200" b="1" dirty="0"/>
          </a:p>
        </p:txBody>
      </p:sp>
    </p:spTree>
    <p:extLst>
      <p:ext uri="{BB962C8B-B14F-4D97-AF65-F5344CB8AC3E}">
        <p14:creationId xmlns:p14="http://schemas.microsoft.com/office/powerpoint/2010/main" val="77490909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4" grpId="0" animBg="1"/>
      <p:bldP spid="33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D84099-519D-400E-94EB-9896D09A2427}"/>
              </a:ext>
            </a:extLst>
          </p:cNvPr>
          <p:cNvSpPr/>
          <p:nvPr/>
        </p:nvSpPr>
        <p:spPr>
          <a:xfrm>
            <a:off x="0" y="-33940"/>
            <a:ext cx="12192000" cy="6891940"/>
          </a:xfrm>
          <a:prstGeom prst="rect">
            <a:avLst/>
          </a:prstGeom>
          <a:solidFill>
            <a:srgbClr val="E9D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FEDB110-2483-45A6-89A8-A5A14AD07FBC}"/>
              </a:ext>
            </a:extLst>
          </p:cNvPr>
          <p:cNvSpPr/>
          <p:nvPr/>
        </p:nvSpPr>
        <p:spPr>
          <a:xfrm>
            <a:off x="1192192" y="176906"/>
            <a:ext cx="45719" cy="6470248"/>
          </a:xfrm>
          <a:prstGeom prst="roundRect">
            <a:avLst>
              <a:gd name="adj" fmla="val 33908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4460E2F-AB2B-45F9-939F-E58037DA07A6}"/>
              </a:ext>
            </a:extLst>
          </p:cNvPr>
          <p:cNvSpPr/>
          <p:nvPr/>
        </p:nvSpPr>
        <p:spPr>
          <a:xfrm rot="5400000" flipH="1">
            <a:off x="4269216" y="-3625846"/>
            <a:ext cx="137219" cy="8675650"/>
          </a:xfrm>
          <a:prstGeom prst="roundRect">
            <a:avLst>
              <a:gd name="adj" fmla="val 339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8A12C6E-3B97-4065-9ED9-983B67D7ACD2}"/>
              </a:ext>
            </a:extLst>
          </p:cNvPr>
          <p:cNvSpPr/>
          <p:nvPr/>
        </p:nvSpPr>
        <p:spPr>
          <a:xfrm flipH="1">
            <a:off x="10465577" y="-33940"/>
            <a:ext cx="45719" cy="6891940"/>
          </a:xfrm>
          <a:prstGeom prst="roundRect">
            <a:avLst>
              <a:gd name="adj" fmla="val 33908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7D15B97-3F8E-4264-AAB5-FF2F7AB8E483}"/>
              </a:ext>
            </a:extLst>
          </p:cNvPr>
          <p:cNvSpPr/>
          <p:nvPr/>
        </p:nvSpPr>
        <p:spPr>
          <a:xfrm rot="5400000" flipH="1">
            <a:off x="4598177" y="1639069"/>
            <a:ext cx="137220" cy="9333572"/>
          </a:xfrm>
          <a:prstGeom prst="roundRect">
            <a:avLst>
              <a:gd name="adj" fmla="val 33908"/>
            </a:avLst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5B20F5E-891C-40D4-833A-FC8C37402BEB}"/>
              </a:ext>
            </a:extLst>
          </p:cNvPr>
          <p:cNvSpPr/>
          <p:nvPr/>
        </p:nvSpPr>
        <p:spPr>
          <a:xfrm rot="5400000" flipH="1">
            <a:off x="7878495" y="-306498"/>
            <a:ext cx="137219" cy="8675650"/>
          </a:xfrm>
          <a:prstGeom prst="roundRect">
            <a:avLst>
              <a:gd name="adj" fmla="val 339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A56D595-6364-45DD-9A7D-3918188C505A}"/>
              </a:ext>
            </a:extLst>
          </p:cNvPr>
          <p:cNvSpPr/>
          <p:nvPr/>
        </p:nvSpPr>
        <p:spPr>
          <a:xfrm flipH="1">
            <a:off x="5102796" y="-1"/>
            <a:ext cx="126009" cy="6858001"/>
          </a:xfrm>
          <a:prstGeom prst="roundRect">
            <a:avLst>
              <a:gd name="adj" fmla="val 33908"/>
            </a:avLst>
          </a:prstGeom>
          <a:solidFill>
            <a:srgbClr val="695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02FA999-9294-4FD8-BDB8-9EB95ACB385D}"/>
              </a:ext>
            </a:extLst>
          </p:cNvPr>
          <p:cNvSpPr/>
          <p:nvPr/>
        </p:nvSpPr>
        <p:spPr>
          <a:xfrm rot="5400000" flipH="1">
            <a:off x="7204773" y="-3549770"/>
            <a:ext cx="137222" cy="9930163"/>
          </a:xfrm>
          <a:prstGeom prst="roundRect">
            <a:avLst>
              <a:gd name="adj" fmla="val 33908"/>
            </a:avLst>
          </a:prstGeom>
          <a:solidFill>
            <a:srgbClr val="819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A423641-23C6-4CA0-BF0C-EBF7EFA02395}"/>
              </a:ext>
            </a:extLst>
          </p:cNvPr>
          <p:cNvSpPr/>
          <p:nvPr/>
        </p:nvSpPr>
        <p:spPr>
          <a:xfrm>
            <a:off x="3221716" y="-95782"/>
            <a:ext cx="45719" cy="6470248"/>
          </a:xfrm>
          <a:prstGeom prst="roundRect">
            <a:avLst>
              <a:gd name="adj" fmla="val 33908"/>
            </a:avLst>
          </a:prstGeom>
          <a:solidFill>
            <a:srgbClr val="CC5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DE6FF39-A4BE-48B4-AACD-DE283DF7BAC6}"/>
              </a:ext>
            </a:extLst>
          </p:cNvPr>
          <p:cNvSpPr/>
          <p:nvPr/>
        </p:nvSpPr>
        <p:spPr>
          <a:xfrm rot="5400000" flipH="1">
            <a:off x="3213377" y="-464"/>
            <a:ext cx="137223" cy="6656908"/>
          </a:xfrm>
          <a:prstGeom prst="roundRect">
            <a:avLst>
              <a:gd name="adj" fmla="val 33908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2C09191-503B-4B65-85A4-7A7D61AACCEB}"/>
              </a:ext>
            </a:extLst>
          </p:cNvPr>
          <p:cNvSpPr/>
          <p:nvPr/>
        </p:nvSpPr>
        <p:spPr>
          <a:xfrm rot="5400000" flipH="1">
            <a:off x="8794934" y="2478325"/>
            <a:ext cx="137223" cy="6656908"/>
          </a:xfrm>
          <a:prstGeom prst="roundRect">
            <a:avLst>
              <a:gd name="adj" fmla="val 3390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2FF899C-57F1-4204-9597-CC9C0A28CBE0}"/>
              </a:ext>
            </a:extLst>
          </p:cNvPr>
          <p:cNvSpPr/>
          <p:nvPr/>
        </p:nvSpPr>
        <p:spPr>
          <a:xfrm rot="10800000" flipH="1">
            <a:off x="8100984" y="-95782"/>
            <a:ext cx="73704" cy="4216182"/>
          </a:xfrm>
          <a:prstGeom prst="roundRect">
            <a:avLst>
              <a:gd name="adj" fmla="val 33908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4C3ED5B-B4F1-4CBF-BBA5-A19EB89FAE91}"/>
              </a:ext>
            </a:extLst>
          </p:cNvPr>
          <p:cNvSpPr/>
          <p:nvPr/>
        </p:nvSpPr>
        <p:spPr>
          <a:xfrm rot="5400000" flipH="1">
            <a:off x="8958856" y="-2793853"/>
            <a:ext cx="137223" cy="6329066"/>
          </a:xfrm>
          <a:prstGeom prst="roundRect">
            <a:avLst>
              <a:gd name="adj" fmla="val 3390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4A9D742-A689-451D-87ED-9239CBAC36BF}"/>
              </a:ext>
            </a:extLst>
          </p:cNvPr>
          <p:cNvSpPr/>
          <p:nvPr/>
        </p:nvSpPr>
        <p:spPr>
          <a:xfrm rot="5400000" flipH="1">
            <a:off x="7650923" y="2058112"/>
            <a:ext cx="111869" cy="8970283"/>
          </a:xfrm>
          <a:prstGeom prst="roundRect">
            <a:avLst>
              <a:gd name="adj" fmla="val 3390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A2F8E48-5D3B-49AA-8A4C-490D69A2375E}"/>
              </a:ext>
            </a:extLst>
          </p:cNvPr>
          <p:cNvGrpSpPr/>
          <p:nvPr/>
        </p:nvGrpSpPr>
        <p:grpSpPr>
          <a:xfrm>
            <a:off x="-2" y="-16971"/>
            <a:ext cx="12192002" cy="6891940"/>
            <a:chOff x="-2" y="-16971"/>
            <a:chExt cx="12192002" cy="689194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76B43CA-A1D1-4DF6-96A6-A0D3089D7889}"/>
                </a:ext>
              </a:extLst>
            </p:cNvPr>
            <p:cNvSpPr/>
            <p:nvPr/>
          </p:nvSpPr>
          <p:spPr>
            <a:xfrm>
              <a:off x="6096000" y="1499164"/>
              <a:ext cx="6096000" cy="3846559"/>
            </a:xfrm>
            <a:prstGeom prst="rect">
              <a:avLst/>
            </a:prstGeom>
            <a:solidFill>
              <a:srgbClr val="E47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6" name="Trapezoid 35">
              <a:extLst>
                <a:ext uri="{FF2B5EF4-FFF2-40B4-BE49-F238E27FC236}">
                  <a16:creationId xmlns:a16="http://schemas.microsoft.com/office/drawing/2014/main" id="{CEE5A5B6-EC24-4E91-95FE-EE8BE19590C9}"/>
                </a:ext>
              </a:extLst>
            </p:cNvPr>
            <p:cNvSpPr/>
            <p:nvPr/>
          </p:nvSpPr>
          <p:spPr>
            <a:xfrm rot="5400000">
              <a:off x="-397971" y="380998"/>
              <a:ext cx="6891940" cy="6096001"/>
            </a:xfrm>
            <a:prstGeom prst="trapezoid">
              <a:avLst>
                <a:gd name="adj" fmla="val 24996"/>
              </a:avLst>
            </a:prstGeom>
            <a:solidFill>
              <a:srgbClr val="E881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EEE51C5-1F9A-4465-81C9-481B8FEE38A5}"/>
                </a:ext>
              </a:extLst>
            </p:cNvPr>
            <p:cNvSpPr txBox="1"/>
            <p:nvPr/>
          </p:nvSpPr>
          <p:spPr>
            <a:xfrm rot="167388">
              <a:off x="489405" y="1359337"/>
              <a:ext cx="6783979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HeroicExtremeRightFacing"/>
                <a:lightRig rig="threePt" dir="t"/>
              </a:scene3d>
            </a:bodyPr>
            <a:lstStyle/>
            <a:p>
              <a:pPr algn="ctr"/>
              <a:r>
                <a:rPr lang="en-US" sz="8800" b="1" dirty="0" err="1" smtClean="0">
                  <a:solidFill>
                    <a:schemeClr val="bg1"/>
                  </a:solidFill>
                </a:rPr>
                <a:t>Máy</a:t>
              </a:r>
              <a:r>
                <a:rPr lang="en-US" sz="8800" b="1" dirty="0" smtClean="0">
                  <a:solidFill>
                    <a:schemeClr val="bg1"/>
                  </a:solidFill>
                </a:rPr>
                <a:t> </a:t>
              </a:r>
              <a:r>
                <a:rPr lang="en-US" sz="8800" b="1" dirty="0" err="1" smtClean="0">
                  <a:solidFill>
                    <a:schemeClr val="bg1"/>
                  </a:solidFill>
                </a:rPr>
                <a:t>tính</a:t>
              </a:r>
              <a:r>
                <a:rPr lang="en-US" sz="8800" b="1" dirty="0" smtClean="0">
                  <a:solidFill>
                    <a:schemeClr val="bg1"/>
                  </a:solidFill>
                </a:rPr>
                <a:t> </a:t>
              </a:r>
              <a:r>
                <a:rPr lang="en-US" sz="8800" b="1" dirty="0" err="1" smtClean="0">
                  <a:solidFill>
                    <a:schemeClr val="bg1"/>
                  </a:solidFill>
                </a:rPr>
                <a:t>gồm</a:t>
              </a:r>
              <a:r>
                <a:rPr lang="en-US" sz="8800" b="1" dirty="0" smtClean="0">
                  <a:solidFill>
                    <a:schemeClr val="bg1"/>
                  </a:solidFill>
                </a:rPr>
                <a:t> </a:t>
              </a:r>
              <a:r>
                <a:rPr lang="en-US" sz="8800" b="1" dirty="0" err="1" smtClean="0">
                  <a:solidFill>
                    <a:schemeClr val="bg1"/>
                  </a:solidFill>
                </a:rPr>
                <a:t>những</a:t>
              </a:r>
              <a:r>
                <a:rPr lang="en-US" sz="8800" b="1" dirty="0" smtClean="0">
                  <a:solidFill>
                    <a:schemeClr val="bg1"/>
                  </a:solidFill>
                </a:rPr>
                <a:t> </a:t>
              </a:r>
              <a:r>
                <a:rPr lang="en-US" sz="8800" b="1" dirty="0" err="1" smtClean="0">
                  <a:solidFill>
                    <a:schemeClr val="bg1"/>
                  </a:solidFill>
                </a:rPr>
                <a:t>bộ</a:t>
              </a:r>
              <a:r>
                <a:rPr lang="en-US" sz="8800" b="1" dirty="0" smtClean="0">
                  <a:solidFill>
                    <a:schemeClr val="bg1"/>
                  </a:solidFill>
                </a:rPr>
                <a:t> </a:t>
              </a:r>
              <a:r>
                <a:rPr lang="en-US" sz="8800" b="1" dirty="0" err="1" smtClean="0">
                  <a:solidFill>
                    <a:schemeClr val="bg1"/>
                  </a:solidFill>
                </a:rPr>
                <a:t>phận</a:t>
              </a:r>
              <a:r>
                <a:rPr lang="en-US" sz="8800" b="1" dirty="0" smtClean="0">
                  <a:solidFill>
                    <a:schemeClr val="bg1"/>
                  </a:solidFill>
                </a:rPr>
                <a:t> </a:t>
              </a:r>
              <a:r>
                <a:rPr lang="en-US" sz="8800" b="1" dirty="0" err="1" smtClean="0">
                  <a:solidFill>
                    <a:schemeClr val="bg1"/>
                  </a:solidFill>
                </a:rPr>
                <a:t>nào</a:t>
              </a:r>
              <a:r>
                <a:rPr lang="en-US" sz="8800" b="1" dirty="0">
                  <a:solidFill>
                    <a:schemeClr val="bg1"/>
                  </a:solidFill>
                </a:rPr>
                <a:t>?</a:t>
              </a:r>
              <a:r>
                <a:rPr lang="en-US" sz="8800" b="1" dirty="0" smtClean="0">
                  <a:solidFill>
                    <a:schemeClr val="bg1"/>
                  </a:solidFill>
                </a:rPr>
                <a:t> </a:t>
              </a:r>
              <a:endParaRPr lang="vi-VN" sz="8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3E8B8F43-6206-46E4-B9AB-684DF07FAFD4}"/>
              </a:ext>
            </a:extLst>
          </p:cNvPr>
          <p:cNvSpPr/>
          <p:nvPr/>
        </p:nvSpPr>
        <p:spPr>
          <a:xfrm>
            <a:off x="7522795" y="1835529"/>
            <a:ext cx="3231584" cy="640080"/>
          </a:xfrm>
          <a:prstGeom prst="roundRect">
            <a:avLst/>
          </a:prstGeom>
          <a:solidFill>
            <a:srgbClr val="819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Màn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hình</a:t>
            </a:r>
            <a:endParaRPr lang="vi-VN" sz="3200" b="1" dirty="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AD9C3C7-9306-4523-AAD2-DC8BD85AFB83}"/>
              </a:ext>
            </a:extLst>
          </p:cNvPr>
          <p:cNvSpPr/>
          <p:nvPr/>
        </p:nvSpPr>
        <p:spPr>
          <a:xfrm>
            <a:off x="7522795" y="2723355"/>
            <a:ext cx="3231584" cy="640080"/>
          </a:xfrm>
          <a:prstGeom prst="roundRect">
            <a:avLst/>
          </a:prstGeom>
          <a:solidFill>
            <a:srgbClr val="3E7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CPU</a:t>
            </a:r>
            <a:endParaRPr lang="vi-VN" sz="3200" b="1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4D0A833-64C4-499F-A775-E402D7521132}"/>
              </a:ext>
            </a:extLst>
          </p:cNvPr>
          <p:cNvSpPr/>
          <p:nvPr/>
        </p:nvSpPr>
        <p:spPr>
          <a:xfrm>
            <a:off x="7522795" y="3608658"/>
            <a:ext cx="3231584" cy="640080"/>
          </a:xfrm>
          <a:prstGeom prst="roundRect">
            <a:avLst/>
          </a:prstGeom>
          <a:solidFill>
            <a:srgbClr val="ECC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Con </a:t>
            </a:r>
            <a:r>
              <a:rPr lang="en-US" sz="3200" b="1" dirty="0" err="1" smtClean="0"/>
              <a:t>chuột</a:t>
            </a:r>
            <a:endParaRPr lang="vi-VN" sz="3200" b="1" dirty="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A389496C-6F57-4089-A534-5F91A22D8273}"/>
              </a:ext>
            </a:extLst>
          </p:cNvPr>
          <p:cNvSpPr/>
          <p:nvPr/>
        </p:nvSpPr>
        <p:spPr>
          <a:xfrm>
            <a:off x="7522795" y="4502447"/>
            <a:ext cx="3231584" cy="640080"/>
          </a:xfrm>
          <a:prstGeom prst="roundRect">
            <a:avLst/>
          </a:prstGeom>
          <a:solidFill>
            <a:srgbClr val="CC5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Bàn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phím</a:t>
            </a:r>
            <a:endParaRPr lang="vi-VN" sz="3200" b="1" dirty="0"/>
          </a:p>
        </p:txBody>
      </p:sp>
    </p:spTree>
    <p:extLst>
      <p:ext uri="{BB962C8B-B14F-4D97-AF65-F5344CB8AC3E}">
        <p14:creationId xmlns:p14="http://schemas.microsoft.com/office/powerpoint/2010/main" val="290313600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4" grpId="0" animBg="1"/>
      <p:bldP spid="33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CHANGE PICTURE HERE">
            <a:extLst>
              <a:ext uri="{FF2B5EF4-FFF2-40B4-BE49-F238E27FC236}">
                <a16:creationId xmlns:a16="http://schemas.microsoft.com/office/drawing/2014/main" id="{235D00F0-6692-4B60-A639-15B6C3E34C9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" r="91"/>
          <a:stretch/>
        </p:blipFill>
        <p:spPr>
          <a:xfrm>
            <a:off x="133490" y="60810"/>
            <a:ext cx="12202510" cy="6876442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BA327789-50D1-419D-9295-358F08C1B14F}"/>
              </a:ext>
            </a:extLst>
          </p:cNvPr>
          <p:cNvSpPr txBox="1"/>
          <p:nvPr/>
        </p:nvSpPr>
        <p:spPr>
          <a:xfrm>
            <a:off x="1168761" y="1698861"/>
            <a:ext cx="93714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8000" b="1" spc="300" dirty="0" err="1" smtClean="0">
                <a:ln>
                  <a:solidFill>
                    <a:schemeClr val="bg1"/>
                  </a:solidFill>
                </a:ln>
                <a:solidFill>
                  <a:srgbClr val="C46B45"/>
                </a:solidFill>
                <a:effectLst>
                  <a:outerShdw blurRad="2540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PH" sz="8000" b="1" spc="300" dirty="0" smtClean="0">
                <a:ln>
                  <a:solidFill>
                    <a:schemeClr val="bg1"/>
                  </a:solidFill>
                </a:ln>
                <a:solidFill>
                  <a:srgbClr val="C46B45"/>
                </a:solidFill>
                <a:effectLst>
                  <a:outerShdw blurRad="2540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8000" b="1" spc="300" dirty="0" err="1" smtClean="0">
                <a:ln>
                  <a:solidFill>
                    <a:schemeClr val="bg1"/>
                  </a:solidFill>
                </a:ln>
                <a:solidFill>
                  <a:srgbClr val="C46B45"/>
                </a:solidFill>
                <a:effectLst>
                  <a:outerShdw blurRad="2540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PH" sz="8000" b="1" spc="300" dirty="0" smtClean="0">
                <a:ln>
                  <a:solidFill>
                    <a:schemeClr val="bg1"/>
                  </a:solidFill>
                </a:ln>
                <a:solidFill>
                  <a:srgbClr val="C46B45"/>
                </a:solidFill>
                <a:effectLst>
                  <a:outerShdw blurRad="2540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8000" b="1" spc="300" dirty="0" err="1" smtClean="0">
                <a:ln>
                  <a:solidFill>
                    <a:schemeClr val="bg1"/>
                  </a:solidFill>
                </a:ln>
                <a:solidFill>
                  <a:srgbClr val="C46B45"/>
                </a:solidFill>
                <a:effectLst>
                  <a:outerShdw blurRad="2540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PH" sz="8000" b="1" spc="300" dirty="0" smtClean="0">
                <a:ln>
                  <a:solidFill>
                    <a:schemeClr val="bg1"/>
                  </a:solidFill>
                </a:ln>
                <a:solidFill>
                  <a:srgbClr val="C46B45"/>
                </a:solidFill>
                <a:effectLst>
                  <a:outerShdw blurRad="2540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8000" b="1" spc="300" dirty="0" err="1" smtClean="0">
                <a:ln>
                  <a:solidFill>
                    <a:schemeClr val="bg1"/>
                  </a:solidFill>
                </a:ln>
                <a:solidFill>
                  <a:srgbClr val="C46B45"/>
                </a:solidFill>
                <a:effectLst>
                  <a:outerShdw blurRad="2540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PH" sz="8000" b="1" spc="300" dirty="0" smtClean="0">
                <a:ln>
                  <a:solidFill>
                    <a:schemeClr val="bg1"/>
                  </a:solidFill>
                </a:ln>
                <a:solidFill>
                  <a:srgbClr val="C46B45"/>
                </a:solidFill>
                <a:effectLst>
                  <a:outerShdw blurRad="2540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8000" b="1" spc="300" dirty="0" err="1" smtClean="0">
                <a:ln>
                  <a:solidFill>
                    <a:schemeClr val="bg1"/>
                  </a:solidFill>
                </a:ln>
                <a:solidFill>
                  <a:srgbClr val="C46B45"/>
                </a:solidFill>
                <a:effectLst>
                  <a:outerShdw blurRad="2540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PH" sz="8000" b="1" spc="300" dirty="0" smtClean="0">
                <a:ln>
                  <a:solidFill>
                    <a:schemeClr val="bg1"/>
                  </a:solidFill>
                </a:ln>
                <a:solidFill>
                  <a:srgbClr val="C46B45"/>
                </a:solidFill>
                <a:effectLst>
                  <a:outerShdw blurRad="2540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8000" b="1" spc="300" dirty="0" err="1" smtClean="0">
                <a:ln>
                  <a:solidFill>
                    <a:schemeClr val="bg1"/>
                  </a:solidFill>
                </a:ln>
                <a:solidFill>
                  <a:srgbClr val="C46B45"/>
                </a:solidFill>
                <a:effectLst>
                  <a:outerShdw blurRad="2540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PH" sz="8000" b="1" spc="300" dirty="0">
              <a:ln>
                <a:solidFill>
                  <a:schemeClr val="bg1"/>
                </a:solidFill>
              </a:ln>
              <a:solidFill>
                <a:srgbClr val="20A29F"/>
              </a:solidFill>
              <a:effectLst>
                <a:outerShdw blurRad="254000" sx="102000" sy="102000" algn="ct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BLUE TRANSITION (BOTTOM)">
            <a:extLst>
              <a:ext uri="{FF2B5EF4-FFF2-40B4-BE49-F238E27FC236}">
                <a16:creationId xmlns:a16="http://schemas.microsoft.com/office/drawing/2014/main" id="{C226BEFB-0BAB-4B15-976A-AE68F20D3D39}"/>
              </a:ext>
            </a:extLst>
          </p:cNvPr>
          <p:cNvSpPr/>
          <p:nvPr/>
        </p:nvSpPr>
        <p:spPr>
          <a:xfrm>
            <a:off x="-5545" y="6885143"/>
            <a:ext cx="12203091" cy="4237184"/>
          </a:xfrm>
          <a:custGeom>
            <a:avLst/>
            <a:gdLst>
              <a:gd name="connsiteX0" fmla="*/ 12203091 w 12203091"/>
              <a:gd name="connsiteY0" fmla="*/ 0 h 4237184"/>
              <a:gd name="connsiteX1" fmla="*/ 12203091 w 12203091"/>
              <a:gd name="connsiteY1" fmla="*/ 4237184 h 4237184"/>
              <a:gd name="connsiteX2" fmla="*/ 0 w 12203091"/>
              <a:gd name="connsiteY2" fmla="*/ 4237184 h 4237184"/>
              <a:gd name="connsiteX3" fmla="*/ 0 w 12203091"/>
              <a:gd name="connsiteY3" fmla="*/ 1539726 h 4237184"/>
              <a:gd name="connsiteX4" fmla="*/ 12203091 w 12203091"/>
              <a:gd name="connsiteY4" fmla="*/ 0 h 423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3091" h="4237184">
                <a:moveTo>
                  <a:pt x="12203091" y="0"/>
                </a:moveTo>
                <a:lnTo>
                  <a:pt x="12203091" y="4237184"/>
                </a:lnTo>
                <a:lnTo>
                  <a:pt x="0" y="4237184"/>
                </a:lnTo>
                <a:lnTo>
                  <a:pt x="0" y="1539726"/>
                </a:lnTo>
                <a:lnTo>
                  <a:pt x="12203091" y="0"/>
                </a:lnTo>
                <a:close/>
              </a:path>
            </a:pathLst>
          </a:custGeom>
          <a:solidFill>
            <a:srgbClr val="3E74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PH"/>
          </a:p>
        </p:txBody>
      </p:sp>
      <p:sp>
        <p:nvSpPr>
          <p:cNvPr id="62" name="BLUE TRANSITION (TOP)">
            <a:extLst>
              <a:ext uri="{FF2B5EF4-FFF2-40B4-BE49-F238E27FC236}">
                <a16:creationId xmlns:a16="http://schemas.microsoft.com/office/drawing/2014/main" id="{BC107C8A-837F-422A-BE8E-A0BE7E6EB3AE}"/>
              </a:ext>
            </a:extLst>
          </p:cNvPr>
          <p:cNvSpPr/>
          <p:nvPr/>
        </p:nvSpPr>
        <p:spPr>
          <a:xfrm>
            <a:off x="-5545" y="-4188814"/>
            <a:ext cx="12203091" cy="4178984"/>
          </a:xfrm>
          <a:custGeom>
            <a:avLst/>
            <a:gdLst>
              <a:gd name="connsiteX0" fmla="*/ 0 w 12203091"/>
              <a:gd name="connsiteY0" fmla="*/ 0 h 4178984"/>
              <a:gd name="connsiteX1" fmla="*/ 12203091 w 12203091"/>
              <a:gd name="connsiteY1" fmla="*/ 0 h 4178984"/>
              <a:gd name="connsiteX2" fmla="*/ 12203091 w 12203091"/>
              <a:gd name="connsiteY2" fmla="*/ 2639258 h 4178984"/>
              <a:gd name="connsiteX3" fmla="*/ 0 w 12203091"/>
              <a:gd name="connsiteY3" fmla="*/ 4178984 h 4178984"/>
              <a:gd name="connsiteX4" fmla="*/ 0 w 12203091"/>
              <a:gd name="connsiteY4" fmla="*/ 0 h 417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3091" h="4178984">
                <a:moveTo>
                  <a:pt x="0" y="0"/>
                </a:moveTo>
                <a:lnTo>
                  <a:pt x="12203091" y="0"/>
                </a:lnTo>
                <a:lnTo>
                  <a:pt x="12203091" y="2639258"/>
                </a:lnTo>
                <a:lnTo>
                  <a:pt x="0" y="4178984"/>
                </a:lnTo>
                <a:lnTo>
                  <a:pt x="0" y="0"/>
                </a:lnTo>
                <a:close/>
              </a:path>
            </a:pathLst>
          </a:custGeom>
          <a:solidFill>
            <a:srgbClr val="3E74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PH"/>
          </a:p>
        </p:txBody>
      </p:sp>
      <p:sp>
        <p:nvSpPr>
          <p:cNvPr id="55" name="YELLOW TRANSITION (BOTTOM)">
            <a:extLst>
              <a:ext uri="{FF2B5EF4-FFF2-40B4-BE49-F238E27FC236}">
                <a16:creationId xmlns:a16="http://schemas.microsoft.com/office/drawing/2014/main" id="{291A00E4-403F-4A14-A031-782E1D5F887A}"/>
              </a:ext>
            </a:extLst>
          </p:cNvPr>
          <p:cNvSpPr/>
          <p:nvPr/>
        </p:nvSpPr>
        <p:spPr>
          <a:xfrm>
            <a:off x="-5545" y="6885143"/>
            <a:ext cx="12203091" cy="4237184"/>
          </a:xfrm>
          <a:custGeom>
            <a:avLst/>
            <a:gdLst>
              <a:gd name="connsiteX0" fmla="*/ 12203091 w 12203091"/>
              <a:gd name="connsiteY0" fmla="*/ 0 h 4237184"/>
              <a:gd name="connsiteX1" fmla="*/ 12203091 w 12203091"/>
              <a:gd name="connsiteY1" fmla="*/ 4237184 h 4237184"/>
              <a:gd name="connsiteX2" fmla="*/ 0 w 12203091"/>
              <a:gd name="connsiteY2" fmla="*/ 4237184 h 4237184"/>
              <a:gd name="connsiteX3" fmla="*/ 0 w 12203091"/>
              <a:gd name="connsiteY3" fmla="*/ 1539726 h 4237184"/>
              <a:gd name="connsiteX4" fmla="*/ 12203091 w 12203091"/>
              <a:gd name="connsiteY4" fmla="*/ 0 h 423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3091" h="4237184">
                <a:moveTo>
                  <a:pt x="12203091" y="0"/>
                </a:moveTo>
                <a:lnTo>
                  <a:pt x="12203091" y="4237184"/>
                </a:lnTo>
                <a:lnTo>
                  <a:pt x="0" y="4237184"/>
                </a:lnTo>
                <a:lnTo>
                  <a:pt x="0" y="1539726"/>
                </a:lnTo>
                <a:lnTo>
                  <a:pt x="12203091" y="0"/>
                </a:lnTo>
                <a:close/>
              </a:path>
            </a:pathLst>
          </a:custGeom>
          <a:solidFill>
            <a:srgbClr val="F1D1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PH"/>
          </a:p>
        </p:txBody>
      </p:sp>
      <p:sp>
        <p:nvSpPr>
          <p:cNvPr id="56" name="YELLOW TRANSITION (TOP)">
            <a:extLst>
              <a:ext uri="{FF2B5EF4-FFF2-40B4-BE49-F238E27FC236}">
                <a16:creationId xmlns:a16="http://schemas.microsoft.com/office/drawing/2014/main" id="{A9087A56-95CD-4D3D-81C2-14AE8CB55281}"/>
              </a:ext>
            </a:extLst>
          </p:cNvPr>
          <p:cNvSpPr/>
          <p:nvPr/>
        </p:nvSpPr>
        <p:spPr>
          <a:xfrm>
            <a:off x="-5545" y="-4221822"/>
            <a:ext cx="12203091" cy="4178984"/>
          </a:xfrm>
          <a:custGeom>
            <a:avLst/>
            <a:gdLst>
              <a:gd name="connsiteX0" fmla="*/ 0 w 12203091"/>
              <a:gd name="connsiteY0" fmla="*/ 0 h 4178984"/>
              <a:gd name="connsiteX1" fmla="*/ 12203091 w 12203091"/>
              <a:gd name="connsiteY1" fmla="*/ 0 h 4178984"/>
              <a:gd name="connsiteX2" fmla="*/ 12203091 w 12203091"/>
              <a:gd name="connsiteY2" fmla="*/ 2639258 h 4178984"/>
              <a:gd name="connsiteX3" fmla="*/ 0 w 12203091"/>
              <a:gd name="connsiteY3" fmla="*/ 4178984 h 4178984"/>
              <a:gd name="connsiteX4" fmla="*/ 0 w 12203091"/>
              <a:gd name="connsiteY4" fmla="*/ 0 h 417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3091" h="4178984">
                <a:moveTo>
                  <a:pt x="0" y="0"/>
                </a:moveTo>
                <a:lnTo>
                  <a:pt x="12203091" y="0"/>
                </a:lnTo>
                <a:lnTo>
                  <a:pt x="12203091" y="2639258"/>
                </a:lnTo>
                <a:lnTo>
                  <a:pt x="0" y="4178984"/>
                </a:lnTo>
                <a:lnTo>
                  <a:pt x="0" y="0"/>
                </a:lnTo>
                <a:close/>
              </a:path>
            </a:pathLst>
          </a:custGeom>
          <a:solidFill>
            <a:srgbClr val="F1D1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PH"/>
          </a:p>
        </p:txBody>
      </p:sp>
      <p:sp>
        <p:nvSpPr>
          <p:cNvPr id="48" name="GREEN TRANSITION (BOTTOM)">
            <a:extLst>
              <a:ext uri="{FF2B5EF4-FFF2-40B4-BE49-F238E27FC236}">
                <a16:creationId xmlns:a16="http://schemas.microsoft.com/office/drawing/2014/main" id="{4C7249D0-272F-4BD1-9FCE-C5C0B2AA7C1F}"/>
              </a:ext>
            </a:extLst>
          </p:cNvPr>
          <p:cNvSpPr/>
          <p:nvPr/>
        </p:nvSpPr>
        <p:spPr>
          <a:xfrm>
            <a:off x="-5545" y="6899620"/>
            <a:ext cx="12203091" cy="4237184"/>
          </a:xfrm>
          <a:custGeom>
            <a:avLst/>
            <a:gdLst>
              <a:gd name="connsiteX0" fmla="*/ 12203091 w 12203091"/>
              <a:gd name="connsiteY0" fmla="*/ 0 h 4237184"/>
              <a:gd name="connsiteX1" fmla="*/ 12203091 w 12203091"/>
              <a:gd name="connsiteY1" fmla="*/ 4237184 h 4237184"/>
              <a:gd name="connsiteX2" fmla="*/ 0 w 12203091"/>
              <a:gd name="connsiteY2" fmla="*/ 4237184 h 4237184"/>
              <a:gd name="connsiteX3" fmla="*/ 0 w 12203091"/>
              <a:gd name="connsiteY3" fmla="*/ 1539726 h 4237184"/>
              <a:gd name="connsiteX4" fmla="*/ 12203091 w 12203091"/>
              <a:gd name="connsiteY4" fmla="*/ 0 h 4237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3091" h="4237184">
                <a:moveTo>
                  <a:pt x="12203091" y="0"/>
                </a:moveTo>
                <a:lnTo>
                  <a:pt x="12203091" y="4237184"/>
                </a:lnTo>
                <a:lnTo>
                  <a:pt x="0" y="4237184"/>
                </a:lnTo>
                <a:lnTo>
                  <a:pt x="0" y="1539726"/>
                </a:lnTo>
                <a:lnTo>
                  <a:pt x="12203091" y="0"/>
                </a:lnTo>
                <a:close/>
              </a:path>
            </a:pathLst>
          </a:cu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PH"/>
          </a:p>
        </p:txBody>
      </p:sp>
      <p:sp>
        <p:nvSpPr>
          <p:cNvPr id="47" name="GREEN TRANSITION (TOP)">
            <a:extLst>
              <a:ext uri="{FF2B5EF4-FFF2-40B4-BE49-F238E27FC236}">
                <a16:creationId xmlns:a16="http://schemas.microsoft.com/office/drawing/2014/main" id="{79C08DE2-9C7F-47A4-B7ED-773556C16E4D}"/>
              </a:ext>
            </a:extLst>
          </p:cNvPr>
          <p:cNvSpPr/>
          <p:nvPr/>
        </p:nvSpPr>
        <p:spPr>
          <a:xfrm>
            <a:off x="-5545" y="-4209624"/>
            <a:ext cx="12203091" cy="4178984"/>
          </a:xfrm>
          <a:custGeom>
            <a:avLst/>
            <a:gdLst>
              <a:gd name="connsiteX0" fmla="*/ 0 w 12203091"/>
              <a:gd name="connsiteY0" fmla="*/ 0 h 4178984"/>
              <a:gd name="connsiteX1" fmla="*/ 12203091 w 12203091"/>
              <a:gd name="connsiteY1" fmla="*/ 0 h 4178984"/>
              <a:gd name="connsiteX2" fmla="*/ 12203091 w 12203091"/>
              <a:gd name="connsiteY2" fmla="*/ 2639258 h 4178984"/>
              <a:gd name="connsiteX3" fmla="*/ 0 w 12203091"/>
              <a:gd name="connsiteY3" fmla="*/ 4178984 h 4178984"/>
              <a:gd name="connsiteX4" fmla="*/ 0 w 12203091"/>
              <a:gd name="connsiteY4" fmla="*/ 0 h 4178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3091" h="4178984">
                <a:moveTo>
                  <a:pt x="0" y="0"/>
                </a:moveTo>
                <a:lnTo>
                  <a:pt x="12203091" y="0"/>
                </a:lnTo>
                <a:lnTo>
                  <a:pt x="12203091" y="2639258"/>
                </a:lnTo>
                <a:lnTo>
                  <a:pt x="0" y="4178984"/>
                </a:lnTo>
                <a:lnTo>
                  <a:pt x="0" y="0"/>
                </a:lnTo>
                <a:close/>
              </a:path>
            </a:pathLst>
          </a:cu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PH"/>
          </a:p>
        </p:txBody>
      </p:sp>
      <p:sp>
        <p:nvSpPr>
          <p:cNvPr id="43" name="GREEN TRIANGLE (BOTTOM)">
            <a:extLst>
              <a:ext uri="{FF2B5EF4-FFF2-40B4-BE49-F238E27FC236}">
                <a16:creationId xmlns:a16="http://schemas.microsoft.com/office/drawing/2014/main" id="{45253502-658B-4396-84A4-FD94CE2A7953}"/>
              </a:ext>
            </a:extLst>
          </p:cNvPr>
          <p:cNvSpPr/>
          <p:nvPr/>
        </p:nvSpPr>
        <p:spPr>
          <a:xfrm rot="10800000">
            <a:off x="349705" y="5384400"/>
            <a:ext cx="11857622" cy="1730679"/>
          </a:xfrm>
          <a:custGeom>
            <a:avLst/>
            <a:gdLst>
              <a:gd name="connsiteX0" fmla="*/ 0 w 11857622"/>
              <a:gd name="connsiteY0" fmla="*/ 0 h 1730679"/>
              <a:gd name="connsiteX1" fmla="*/ 10510 w 11857622"/>
              <a:gd name="connsiteY1" fmla="*/ 0 h 1730679"/>
              <a:gd name="connsiteX2" fmla="*/ 10510 w 11857622"/>
              <a:gd name="connsiteY2" fmla="*/ 242237 h 1730679"/>
              <a:gd name="connsiteX3" fmla="*/ 11857622 w 11857622"/>
              <a:gd name="connsiteY3" fmla="*/ 242237 h 1730679"/>
              <a:gd name="connsiteX4" fmla="*/ 0 w 11857622"/>
              <a:gd name="connsiteY4" fmla="*/ 1730679 h 1730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57622" h="1730679">
                <a:moveTo>
                  <a:pt x="0" y="0"/>
                </a:moveTo>
                <a:lnTo>
                  <a:pt x="10510" y="0"/>
                </a:lnTo>
                <a:lnTo>
                  <a:pt x="10510" y="242237"/>
                </a:lnTo>
                <a:lnTo>
                  <a:pt x="11857622" y="242237"/>
                </a:lnTo>
                <a:lnTo>
                  <a:pt x="0" y="1730679"/>
                </a:lnTo>
                <a:close/>
              </a:path>
            </a:pathLst>
          </a:cu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PH"/>
          </a:p>
        </p:txBody>
      </p:sp>
      <p:sp>
        <p:nvSpPr>
          <p:cNvPr id="42" name="GREEN TRIANGLE (TOP)">
            <a:extLst>
              <a:ext uri="{FF2B5EF4-FFF2-40B4-BE49-F238E27FC236}">
                <a16:creationId xmlns:a16="http://schemas.microsoft.com/office/drawing/2014/main" id="{FCA3E367-DFF1-439D-B056-65C9DAE1C9CC}"/>
              </a:ext>
            </a:extLst>
          </p:cNvPr>
          <p:cNvSpPr/>
          <p:nvPr/>
        </p:nvSpPr>
        <p:spPr>
          <a:xfrm>
            <a:off x="-10511" y="-260679"/>
            <a:ext cx="11857622" cy="1730679"/>
          </a:xfrm>
          <a:custGeom>
            <a:avLst/>
            <a:gdLst>
              <a:gd name="connsiteX0" fmla="*/ 0 w 11857622"/>
              <a:gd name="connsiteY0" fmla="*/ 0 h 1730679"/>
              <a:gd name="connsiteX1" fmla="*/ 10510 w 11857622"/>
              <a:gd name="connsiteY1" fmla="*/ 0 h 1730679"/>
              <a:gd name="connsiteX2" fmla="*/ 10510 w 11857622"/>
              <a:gd name="connsiteY2" fmla="*/ 242237 h 1730679"/>
              <a:gd name="connsiteX3" fmla="*/ 11857622 w 11857622"/>
              <a:gd name="connsiteY3" fmla="*/ 242237 h 1730679"/>
              <a:gd name="connsiteX4" fmla="*/ 0 w 11857622"/>
              <a:gd name="connsiteY4" fmla="*/ 1730679 h 1730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57622" h="1730679">
                <a:moveTo>
                  <a:pt x="0" y="0"/>
                </a:moveTo>
                <a:lnTo>
                  <a:pt x="10510" y="0"/>
                </a:lnTo>
                <a:lnTo>
                  <a:pt x="10510" y="242237"/>
                </a:lnTo>
                <a:lnTo>
                  <a:pt x="11857622" y="242237"/>
                </a:lnTo>
                <a:lnTo>
                  <a:pt x="0" y="1730679"/>
                </a:lnTo>
                <a:close/>
              </a:path>
            </a:pathLst>
          </a:custGeom>
          <a:solidFill>
            <a:srgbClr val="A9D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PH"/>
          </a:p>
        </p:txBody>
      </p:sp>
      <p:grpSp>
        <p:nvGrpSpPr>
          <p:cNvPr id="27" name="YELLOW ARROW TITLE">
            <a:extLst>
              <a:ext uri="{FF2B5EF4-FFF2-40B4-BE49-F238E27FC236}">
                <a16:creationId xmlns:a16="http://schemas.microsoft.com/office/drawing/2014/main" id="{5250BC18-AE28-476B-B0FC-18CFD514DD4C}"/>
              </a:ext>
            </a:extLst>
          </p:cNvPr>
          <p:cNvGrpSpPr/>
          <p:nvPr/>
        </p:nvGrpSpPr>
        <p:grpSpPr>
          <a:xfrm>
            <a:off x="11353982" y="-3192679"/>
            <a:ext cx="15489305" cy="3066140"/>
            <a:chOff x="-1542809" y="-1621909"/>
            <a:chExt cx="15489305" cy="3066140"/>
          </a:xfrm>
        </p:grpSpPr>
        <p:sp>
          <p:nvSpPr>
            <p:cNvPr id="28" name="Arrow: Up 27">
              <a:extLst>
                <a:ext uri="{FF2B5EF4-FFF2-40B4-BE49-F238E27FC236}">
                  <a16:creationId xmlns:a16="http://schemas.microsoft.com/office/drawing/2014/main" id="{1289856C-5424-4673-8FC7-E5058FF87714}"/>
                </a:ext>
              </a:extLst>
            </p:cNvPr>
            <p:cNvSpPr/>
            <p:nvPr/>
          </p:nvSpPr>
          <p:spPr>
            <a:xfrm rot="15773629">
              <a:off x="4668774" y="-7833492"/>
              <a:ext cx="3066140" cy="15489305"/>
            </a:xfrm>
            <a:prstGeom prst="upArrow">
              <a:avLst>
                <a:gd name="adj1" fmla="val 50000"/>
                <a:gd name="adj2" fmla="val 40052"/>
              </a:avLst>
            </a:prstGeom>
            <a:solidFill>
              <a:srgbClr val="F2D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161902E-53F4-4DF7-8A39-5164B056838C}"/>
                </a:ext>
              </a:extLst>
            </p:cNvPr>
            <p:cNvSpPr txBox="1"/>
            <p:nvPr/>
          </p:nvSpPr>
          <p:spPr>
            <a:xfrm rot="21165214">
              <a:off x="-212022" y="-855453"/>
              <a:ext cx="13977662" cy="140001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PH" b="1" spc="3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 DUNG 1</a:t>
              </a:r>
              <a:endParaRPr lang="en-PH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06C105E-32B8-4F9C-927E-CED0102DEDEA}"/>
              </a:ext>
            </a:extLst>
          </p:cNvPr>
          <p:cNvGrpSpPr/>
          <p:nvPr/>
        </p:nvGrpSpPr>
        <p:grpSpPr>
          <a:xfrm>
            <a:off x="-14442866" y="7142223"/>
            <a:ext cx="15480000" cy="3066140"/>
            <a:chOff x="-1740159" y="5444053"/>
            <a:chExt cx="15480000" cy="3066140"/>
          </a:xfrm>
        </p:grpSpPr>
        <p:sp>
          <p:nvSpPr>
            <p:cNvPr id="31" name="Arrow: Up 30">
              <a:extLst>
                <a:ext uri="{FF2B5EF4-FFF2-40B4-BE49-F238E27FC236}">
                  <a16:creationId xmlns:a16="http://schemas.microsoft.com/office/drawing/2014/main" id="{3031FA44-55D7-4912-B8AC-EB557664D419}"/>
                </a:ext>
              </a:extLst>
            </p:cNvPr>
            <p:cNvSpPr/>
            <p:nvPr/>
          </p:nvSpPr>
          <p:spPr>
            <a:xfrm rot="4964768" flipH="1">
              <a:off x="4466771" y="-762877"/>
              <a:ext cx="3066140" cy="15480000"/>
            </a:xfrm>
            <a:prstGeom prst="upArrow">
              <a:avLst>
                <a:gd name="adj1" fmla="val 50000"/>
                <a:gd name="adj2" fmla="val 40052"/>
              </a:avLst>
            </a:prstGeom>
            <a:solidFill>
              <a:srgbClr val="7FA9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193B36D-9ADC-48CB-AF1D-587B6414C07E}"/>
                </a:ext>
              </a:extLst>
            </p:cNvPr>
            <p:cNvSpPr txBox="1"/>
            <p:nvPr/>
          </p:nvSpPr>
          <p:spPr>
            <a:xfrm rot="21165214">
              <a:off x="-1562861" y="6332949"/>
              <a:ext cx="13944937" cy="140001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PH" b="1" spc="3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 DUNG 1</a:t>
              </a:r>
              <a:endParaRPr lang="en-PH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WHITE BORDER">
            <a:extLst>
              <a:ext uri="{FF2B5EF4-FFF2-40B4-BE49-F238E27FC236}">
                <a16:creationId xmlns:a16="http://schemas.microsoft.com/office/drawing/2014/main" id="{752A794D-A7CB-454B-9775-E81B330035BF}"/>
              </a:ext>
            </a:extLst>
          </p:cNvPr>
          <p:cNvSpPr/>
          <p:nvPr/>
        </p:nvSpPr>
        <p:spPr>
          <a:xfrm>
            <a:off x="-10510" y="1458000"/>
            <a:ext cx="144000" cy="54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" name="WHITE BORDER">
            <a:extLst>
              <a:ext uri="{FF2B5EF4-FFF2-40B4-BE49-F238E27FC236}">
                <a16:creationId xmlns:a16="http://schemas.microsoft.com/office/drawing/2014/main" id="{27122CBE-EB1F-4649-BC62-384943FDCC23}"/>
              </a:ext>
            </a:extLst>
          </p:cNvPr>
          <p:cNvSpPr/>
          <p:nvPr/>
        </p:nvSpPr>
        <p:spPr>
          <a:xfrm rot="21167903">
            <a:off x="-121452" y="680091"/>
            <a:ext cx="12645109" cy="114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2" name="WHITE BORDER">
            <a:extLst>
              <a:ext uri="{FF2B5EF4-FFF2-40B4-BE49-F238E27FC236}">
                <a16:creationId xmlns:a16="http://schemas.microsoft.com/office/drawing/2014/main" id="{2E5B5EBE-1403-4FDE-851D-F233534BB364}"/>
              </a:ext>
            </a:extLst>
          </p:cNvPr>
          <p:cNvSpPr/>
          <p:nvPr/>
        </p:nvSpPr>
        <p:spPr>
          <a:xfrm>
            <a:off x="12062747" y="0"/>
            <a:ext cx="144000" cy="54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5" name="WHITE BORDER">
            <a:extLst>
              <a:ext uri="{FF2B5EF4-FFF2-40B4-BE49-F238E27FC236}">
                <a16:creationId xmlns:a16="http://schemas.microsoft.com/office/drawing/2014/main" id="{B6383E31-8060-48CB-8E66-318CBF452ECB}"/>
              </a:ext>
            </a:extLst>
          </p:cNvPr>
          <p:cNvSpPr/>
          <p:nvPr/>
        </p:nvSpPr>
        <p:spPr>
          <a:xfrm rot="21167903">
            <a:off x="-121453" y="6063612"/>
            <a:ext cx="12645109" cy="114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83286903"/>
      </p:ext>
    </p:extLst>
  </p:cSld>
  <p:clrMapOvr>
    <a:masterClrMapping/>
  </p:clrMapOvr>
  <p:transition spd="slow" advTm="4436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750" fill="hold"/>
                                        <p:tgtEl>
                                          <p:spTgt spid="3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-1.11745 0.24746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872" y="1238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11745 0.24746 L -1.24948 0.27685 " pathEditMode="relative" rAng="0" ptsTypes="AA">
                                      <p:cBhvr>
                                        <p:cTn id="16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2" y="145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L 1.04974 -0.24837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87" y="-1243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04974 -0.24837 L 1.18854 -0.28148 " pathEditMode="relative" rAng="0" ptsTypes="AA">
                                      <p:cBhvr>
                                        <p:cTn id="20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-166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61459 L 0 3.33333E-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99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62245 L 0 -4.44444E-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34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0 0.61458 L 0 -3.7037E-7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71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0 -0.62245 L 0 -1.48148E-6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11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0.61458 L 0 -1.48148E-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74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-0.62245 L 0 -1.48148E-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61" grpId="0" animBg="1"/>
      <p:bldP spid="62" grpId="0" animBg="1"/>
      <p:bldP spid="55" grpId="0" animBg="1"/>
      <p:bldP spid="56" grpId="0" animBg="1"/>
      <p:bldP spid="48" grpId="0" animBg="1"/>
      <p:bldP spid="47" grpId="0" animBg="1"/>
      <p:bldP spid="4" grpId="0" animBg="1"/>
      <p:bldP spid="6" grpId="0" animBg="1"/>
      <p:bldP spid="12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APP WINDOW (BACK)">
            <a:extLst>
              <a:ext uri="{FF2B5EF4-FFF2-40B4-BE49-F238E27FC236}">
                <a16:creationId xmlns:a16="http://schemas.microsoft.com/office/drawing/2014/main" id="{CAA1D5E8-32D4-4B88-A404-348DA0179159}"/>
              </a:ext>
            </a:extLst>
          </p:cNvPr>
          <p:cNvGrpSpPr/>
          <p:nvPr/>
        </p:nvGrpSpPr>
        <p:grpSpPr>
          <a:xfrm>
            <a:off x="200064" y="249279"/>
            <a:ext cx="11502890" cy="6188765"/>
            <a:chOff x="401704" y="416301"/>
            <a:chExt cx="11502890" cy="6188765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ED2245B4-33E5-4B57-B64F-42C84C27651D}"/>
                </a:ext>
              </a:extLst>
            </p:cNvPr>
            <p:cNvGrpSpPr/>
            <p:nvPr/>
          </p:nvGrpSpPr>
          <p:grpSpPr>
            <a:xfrm>
              <a:off x="401704" y="416301"/>
              <a:ext cx="11502890" cy="6188765"/>
              <a:chOff x="401704" y="410818"/>
              <a:chExt cx="11502890" cy="6188765"/>
            </a:xfrm>
          </p:grpSpPr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7BFFEE01-BE5D-4AB7-9DF2-03CC697B52E4}"/>
                  </a:ext>
                </a:extLst>
              </p:cNvPr>
              <p:cNvGrpSpPr/>
              <p:nvPr/>
            </p:nvGrpSpPr>
            <p:grpSpPr>
              <a:xfrm>
                <a:off x="401707" y="410818"/>
                <a:ext cx="11502887" cy="6188765"/>
                <a:chOff x="344557" y="334618"/>
                <a:chExt cx="11502887" cy="6188765"/>
              </a:xfrm>
            </p:grpSpPr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EFC0D354-21C3-486C-84B7-573A402987FC}"/>
                    </a:ext>
                  </a:extLst>
                </p:cNvPr>
                <p:cNvSpPr/>
                <p:nvPr/>
              </p:nvSpPr>
              <p:spPr>
                <a:xfrm>
                  <a:off x="344557" y="334618"/>
                  <a:ext cx="11502887" cy="61887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A4E9E035-7532-4A03-9699-33C12BBC83E0}"/>
                    </a:ext>
                  </a:extLst>
                </p:cNvPr>
                <p:cNvSpPr/>
                <p:nvPr/>
              </p:nvSpPr>
              <p:spPr>
                <a:xfrm>
                  <a:off x="344557" y="334618"/>
                  <a:ext cx="11502886" cy="434008"/>
                </a:xfrm>
                <a:prstGeom prst="rect">
                  <a:avLst/>
                </a:prstGeom>
                <a:solidFill>
                  <a:srgbClr val="3E74A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78104EFF-063E-4E52-A806-C9ECCD8DDEE2}"/>
                    </a:ext>
                  </a:extLst>
                </p:cNvPr>
                <p:cNvGrpSpPr/>
                <p:nvPr/>
              </p:nvGrpSpPr>
              <p:grpSpPr>
                <a:xfrm>
                  <a:off x="486382" y="464073"/>
                  <a:ext cx="175098" cy="175098"/>
                  <a:chOff x="2256816" y="1157591"/>
                  <a:chExt cx="447474" cy="447473"/>
                </a:xfrm>
              </p:grpSpPr>
              <p:cxnSp>
                <p:nvCxnSpPr>
                  <p:cNvPr id="100" name="Straight Connector 99">
                    <a:extLst>
                      <a:ext uri="{FF2B5EF4-FFF2-40B4-BE49-F238E27FC236}">
                        <a16:creationId xmlns:a16="http://schemas.microsoft.com/office/drawing/2014/main" id="{876B6087-1F2B-483D-9B78-C8A15C30CFF9}"/>
                      </a:ext>
                    </a:extLst>
                  </p:cNvPr>
                  <p:cNvCxnSpPr/>
                  <p:nvPr/>
                </p:nvCxnSpPr>
                <p:spPr>
                  <a:xfrm>
                    <a:off x="2256817" y="1157591"/>
                    <a:ext cx="447473" cy="44747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>
                    <a:extLst>
                      <a:ext uri="{FF2B5EF4-FFF2-40B4-BE49-F238E27FC236}">
                        <a16:creationId xmlns:a16="http://schemas.microsoft.com/office/drawing/2014/main" id="{D2E9E863-79B7-4C78-9E5C-451DB69A1C1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256816" y="1157591"/>
                    <a:ext cx="447473" cy="44747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CA80C2EE-ED76-462D-8281-73C91E802B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4698" y="334618"/>
                  <a:ext cx="0" cy="434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541DCBC1-4DAC-4FA7-B3BF-674695CD7F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22443" y="334618"/>
                  <a:ext cx="0" cy="434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2A2F9655-85B5-4487-9EC5-53EC520423BB}"/>
                    </a:ext>
                  </a:extLst>
                </p:cNvPr>
                <p:cNvSpPr/>
                <p:nvPr/>
              </p:nvSpPr>
              <p:spPr>
                <a:xfrm>
                  <a:off x="896569" y="439754"/>
                  <a:ext cx="223736" cy="22373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</p:grp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7FC1C14-6FFD-4A3A-BBD0-85D82E7F6D07}"/>
                  </a:ext>
                </a:extLst>
              </p:cNvPr>
              <p:cNvSpPr/>
              <p:nvPr/>
            </p:nvSpPr>
            <p:spPr>
              <a:xfrm>
                <a:off x="401705" y="1935857"/>
                <a:ext cx="5694296" cy="4663725"/>
              </a:xfrm>
              <a:prstGeom prst="rect">
                <a:avLst/>
              </a:prstGeom>
              <a:solidFill>
                <a:srgbClr val="CB584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758378DC-95DE-4D4F-8A86-7E6266F995A9}"/>
                  </a:ext>
                </a:extLst>
              </p:cNvPr>
              <p:cNvSpPr/>
              <p:nvPr/>
            </p:nvSpPr>
            <p:spPr>
              <a:xfrm>
                <a:off x="401704" y="844826"/>
                <a:ext cx="11502887" cy="109519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1906E67-7724-4DC5-867A-1791E5765D96}"/>
                </a:ext>
              </a:extLst>
            </p:cNvPr>
            <p:cNvSpPr/>
            <p:nvPr/>
          </p:nvSpPr>
          <p:spPr>
            <a:xfrm>
              <a:off x="6096000" y="1954010"/>
              <a:ext cx="5808591" cy="4634654"/>
            </a:xfrm>
            <a:prstGeom prst="rect">
              <a:avLst/>
            </a:prstGeom>
            <a:solidFill>
              <a:srgbClr val="CB584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8" name="APP WINDOW (MID)">
            <a:extLst>
              <a:ext uri="{FF2B5EF4-FFF2-40B4-BE49-F238E27FC236}">
                <a16:creationId xmlns:a16="http://schemas.microsoft.com/office/drawing/2014/main" id="{6C5EC3AD-128D-4C2F-A6BE-8B7668D67C53}"/>
              </a:ext>
            </a:extLst>
          </p:cNvPr>
          <p:cNvGrpSpPr/>
          <p:nvPr/>
        </p:nvGrpSpPr>
        <p:grpSpPr>
          <a:xfrm>
            <a:off x="290968" y="338748"/>
            <a:ext cx="11502890" cy="6188765"/>
            <a:chOff x="401704" y="416301"/>
            <a:chExt cx="11502890" cy="6188765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8B452D74-9EF0-41DB-AE29-2458DFEC1C7E}"/>
                </a:ext>
              </a:extLst>
            </p:cNvPr>
            <p:cNvGrpSpPr/>
            <p:nvPr/>
          </p:nvGrpSpPr>
          <p:grpSpPr>
            <a:xfrm>
              <a:off x="401704" y="416301"/>
              <a:ext cx="11502890" cy="6188765"/>
              <a:chOff x="401704" y="410818"/>
              <a:chExt cx="11502890" cy="6188765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F5EF4AE6-ED8B-4426-B814-F26148E470BA}"/>
                  </a:ext>
                </a:extLst>
              </p:cNvPr>
              <p:cNvGrpSpPr/>
              <p:nvPr/>
            </p:nvGrpSpPr>
            <p:grpSpPr>
              <a:xfrm>
                <a:off x="401707" y="410818"/>
                <a:ext cx="11502887" cy="6188765"/>
                <a:chOff x="344557" y="334618"/>
                <a:chExt cx="11502887" cy="6188765"/>
              </a:xfrm>
            </p:grpSpPr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B29C4EC6-5D80-4FC9-8C5C-FBFA4343A552}"/>
                    </a:ext>
                  </a:extLst>
                </p:cNvPr>
                <p:cNvSpPr/>
                <p:nvPr/>
              </p:nvSpPr>
              <p:spPr>
                <a:xfrm>
                  <a:off x="344557" y="334618"/>
                  <a:ext cx="11502887" cy="61887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42543165-FE70-46AD-BC47-E5A366949EF3}"/>
                    </a:ext>
                  </a:extLst>
                </p:cNvPr>
                <p:cNvSpPr/>
                <p:nvPr/>
              </p:nvSpPr>
              <p:spPr>
                <a:xfrm>
                  <a:off x="344557" y="334618"/>
                  <a:ext cx="11502886" cy="434008"/>
                </a:xfrm>
                <a:prstGeom prst="rect">
                  <a:avLst/>
                </a:prstGeom>
                <a:solidFill>
                  <a:srgbClr val="3E74A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748421DE-4088-4F3F-9AA4-7BEEF96C0DD0}"/>
                    </a:ext>
                  </a:extLst>
                </p:cNvPr>
                <p:cNvGrpSpPr/>
                <p:nvPr/>
              </p:nvGrpSpPr>
              <p:grpSpPr>
                <a:xfrm>
                  <a:off x="486382" y="464073"/>
                  <a:ext cx="175098" cy="175098"/>
                  <a:chOff x="2256816" y="1157591"/>
                  <a:chExt cx="447474" cy="447473"/>
                </a:xfrm>
              </p:grpSpPr>
              <p:cxnSp>
                <p:nvCxnSpPr>
                  <p:cNvPr id="86" name="Straight Connector 85">
                    <a:extLst>
                      <a:ext uri="{FF2B5EF4-FFF2-40B4-BE49-F238E27FC236}">
                        <a16:creationId xmlns:a16="http://schemas.microsoft.com/office/drawing/2014/main" id="{2B97C69F-80DD-4641-BE66-28F463EE171D}"/>
                      </a:ext>
                    </a:extLst>
                  </p:cNvPr>
                  <p:cNvCxnSpPr/>
                  <p:nvPr/>
                </p:nvCxnSpPr>
                <p:spPr>
                  <a:xfrm>
                    <a:off x="2256817" y="1157591"/>
                    <a:ext cx="447473" cy="44747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>
                    <a:extLst>
                      <a:ext uri="{FF2B5EF4-FFF2-40B4-BE49-F238E27FC236}">
                        <a16:creationId xmlns:a16="http://schemas.microsoft.com/office/drawing/2014/main" id="{175BCCFD-A029-404A-B78F-7686F4CDF9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256816" y="1157591"/>
                    <a:ext cx="447473" cy="447473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E1DCF0BB-8AE1-4742-AD47-EE26919986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4698" y="334618"/>
                  <a:ext cx="0" cy="434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16B2CFEC-9E17-4CBF-B0E5-75D1642121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22443" y="334618"/>
                  <a:ext cx="0" cy="434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BECA5933-9450-4280-A894-8BE556B4BAD9}"/>
                    </a:ext>
                  </a:extLst>
                </p:cNvPr>
                <p:cNvSpPr/>
                <p:nvPr/>
              </p:nvSpPr>
              <p:spPr>
                <a:xfrm>
                  <a:off x="896569" y="439754"/>
                  <a:ext cx="223736" cy="22373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</p:grp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C3EC43DD-73A6-4AE4-A52C-11C2467F5B89}"/>
                  </a:ext>
                </a:extLst>
              </p:cNvPr>
              <p:cNvSpPr/>
              <p:nvPr/>
            </p:nvSpPr>
            <p:spPr>
              <a:xfrm>
                <a:off x="401705" y="1935857"/>
                <a:ext cx="5694296" cy="4663725"/>
              </a:xfrm>
              <a:prstGeom prst="rect">
                <a:avLst/>
              </a:prstGeom>
              <a:solidFill>
                <a:srgbClr val="CB584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BC656C8-608D-4168-BD1C-48307845A9E8}"/>
                  </a:ext>
                </a:extLst>
              </p:cNvPr>
              <p:cNvSpPr/>
              <p:nvPr/>
            </p:nvSpPr>
            <p:spPr>
              <a:xfrm>
                <a:off x="401704" y="844826"/>
                <a:ext cx="11502887" cy="109519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1ADE725-B9A8-4D26-A238-43A9F8479955}"/>
                </a:ext>
              </a:extLst>
            </p:cNvPr>
            <p:cNvSpPr/>
            <p:nvPr/>
          </p:nvSpPr>
          <p:spPr>
            <a:xfrm>
              <a:off x="6096000" y="1954010"/>
              <a:ext cx="5808591" cy="4634654"/>
            </a:xfrm>
            <a:prstGeom prst="rect">
              <a:avLst/>
            </a:prstGeom>
            <a:solidFill>
              <a:srgbClr val="CB584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3" name="APP WINDOW (FRONT)">
            <a:extLst>
              <a:ext uri="{FF2B5EF4-FFF2-40B4-BE49-F238E27FC236}">
                <a16:creationId xmlns:a16="http://schemas.microsoft.com/office/drawing/2014/main" id="{4BE12394-E9BD-4D23-B31C-9FE8A7C64853}"/>
              </a:ext>
            </a:extLst>
          </p:cNvPr>
          <p:cNvGrpSpPr/>
          <p:nvPr/>
        </p:nvGrpSpPr>
        <p:grpSpPr>
          <a:xfrm>
            <a:off x="401704" y="410818"/>
            <a:ext cx="11502890" cy="6188765"/>
            <a:chOff x="401704" y="410818"/>
            <a:chExt cx="11502890" cy="6188765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6011B916-5263-463B-B098-D0676F366B0B}"/>
                </a:ext>
              </a:extLst>
            </p:cNvPr>
            <p:cNvGrpSpPr/>
            <p:nvPr/>
          </p:nvGrpSpPr>
          <p:grpSpPr>
            <a:xfrm>
              <a:off x="401707" y="410818"/>
              <a:ext cx="11502887" cy="6188765"/>
              <a:chOff x="344557" y="334618"/>
              <a:chExt cx="11502887" cy="6188765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8D96545-D438-45C6-9792-A2E3255EA706}"/>
                  </a:ext>
                </a:extLst>
              </p:cNvPr>
              <p:cNvSpPr/>
              <p:nvPr/>
            </p:nvSpPr>
            <p:spPr>
              <a:xfrm>
                <a:off x="344557" y="334618"/>
                <a:ext cx="11502887" cy="61887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PH" dirty="0" smtClean="0"/>
                  <a:t>C</a:t>
                </a:r>
                <a:endParaRPr lang="en-PH" dirty="0"/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E0B17B4-F867-41CB-B4D9-27544E4FF73D}"/>
                  </a:ext>
                </a:extLst>
              </p:cNvPr>
              <p:cNvSpPr/>
              <p:nvPr/>
            </p:nvSpPr>
            <p:spPr>
              <a:xfrm>
                <a:off x="344557" y="334618"/>
                <a:ext cx="11502886" cy="434008"/>
              </a:xfrm>
              <a:prstGeom prst="rect">
                <a:avLst/>
              </a:prstGeom>
              <a:solidFill>
                <a:srgbClr val="3E74A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 dirty="0"/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FE018F68-B971-4320-9671-838E92A8ED74}"/>
                  </a:ext>
                </a:extLst>
              </p:cNvPr>
              <p:cNvGrpSpPr/>
              <p:nvPr/>
            </p:nvGrpSpPr>
            <p:grpSpPr>
              <a:xfrm>
                <a:off x="486382" y="464073"/>
                <a:ext cx="175098" cy="175098"/>
                <a:chOff x="2256816" y="1157591"/>
                <a:chExt cx="447474" cy="447473"/>
              </a:xfrm>
            </p:grpSpPr>
            <p:cxnSp>
              <p:nvCxnSpPr>
                <p:cNvPr id="5" name="Straight Connector 4">
                  <a:extLst>
                    <a:ext uri="{FF2B5EF4-FFF2-40B4-BE49-F238E27FC236}">
                      <a16:creationId xmlns:a16="http://schemas.microsoft.com/office/drawing/2014/main" id="{897600B1-0FBE-4995-B18D-72A2ABF80F64}"/>
                    </a:ext>
                  </a:extLst>
                </p:cNvPr>
                <p:cNvCxnSpPr/>
                <p:nvPr/>
              </p:nvCxnSpPr>
              <p:spPr>
                <a:xfrm>
                  <a:off x="2256817" y="1157591"/>
                  <a:ext cx="447473" cy="44747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id="{99CB5AF0-D22C-4BFA-87B3-ED924B60FC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256816" y="1157591"/>
                  <a:ext cx="447473" cy="44747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FF0E7D5C-FE9A-4A23-AEE5-AE29D6278E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4698" y="334618"/>
                <a:ext cx="0" cy="4340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4E5FA185-E128-413B-A534-990B221C66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22443" y="334618"/>
                <a:ext cx="0" cy="43400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E99B5A7-CB6A-4DFE-BC64-023DD48068DE}"/>
                  </a:ext>
                </a:extLst>
              </p:cNvPr>
              <p:cNvSpPr/>
              <p:nvPr/>
            </p:nvSpPr>
            <p:spPr>
              <a:xfrm>
                <a:off x="896569" y="439754"/>
                <a:ext cx="223736" cy="22373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PH"/>
              </a:p>
            </p:txBody>
          </p:sp>
        </p:grp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411154B-EA4A-4D3A-A06E-941D73C39015}"/>
                </a:ext>
              </a:extLst>
            </p:cNvPr>
            <p:cNvSpPr/>
            <p:nvPr/>
          </p:nvSpPr>
          <p:spPr>
            <a:xfrm>
              <a:off x="401705" y="1935857"/>
              <a:ext cx="5694296" cy="4663725"/>
            </a:xfrm>
            <a:prstGeom prst="rect">
              <a:avLst/>
            </a:prstGeom>
            <a:solidFill>
              <a:srgbClr val="CB584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23DDA06-D927-4E79-B5F5-58B6AB47BBF0}"/>
                </a:ext>
              </a:extLst>
            </p:cNvPr>
            <p:cNvSpPr/>
            <p:nvPr/>
          </p:nvSpPr>
          <p:spPr>
            <a:xfrm>
              <a:off x="401704" y="844826"/>
              <a:ext cx="11502887" cy="10951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H"/>
            </a:p>
          </p:txBody>
        </p:sp>
      </p:grpSp>
      <p:sp>
        <p:nvSpPr>
          <p:cNvPr id="4" name="BODY TEXT">
            <a:extLst>
              <a:ext uri="{FF2B5EF4-FFF2-40B4-BE49-F238E27FC236}">
                <a16:creationId xmlns:a16="http://schemas.microsoft.com/office/drawing/2014/main" id="{EE42C229-F92B-479D-B1C4-7E51D15FE383}"/>
              </a:ext>
            </a:extLst>
          </p:cNvPr>
          <p:cNvSpPr txBox="1"/>
          <p:nvPr/>
        </p:nvSpPr>
        <p:spPr>
          <a:xfrm>
            <a:off x="600419" y="2147192"/>
            <a:ext cx="5296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PH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P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P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P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P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P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P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P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P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PH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PH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TEXT">
            <a:extLst>
              <a:ext uri="{FF2B5EF4-FFF2-40B4-BE49-F238E27FC236}">
                <a16:creationId xmlns:a16="http://schemas.microsoft.com/office/drawing/2014/main" id="{84A8E31B-E325-4441-AC62-29BBD9914C0E}"/>
              </a:ext>
            </a:extLst>
          </p:cNvPr>
          <p:cNvSpPr txBox="1"/>
          <p:nvPr/>
        </p:nvSpPr>
        <p:spPr>
          <a:xfrm>
            <a:off x="2721939" y="1107030"/>
            <a:ext cx="6862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3200" b="1" dirty="0" err="1" smtClean="0">
                <a:solidFill>
                  <a:srgbClr val="3E7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PH" sz="3200" b="1" dirty="0" smtClean="0">
                <a:solidFill>
                  <a:srgbClr val="3E7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3200" b="1" dirty="0" err="1" smtClean="0">
                <a:solidFill>
                  <a:srgbClr val="3E7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PH" sz="3200" b="1" dirty="0" smtClean="0">
                <a:solidFill>
                  <a:srgbClr val="3E7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PH" sz="3200" b="1" dirty="0" err="1" smtClean="0">
                <a:solidFill>
                  <a:srgbClr val="3E7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PH" sz="3200" b="1" dirty="0" smtClean="0">
                <a:solidFill>
                  <a:srgbClr val="3E7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PH" sz="3200" b="1" dirty="0" err="1" smtClean="0">
                <a:solidFill>
                  <a:srgbClr val="3E7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en-PH" sz="3200" b="1" dirty="0">
              <a:solidFill>
                <a:srgbClr val="3E74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DO NOT DELETE">
            <a:extLst>
              <a:ext uri="{FF2B5EF4-FFF2-40B4-BE49-F238E27FC236}">
                <a16:creationId xmlns:a16="http://schemas.microsoft.com/office/drawing/2014/main" id="{D8DB4CDD-89CF-4CBA-A6C3-DABFAB75748C}"/>
              </a:ext>
            </a:extLst>
          </p:cNvPr>
          <p:cNvSpPr/>
          <p:nvPr/>
        </p:nvSpPr>
        <p:spPr>
          <a:xfrm>
            <a:off x="11922014" y="1691805"/>
            <a:ext cx="269986" cy="5166195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171" y="1935857"/>
            <a:ext cx="4471610" cy="4471610"/>
          </a:xfrm>
          <a:prstGeom prst="rect">
            <a:avLst/>
          </a:prstGeom>
        </p:spPr>
      </p:pic>
      <p:cxnSp>
        <p:nvCxnSpPr>
          <p:cNvPr id="16" name="Elbow Connector 15"/>
          <p:cNvCxnSpPr/>
          <p:nvPr/>
        </p:nvCxnSpPr>
        <p:spPr>
          <a:xfrm>
            <a:off x="6902245" y="3224697"/>
            <a:ext cx="1091381" cy="462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rot="10800000" flipV="1">
            <a:off x="9773265" y="2828298"/>
            <a:ext cx="1179871" cy="103072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Arrow 22"/>
          <p:cNvSpPr/>
          <p:nvPr/>
        </p:nvSpPr>
        <p:spPr>
          <a:xfrm rot="19978536">
            <a:off x="6323299" y="4222536"/>
            <a:ext cx="2697219" cy="4424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282840" y="2853331"/>
            <a:ext cx="1427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Chuột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trái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959820" y="2435925"/>
            <a:ext cx="1547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Chuột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phải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06735" y="5129801"/>
            <a:ext cx="1271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Bánh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lăn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467499"/>
      </p:ext>
    </p:extLst>
  </p:cSld>
  <p:clrMapOvr>
    <a:masterClrMapping/>
  </p:clrMapOvr>
  <p:transition spd="slow" advTm="2794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1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70CD9C4495A4089D3AB2428DD4A79" ma:contentTypeVersion="4" ma:contentTypeDescription="Create a new document." ma:contentTypeScope="" ma:versionID="817f7e7634277cd301fe5dfbeb0ca494">
  <xsd:schema xmlns:xsd="http://www.w3.org/2001/XMLSchema" xmlns:xs="http://www.w3.org/2001/XMLSchema" xmlns:p="http://schemas.microsoft.com/office/2006/metadata/properties" xmlns:ns3="2674a571-92af-4e18-8739-f6f99cd87cc9" targetNamespace="http://schemas.microsoft.com/office/2006/metadata/properties" ma:root="true" ma:fieldsID="0502179d61b53630cae77b6ea0d1b4d2" ns3:_="">
    <xsd:import namespace="2674a571-92af-4e18-8739-f6f99cd87cc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4a571-92af-4e18-8739-f6f99cd87c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A85E7D-2138-4746-84E6-49A2DE36278C}">
  <ds:schemaRefs>
    <ds:schemaRef ds:uri="http://purl.org/dc/elements/1.1/"/>
    <ds:schemaRef ds:uri="http://purl.org/dc/dcmitype/"/>
    <ds:schemaRef ds:uri="2674a571-92af-4e18-8739-f6f99cd87cc9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A54BA6E-2E18-47E5-ACC3-59A8122C8D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694922-C948-43F7-9B37-A5E4C03A1A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74a571-92af-4e18-8739-f6f99cd87c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160</Words>
  <Application>Microsoft Office PowerPoint</Application>
  <PresentationFormat>Widescreen</PresentationFormat>
  <Paragraphs>51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Agency FB</vt:lpstr>
      <vt:lpstr>Akira Expanded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Raethan Supatan</dc:creator>
  <cp:lastModifiedBy>ADMIN</cp:lastModifiedBy>
  <cp:revision>31</cp:revision>
  <dcterms:created xsi:type="dcterms:W3CDTF">2021-03-09T06:41:51Z</dcterms:created>
  <dcterms:modified xsi:type="dcterms:W3CDTF">2021-12-23T09:48:07Z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0x01010092370CD9C4495A4089D3AB2428DD4A79</vt:lpwstr>
  </property>
</Properties>
</file>