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8" r:id="rId3"/>
    <p:sldId id="266" r:id="rId4"/>
    <p:sldId id="259" r:id="rId5"/>
    <p:sldId id="265" r:id="rId6"/>
    <p:sldId id="260" r:id="rId7"/>
    <p:sldId id="262" r:id="rId8"/>
    <p:sldId id="261" r:id="rId9"/>
    <p:sldId id="263" r:id="rId10"/>
    <p:sldId id="264" r:id="rId11"/>
    <p:sldId id="257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0058" autoAdjust="0"/>
  </p:normalViewPr>
  <p:slideViewPr>
    <p:cSldViewPr>
      <p:cViewPr>
        <p:scale>
          <a:sx n="80" d="100"/>
          <a:sy n="80" d="100"/>
        </p:scale>
        <p:origin x="-103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00" d="100"/>
          <a:sy n="100" d="100"/>
        </p:scale>
        <p:origin x="-2508" y="4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03F85D-F719-4B1D-A3DC-523538FE2CAA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CEB456-BFE6-4BF6-BC02-CA80CC490A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8570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EB456-BFE6-4BF6-BC02-CA80CC490A9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3875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Ai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Ai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…?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ngồi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điền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xong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rung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chuông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tín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xong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HS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GV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0"/>
            <a:r>
              <a:rPr lang="en-US" dirty="0">
                <a:latin typeface="Times New Roman" pitchFamily="18" charset="0"/>
                <a:cs typeface="Times New Roman" pitchFamily="18" charset="0"/>
              </a:rPr>
              <a:t>Ở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?</a:t>
            </a:r>
          </a:p>
          <a:p>
            <a:pPr lvl="0"/>
            <a:r>
              <a:rPr lang="en-US" dirty="0"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điền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:…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PHÁT PHIẾU THẢO LUẬN –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HS NX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chéo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NÊU KQ CỦA CÔ TRÊN MÁY CHIẾU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lvl="0"/>
            <a:r>
              <a:rPr lang="en-US" dirty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ở 2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điền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EB456-BFE6-4BF6-BC02-CA80CC490A9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7974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NX </a:t>
            </a:r>
            <a:r>
              <a:rPr lang="en-US" dirty="0" err="1"/>
              <a:t>tiết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. </a:t>
            </a:r>
            <a:r>
              <a:rPr lang="en-US" dirty="0" err="1"/>
              <a:t>Tuyên</a:t>
            </a:r>
            <a:r>
              <a:rPr lang="en-US" dirty="0"/>
              <a:t> </a:t>
            </a:r>
            <a:r>
              <a:rPr lang="en-US" dirty="0" err="1"/>
              <a:t>dương</a:t>
            </a:r>
            <a:r>
              <a:rPr lang="en-US" dirty="0"/>
              <a:t> HS. </a:t>
            </a:r>
          </a:p>
          <a:p>
            <a:r>
              <a:rPr lang="en-US" dirty="0" err="1"/>
              <a:t>Nếu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con </a:t>
            </a:r>
            <a:r>
              <a:rPr lang="en-US" dirty="0" err="1"/>
              <a:t>yêu</a:t>
            </a:r>
            <a:r>
              <a:rPr lang="en-US" dirty="0"/>
              <a:t> </a:t>
            </a:r>
            <a:r>
              <a:rPr lang="en-US" dirty="0" err="1"/>
              <a:t>quý</a:t>
            </a:r>
            <a:r>
              <a:rPr lang="en-US" dirty="0"/>
              <a:t> </a:t>
            </a:r>
            <a:r>
              <a:rPr lang="en-US" dirty="0" err="1"/>
              <a:t>mẹ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mình</a:t>
            </a:r>
            <a:r>
              <a:rPr lang="en-US" dirty="0"/>
              <a:t>, </a:t>
            </a:r>
            <a:r>
              <a:rPr lang="en-US" dirty="0" err="1"/>
              <a:t>tối</a:t>
            </a:r>
            <a:r>
              <a:rPr lang="en-US" dirty="0"/>
              <a:t> nay </a:t>
            </a:r>
            <a:r>
              <a:rPr lang="en-US" dirty="0" err="1"/>
              <a:t>về</a:t>
            </a:r>
            <a:r>
              <a:rPr lang="en-US" dirty="0"/>
              <a:t> con </a:t>
            </a:r>
            <a:r>
              <a:rPr lang="en-US" dirty="0" err="1"/>
              <a:t>hãy</a:t>
            </a:r>
            <a:r>
              <a:rPr lang="en-US" dirty="0"/>
              <a:t> </a:t>
            </a:r>
            <a:r>
              <a:rPr lang="en-US" dirty="0" err="1"/>
              <a:t>nói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mẹ</a:t>
            </a:r>
            <a:r>
              <a:rPr lang="en-US" dirty="0"/>
              <a:t> …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thể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bằng</a:t>
            </a:r>
            <a:r>
              <a:rPr lang="en-US" dirty="0"/>
              <a:t> </a:t>
            </a:r>
            <a:r>
              <a:rPr lang="en-US" dirty="0" err="1"/>
              <a:t>hành</a:t>
            </a:r>
            <a:r>
              <a:rPr lang="en-US" dirty="0"/>
              <a:t> </a:t>
            </a:r>
            <a:r>
              <a:rPr lang="en-US" dirty="0" err="1"/>
              <a:t>động</a:t>
            </a:r>
            <a:r>
              <a:rPr lang="en-US" dirty="0"/>
              <a:t> </a:t>
            </a:r>
            <a:r>
              <a:rPr lang="en-US" dirty="0" err="1"/>
              <a:t>cụ</a:t>
            </a:r>
            <a:r>
              <a:rPr lang="en-US" dirty="0"/>
              <a:t> </a:t>
            </a:r>
            <a:r>
              <a:rPr lang="en-US" dirty="0" err="1"/>
              <a:t>thể</a:t>
            </a:r>
            <a:r>
              <a:rPr lang="en-US" dirty="0"/>
              <a:t> </a:t>
            </a:r>
            <a:r>
              <a:rPr lang="en-US" dirty="0" err="1"/>
              <a:t>như</a:t>
            </a:r>
            <a:r>
              <a:rPr lang="en-US" dirty="0"/>
              <a:t> … </a:t>
            </a:r>
            <a:r>
              <a:rPr lang="en-US" dirty="0" err="1"/>
              <a:t>nhé</a:t>
            </a:r>
            <a:r>
              <a:rPr lang="en-US" dirty="0"/>
              <a:t>. </a:t>
            </a:r>
            <a:r>
              <a:rPr lang="en-US" dirty="0" err="1"/>
              <a:t>Giờ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đến</a:t>
            </a:r>
            <a:r>
              <a:rPr lang="en-US" dirty="0"/>
              <a:t> </a:t>
            </a:r>
            <a:r>
              <a:rPr lang="en-US" dirty="0" err="1"/>
              <a:t>đây</a:t>
            </a:r>
            <a:r>
              <a:rPr lang="en-US" dirty="0"/>
              <a:t>…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EB456-BFE6-4BF6-BC02-CA80CC490A9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7443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Bài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hát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hát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về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về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điều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gì</a:t>
            </a:r>
            <a:r>
              <a:rPr lang="en-US" baseline="0" dirty="0" smtClean="0"/>
              <a:t> ? </a:t>
            </a:r>
            <a:r>
              <a:rPr lang="en-US" baseline="0" dirty="0" err="1" smtClean="0"/>
              <a:t>Bàn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tay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mẹ</a:t>
            </a:r>
            <a:r>
              <a:rPr lang="en-US" baseline="0" dirty="0" smtClean="0"/>
              <a:t> - </a:t>
            </a:r>
            <a:r>
              <a:rPr lang="en-US" baseline="0" dirty="0" err="1" smtClean="0"/>
              <a:t>Bùi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Đình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EB456-BFE6-4BF6-BC02-CA80CC490A9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0383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HS </a:t>
            </a:r>
            <a:r>
              <a:rPr lang="en-US" dirty="0" err="1" smtClean="0"/>
              <a:t>đọc</a:t>
            </a:r>
            <a:r>
              <a:rPr lang="en-US" baseline="0" dirty="0" smtClean="0"/>
              <a:t> – </a:t>
            </a:r>
            <a:r>
              <a:rPr lang="en-US" baseline="0" dirty="0" err="1" smtClean="0"/>
              <a:t>Nghe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cô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đọc</a:t>
            </a:r>
            <a:r>
              <a:rPr lang="en-US" baseline="0" dirty="0" smtClean="0"/>
              <a:t> – HD HS </a:t>
            </a:r>
            <a:r>
              <a:rPr lang="en-US" baseline="0" dirty="0" err="1" smtClean="0"/>
              <a:t>giọng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đọc</a:t>
            </a:r>
            <a:r>
              <a:rPr lang="en-US" baseline="0" dirty="0" smtClean="0"/>
              <a:t>.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HS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nêu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khó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HS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đọc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CN,ĐT. GV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kết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hợp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giải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nghĩa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từ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dirty="0"/>
              <a:t> </a:t>
            </a:r>
            <a:r>
              <a:rPr lang="en-US" dirty="0" err="1" smtClean="0"/>
              <a:t>Đọc</a:t>
            </a:r>
            <a:r>
              <a:rPr lang="en-US" dirty="0" smtClean="0"/>
              <a:t> NT </a:t>
            </a:r>
            <a:r>
              <a:rPr lang="en-US" dirty="0" err="1" smtClean="0"/>
              <a:t>câu</a:t>
            </a:r>
            <a:r>
              <a:rPr lang="en-US" dirty="0" smtClean="0"/>
              <a:t> </a:t>
            </a:r>
            <a:r>
              <a:rPr lang="en-US" dirty="0" err="1" smtClean="0"/>
              <a:t>dọc</a:t>
            </a:r>
            <a:r>
              <a:rPr lang="en-US" dirty="0" smtClean="0"/>
              <a:t> Win. GV chia </a:t>
            </a:r>
            <a:r>
              <a:rPr lang="en-US" dirty="0" err="1" smtClean="0"/>
              <a:t>đoạn</a:t>
            </a:r>
            <a:r>
              <a:rPr lang="en-US" dirty="0" smtClean="0"/>
              <a:t>, </a:t>
            </a:r>
            <a:r>
              <a:rPr lang="en-US" dirty="0" err="1" smtClean="0"/>
              <a:t>mời</a:t>
            </a:r>
            <a:r>
              <a:rPr lang="en-US" dirty="0" smtClean="0"/>
              <a:t> 3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đọc</a:t>
            </a:r>
            <a:r>
              <a:rPr lang="en-US" dirty="0" smtClean="0"/>
              <a:t> </a:t>
            </a:r>
            <a:r>
              <a:rPr lang="en-US" dirty="0" err="1" smtClean="0"/>
              <a:t>lần</a:t>
            </a:r>
            <a:r>
              <a:rPr lang="en-US" dirty="0" smtClean="0"/>
              <a:t> 1, </a:t>
            </a:r>
            <a:r>
              <a:rPr lang="en-US" dirty="0" err="1" smtClean="0"/>
              <a:t>mỗi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1 </a:t>
            </a:r>
            <a:r>
              <a:rPr lang="en-US" dirty="0" err="1" smtClean="0"/>
              <a:t>đoạn</a:t>
            </a:r>
            <a:r>
              <a:rPr lang="en-US" dirty="0" smtClean="0"/>
              <a:t>. </a:t>
            </a:r>
          </a:p>
          <a:p>
            <a:r>
              <a:rPr lang="en-US" dirty="0" smtClean="0"/>
              <a:t>GV QS HS </a:t>
            </a:r>
            <a:r>
              <a:rPr lang="en-US" dirty="0" err="1" smtClean="0"/>
              <a:t>đọc</a:t>
            </a:r>
            <a:r>
              <a:rPr lang="en-US" dirty="0" smtClean="0"/>
              <a:t>, </a:t>
            </a:r>
            <a:r>
              <a:rPr lang="en-US" dirty="0" err="1" smtClean="0"/>
              <a:t>thấy</a:t>
            </a:r>
            <a:r>
              <a:rPr lang="en-US" dirty="0" smtClean="0"/>
              <a:t> /-// </a:t>
            </a:r>
            <a:r>
              <a:rPr lang="en-US" dirty="0" err="1" smtClean="0"/>
              <a:t>không</a:t>
            </a:r>
            <a:r>
              <a:rPr lang="en-US" dirty="0" smtClean="0"/>
              <a:t> </a:t>
            </a:r>
            <a:r>
              <a:rPr lang="en-US" dirty="0" err="1" smtClean="0"/>
              <a:t>ổn</a:t>
            </a:r>
            <a:r>
              <a:rPr lang="en-US" dirty="0" smtClean="0"/>
              <a:t> </a:t>
            </a:r>
            <a:r>
              <a:rPr lang="en-US" dirty="0" err="1" smtClean="0"/>
              <a:t>thì</a:t>
            </a:r>
            <a:r>
              <a:rPr lang="en-US" dirty="0" smtClean="0"/>
              <a:t> HD HS /-//. </a:t>
            </a:r>
            <a:endParaRPr lang="en-US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EB456-BFE6-4BF6-BC02-CA80CC490A9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2925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Mời</a:t>
            </a:r>
            <a:r>
              <a:rPr lang="en-US" dirty="0" smtClean="0"/>
              <a:t> </a:t>
            </a:r>
            <a:r>
              <a:rPr lang="en-US" dirty="0"/>
              <a:t>2 </a:t>
            </a:r>
            <a:r>
              <a:rPr lang="en-US" dirty="0" err="1"/>
              <a:t>em</a:t>
            </a:r>
            <a:r>
              <a:rPr lang="en-US" dirty="0"/>
              <a:t> HSG </a:t>
            </a:r>
            <a:r>
              <a:rPr lang="en-US" dirty="0" err="1"/>
              <a:t>đọc</a:t>
            </a:r>
            <a:r>
              <a:rPr lang="en-US" dirty="0"/>
              <a:t> /-// </a:t>
            </a:r>
            <a:r>
              <a:rPr lang="en-US" dirty="0" err="1"/>
              <a:t>mẫu</a:t>
            </a:r>
            <a:r>
              <a:rPr lang="en-US" dirty="0"/>
              <a:t>, GV </a:t>
            </a:r>
            <a:r>
              <a:rPr lang="en-US" dirty="0" err="1"/>
              <a:t>đọc</a:t>
            </a:r>
            <a:r>
              <a:rPr lang="en-US" dirty="0"/>
              <a:t> </a:t>
            </a:r>
            <a:r>
              <a:rPr lang="en-US" dirty="0" err="1"/>
              <a:t>chốt</a:t>
            </a:r>
            <a:r>
              <a:rPr lang="en-US" dirty="0"/>
              <a:t>. </a:t>
            </a:r>
            <a:r>
              <a:rPr lang="en-US" dirty="0" err="1"/>
              <a:t>Luyện</a:t>
            </a:r>
            <a:r>
              <a:rPr lang="en-US" dirty="0"/>
              <a:t> </a:t>
            </a:r>
            <a:r>
              <a:rPr lang="en-US" dirty="0" err="1"/>
              <a:t>đọc</a:t>
            </a:r>
            <a:r>
              <a:rPr lang="en-US" dirty="0"/>
              <a:t> N3, </a:t>
            </a:r>
            <a:r>
              <a:rPr lang="en-US" dirty="0" err="1"/>
              <a:t>mời</a:t>
            </a:r>
            <a:r>
              <a:rPr lang="en-US" dirty="0"/>
              <a:t> 4 </a:t>
            </a:r>
            <a:r>
              <a:rPr lang="en-US" dirty="0" err="1"/>
              <a:t>nhóm</a:t>
            </a:r>
            <a:r>
              <a:rPr lang="en-US" dirty="0"/>
              <a:t> </a:t>
            </a:r>
            <a:r>
              <a:rPr lang="en-US" dirty="0" err="1"/>
              <a:t>lên</a:t>
            </a:r>
            <a:r>
              <a:rPr lang="en-US" dirty="0"/>
              <a:t> </a:t>
            </a:r>
            <a:r>
              <a:rPr lang="en-US" dirty="0" err="1"/>
              <a:t>bảng</a:t>
            </a:r>
            <a:r>
              <a:rPr lang="en-US" dirty="0"/>
              <a:t> </a:t>
            </a:r>
            <a:r>
              <a:rPr lang="en-US" dirty="0" err="1"/>
              <a:t>đọc</a:t>
            </a:r>
            <a:r>
              <a:rPr lang="en-US" dirty="0"/>
              <a:t>. 3 </a:t>
            </a:r>
            <a:r>
              <a:rPr lang="en-US" dirty="0" err="1"/>
              <a:t>đại</a:t>
            </a:r>
            <a:r>
              <a:rPr lang="en-US" dirty="0"/>
              <a:t> </a:t>
            </a:r>
            <a:r>
              <a:rPr lang="en-US" dirty="0" err="1"/>
              <a:t>diện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3 </a:t>
            </a:r>
            <a:r>
              <a:rPr lang="en-US" dirty="0" err="1"/>
              <a:t>nhóm</a:t>
            </a:r>
            <a:r>
              <a:rPr lang="en-US" dirty="0"/>
              <a:t> </a:t>
            </a:r>
            <a:r>
              <a:rPr lang="en-US" dirty="0" err="1"/>
              <a:t>lên</a:t>
            </a:r>
            <a:r>
              <a:rPr lang="en-US" dirty="0"/>
              <a:t> </a:t>
            </a:r>
            <a:r>
              <a:rPr lang="en-US" dirty="0" err="1"/>
              <a:t>bảng</a:t>
            </a:r>
            <a:r>
              <a:rPr lang="en-US" dirty="0"/>
              <a:t> </a:t>
            </a:r>
            <a:r>
              <a:rPr lang="en-US" dirty="0" err="1"/>
              <a:t>đọc</a:t>
            </a:r>
            <a:r>
              <a:rPr lang="en-US" dirty="0"/>
              <a:t> </a:t>
            </a:r>
            <a:r>
              <a:rPr lang="en-US" dirty="0" err="1"/>
              <a:t>thi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EB456-BFE6-4BF6-BC02-CA80CC490A9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0461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EB456-BFE6-4BF6-BC02-CA80CC490A9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3069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i="0" dirty="0">
                <a:latin typeface="Times New Roman" pitchFamily="18" charset="0"/>
                <a:cs typeface="Times New Roman" pitchFamily="18" charset="0"/>
              </a:rPr>
              <a:t>HS </a:t>
            </a:r>
            <a:r>
              <a:rPr lang="en-US" i="0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i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i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i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i="0" dirty="0">
                <a:latin typeface="Times New Roman" pitchFamily="18" charset="0"/>
                <a:cs typeface="Times New Roman" pitchFamily="18" charset="0"/>
              </a:rPr>
              <a:t>  -  HS </a:t>
            </a:r>
            <a:r>
              <a:rPr lang="en-US" i="0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i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i="0" dirty="0">
                <a:latin typeface="Times New Roman" pitchFamily="18" charset="0"/>
                <a:cs typeface="Times New Roman" pitchFamily="18" charset="0"/>
              </a:rPr>
              <a:t> N2 , </a:t>
            </a:r>
            <a:r>
              <a:rPr lang="en-US" i="0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i="0" dirty="0">
                <a:latin typeface="Times New Roman" pitchFamily="18" charset="0"/>
                <a:cs typeface="Times New Roman" pitchFamily="18" charset="0"/>
              </a:rPr>
              <a:t> 1, </a:t>
            </a:r>
            <a:r>
              <a:rPr lang="en-US" i="0" dirty="0" err="1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i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0" dirty="0" err="1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i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i="0" dirty="0">
                <a:latin typeface="Times New Roman" pitchFamily="18" charset="0"/>
                <a:cs typeface="Times New Roman" pitchFamily="18" charset="0"/>
              </a:rPr>
              <a:t> TLCH</a:t>
            </a:r>
          </a:p>
          <a:p>
            <a:r>
              <a:rPr lang="en-US" b="1" i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GV K</a:t>
            </a:r>
            <a:r>
              <a:rPr lang="en-US" i="0" dirty="0">
                <a:latin typeface="Times New Roman" pitchFamily="18" charset="0"/>
                <a:cs typeface="Times New Roman" pitchFamily="18" charset="0"/>
              </a:rPr>
              <a:t>L : </a:t>
            </a:r>
            <a:r>
              <a:rPr lang="en-US" i="0" dirty="0" err="1"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i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0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i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i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i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i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0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i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i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i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i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i="0" dirty="0">
                <a:latin typeface="Times New Roman" pitchFamily="18" charset="0"/>
                <a:cs typeface="Times New Roman" pitchFamily="18" charset="0"/>
              </a:rPr>
              <a:t> con, </a:t>
            </a:r>
            <a:r>
              <a:rPr lang="en-US" i="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i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0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i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0" dirty="0" err="1">
                <a:latin typeface="Times New Roman" pitchFamily="18" charset="0"/>
                <a:cs typeface="Times New Roman" pitchFamily="18" charset="0"/>
              </a:rPr>
              <a:t>vất</a:t>
            </a:r>
            <a:r>
              <a:rPr lang="en-US" i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0" dirty="0" err="1">
                <a:latin typeface="Times New Roman" pitchFamily="18" charset="0"/>
                <a:cs typeface="Times New Roman" pitchFamily="18" charset="0"/>
              </a:rPr>
              <a:t>vả</a:t>
            </a:r>
            <a:r>
              <a:rPr lang="en-US" i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0" dirty="0" err="1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i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i="0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i="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i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0" dirty="0" err="1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i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0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i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i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i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0" dirty="0" err="1">
                <a:latin typeface="Times New Roman" pitchFamily="18" charset="0"/>
                <a:cs typeface="Times New Roman" pitchFamily="18" charset="0"/>
              </a:rPr>
              <a:t>hơn</a:t>
            </a:r>
            <a:endParaRPr lang="en-US" i="0" dirty="0">
              <a:latin typeface="Times New Roman" pitchFamily="18" charset="0"/>
              <a:cs typeface="Times New Roman" pitchFamily="18" charset="0"/>
            </a:endParaRPr>
          </a:p>
          <a:p>
            <a:endParaRPr lang="en-US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EB456-BFE6-4BF6-BC02-CA80CC490A9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9734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>
                <a:latin typeface="Times New Roman" pitchFamily="18" charset="0"/>
                <a:cs typeface="Times New Roman" pitchFamily="18" charset="0"/>
              </a:rPr>
              <a:t>HS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CH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- HS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N2 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3,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TLCH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EB456-BFE6-4BF6-BC02-CA80CC490A9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2192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b="1" i="1" u="sng" dirty="0" err="1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b="1" i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u="sng" dirty="0" err="1"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b="1" i="1" u="sng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mong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? – HS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TLCH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EB456-BFE6-4BF6-BC02-CA80CC490A9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2995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HS</a:t>
            </a:r>
            <a:r>
              <a:rPr lang="en-US" dirty="0"/>
              <a:t> </a:t>
            </a:r>
            <a:r>
              <a:rPr lang="en-US" dirty="0" err="1"/>
              <a:t>nêu</a:t>
            </a:r>
            <a:r>
              <a:rPr lang="en-US" dirty="0"/>
              <a:t> </a:t>
            </a:r>
            <a:r>
              <a:rPr lang="en-US" dirty="0" err="1"/>
              <a:t>yêu</a:t>
            </a:r>
            <a:r>
              <a:rPr lang="en-US" dirty="0"/>
              <a:t> </a:t>
            </a:r>
            <a:r>
              <a:rPr lang="en-US" dirty="0" err="1"/>
              <a:t>cầu</a:t>
            </a:r>
            <a:r>
              <a:rPr lang="en-US" dirty="0"/>
              <a:t>: </a:t>
            </a:r>
            <a:r>
              <a:rPr lang="en-US" dirty="0" err="1"/>
              <a:t>Hỏi</a:t>
            </a:r>
            <a:r>
              <a:rPr lang="en-US" dirty="0"/>
              <a:t> –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việc</a:t>
            </a:r>
            <a:r>
              <a:rPr lang="en-US" dirty="0"/>
              <a:t> </a:t>
            </a:r>
            <a:r>
              <a:rPr lang="en-US" dirty="0" err="1"/>
              <a:t>mẹ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con </a:t>
            </a:r>
            <a:r>
              <a:rPr lang="en-US" dirty="0" err="1"/>
              <a:t>đã</a:t>
            </a:r>
            <a:r>
              <a:rPr lang="en-US" dirty="0"/>
              <a:t>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con</a:t>
            </a:r>
          </a:p>
          <a:p>
            <a:r>
              <a:rPr lang="en-US" b="1" dirty="0"/>
              <a:t>HS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</a:t>
            </a:r>
            <a:r>
              <a:rPr lang="en-US" dirty="0" err="1"/>
              <a:t>luận</a:t>
            </a:r>
            <a:r>
              <a:rPr lang="en-US" dirty="0"/>
              <a:t> </a:t>
            </a:r>
            <a:r>
              <a:rPr lang="en-US" dirty="0" err="1"/>
              <a:t>nhóm</a:t>
            </a:r>
            <a:r>
              <a:rPr lang="en-US" dirty="0"/>
              <a:t> 4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nói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nhau</a:t>
            </a:r>
            <a:r>
              <a:rPr lang="en-US" dirty="0"/>
              <a:t> </a:t>
            </a:r>
            <a:r>
              <a:rPr lang="en-US" dirty="0" err="1"/>
              <a:t>nghe</a:t>
            </a:r>
            <a:r>
              <a:rPr lang="en-US" dirty="0"/>
              <a:t> -  </a:t>
            </a:r>
            <a:r>
              <a:rPr lang="en-US" dirty="0" err="1"/>
              <a:t>Vài</a:t>
            </a:r>
            <a:r>
              <a:rPr lang="en-US" dirty="0"/>
              <a:t> </a:t>
            </a:r>
            <a:r>
              <a:rPr lang="en-US" dirty="0" err="1"/>
              <a:t>nhóm</a:t>
            </a:r>
            <a:r>
              <a:rPr lang="en-US" dirty="0"/>
              <a:t> </a:t>
            </a:r>
            <a:r>
              <a:rPr lang="en-US" dirty="0" err="1"/>
              <a:t>lên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/>
              <a:t>bày</a:t>
            </a:r>
            <a:r>
              <a:rPr lang="en-US" dirty="0"/>
              <a:t> </a:t>
            </a:r>
            <a:r>
              <a:rPr lang="en-US" dirty="0" err="1"/>
              <a:t>trước</a:t>
            </a:r>
            <a:r>
              <a:rPr lang="en-US" dirty="0"/>
              <a:t> </a:t>
            </a:r>
            <a:r>
              <a:rPr lang="en-US" dirty="0" err="1"/>
              <a:t>lớp</a:t>
            </a:r>
            <a:r>
              <a:rPr lang="en-US" dirty="0"/>
              <a:t> ( </a:t>
            </a:r>
            <a:r>
              <a:rPr lang="en-US" dirty="0" err="1" smtClean="0"/>
              <a:t>Trâm</a:t>
            </a:r>
            <a:r>
              <a:rPr lang="en-US" dirty="0" smtClean="0"/>
              <a:t> – L. </a:t>
            </a:r>
            <a:r>
              <a:rPr lang="en-US" dirty="0"/>
              <a:t>Sang ; </a:t>
            </a:r>
            <a:r>
              <a:rPr lang="en-US" dirty="0" err="1"/>
              <a:t>Phú</a:t>
            </a:r>
            <a:r>
              <a:rPr lang="en-US" dirty="0"/>
              <a:t> – </a:t>
            </a:r>
            <a:r>
              <a:rPr lang="en-US" dirty="0" err="1"/>
              <a:t>Thùy</a:t>
            </a:r>
            <a:r>
              <a:rPr lang="en-US" dirty="0"/>
              <a:t> ; </a:t>
            </a:r>
            <a:r>
              <a:rPr lang="en-US" dirty="0" err="1"/>
              <a:t>Huyền</a:t>
            </a:r>
            <a:r>
              <a:rPr lang="en-US" dirty="0"/>
              <a:t> – Na 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EB456-BFE6-4BF6-BC02-CA80CC490A9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3569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27DEC-4798-423E-B303-972D71AE5037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39EF2-2611-414A-B67B-0681A699C9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6453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27DEC-4798-423E-B303-972D71AE5037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39EF2-2611-414A-B67B-0681A699C9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728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27DEC-4798-423E-B303-972D71AE5037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39EF2-2611-414A-B67B-0681A699C9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705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27DEC-4798-423E-B303-972D71AE5037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39EF2-2611-414A-B67B-0681A699C9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8239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27DEC-4798-423E-B303-972D71AE5037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39EF2-2611-414A-B67B-0681A699C9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380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27DEC-4798-423E-B303-972D71AE5037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39EF2-2611-414A-B67B-0681A699C9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884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27DEC-4798-423E-B303-972D71AE5037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39EF2-2611-414A-B67B-0681A699C9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3165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27DEC-4798-423E-B303-972D71AE5037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39EF2-2611-414A-B67B-0681A699C9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1232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27DEC-4798-423E-B303-972D71AE5037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39EF2-2611-414A-B67B-0681A699C9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3832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27DEC-4798-423E-B303-972D71AE5037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39EF2-2611-414A-B67B-0681A699C9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1876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27DEC-4798-423E-B303-972D71AE5037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39EF2-2611-414A-B67B-0681A699C9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1265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827DEC-4798-423E-B303-972D71AE5037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139EF2-2611-414A-B67B-0681A699C9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636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2.png"/><Relationship Id="rId5" Type="http://schemas.openxmlformats.org/officeDocument/2006/relationships/image" Target="../media/image14.jpeg"/><Relationship Id="rId4" Type="http://schemas.openxmlformats.org/officeDocument/2006/relationships/notesSlide" Target="../notesSlides/notesSlide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.png"/><Relationship Id="rId5" Type="http://schemas.openxmlformats.org/officeDocument/2006/relationships/image" Target="../media/image3.jpe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Nh&#7841;c%20thi&#7871;u%20nhi%20vui%20nh&#7897;n%20cho%20b&#233;-%20T&#7853;p%20th&#7875;%20d&#7909;c%20bu&#7893;i%20s&#225;ng.mp4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4.pn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hình nền powerpoint thiếu nh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9302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880272" y="609600"/>
            <a:ext cx="7448769" cy="190821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CHÀO MỪNG </a:t>
            </a:r>
          </a:p>
          <a:p>
            <a:pPr algn="ctr"/>
            <a:r>
              <a:rPr lang="en-US" sz="3200" b="1" cap="none" spc="0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QUÝ THẦY CÔ GIÁO VÀ CÁC BẠN HỌC SINH</a:t>
            </a:r>
          </a:p>
          <a:p>
            <a:pPr algn="ctr"/>
            <a:r>
              <a:rPr lang="en-US" sz="3200" b="1" cap="none" spc="0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ĐẾN VỚI GIỜ HỌC TẬP ĐỌC HÔM NAY</a:t>
            </a:r>
            <a:endParaRPr lang="en-US" sz="3200" b="1" cap="none" spc="0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" name="Niem-Vui-Theo-Em-Den-Truong-Top-CA (mp3cut (mp3cut.net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28600" y="228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389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470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hình nền powerpoint bảng xan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627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2400" y="86142"/>
            <a:ext cx="866775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 b="1" dirty="0" smtClean="0">
                <a:solidFill>
                  <a:srgbClr val="FFFF00"/>
                </a:solidFill>
                <a:latin typeface="HP001 5 hàng" pitchFamily="34" charset="0"/>
              </a:rPr>
              <a:t>4. </a:t>
            </a:r>
            <a:r>
              <a:rPr lang="en-US" sz="4400" b="1" dirty="0" err="1" smtClean="0">
                <a:solidFill>
                  <a:srgbClr val="FFFF00"/>
                </a:solidFill>
                <a:latin typeface="HP001 5 hàng" pitchFamily="34" charset="0"/>
              </a:rPr>
              <a:t>Viết</a:t>
            </a:r>
            <a:r>
              <a:rPr lang="en-US" sz="4400" b="1" dirty="0" smtClean="0">
                <a:solidFill>
                  <a:srgbClr val="FFFF00"/>
                </a:solidFill>
                <a:latin typeface="HP001 5 hàng" pitchFamily="34" charset="0"/>
              </a:rPr>
              <a:t>:  </a:t>
            </a:r>
            <a:r>
              <a:rPr lang="en-US" sz="4400" b="1" dirty="0" err="1" smtClean="0">
                <a:solidFill>
                  <a:srgbClr val="FFFF00"/>
                </a:solidFill>
                <a:latin typeface="HP001 5 hàng" pitchFamily="34" charset="0"/>
              </a:rPr>
              <a:t>Chọn</a:t>
            </a:r>
            <a:r>
              <a:rPr lang="en-US" sz="4400" b="1" dirty="0" smtClean="0">
                <a:solidFill>
                  <a:srgbClr val="FFFF00"/>
                </a:solidFill>
                <a:latin typeface="HP001 5 hàng" pitchFamily="34" charset="0"/>
              </a:rPr>
              <a:t> </a:t>
            </a:r>
            <a:r>
              <a:rPr lang="en-US" sz="4400" b="1" dirty="0" err="1" smtClean="0">
                <a:solidFill>
                  <a:srgbClr val="FFFF00"/>
                </a:solidFill>
                <a:latin typeface="HP001 5 hàng" pitchFamily="34" charset="0"/>
              </a:rPr>
              <a:t>dấu</a:t>
            </a:r>
            <a:r>
              <a:rPr lang="en-US" sz="4400" b="1" dirty="0" smtClean="0">
                <a:solidFill>
                  <a:srgbClr val="FFFF00"/>
                </a:solidFill>
                <a:latin typeface="HP001 5 hàng" pitchFamily="34" charset="0"/>
              </a:rPr>
              <a:t> </a:t>
            </a:r>
            <a:r>
              <a:rPr lang="en-US" sz="4400" b="1" dirty="0" err="1" smtClean="0">
                <a:solidFill>
                  <a:srgbClr val="FFFF00"/>
                </a:solidFill>
                <a:latin typeface="HP001 5 hàng" pitchFamily="34" charset="0"/>
              </a:rPr>
              <a:t>câu</a:t>
            </a:r>
            <a:r>
              <a:rPr lang="en-US" sz="4400" b="1" dirty="0" smtClean="0">
                <a:solidFill>
                  <a:srgbClr val="FFFF00"/>
                </a:solidFill>
                <a:latin typeface="HP001 5 hàng" pitchFamily="34" charset="0"/>
              </a:rPr>
              <a:t> </a:t>
            </a:r>
            <a:r>
              <a:rPr lang="en-US" sz="4400" b="1" dirty="0" err="1" smtClean="0">
                <a:solidFill>
                  <a:srgbClr val="FFFF00"/>
                </a:solidFill>
                <a:latin typeface="HP001 5 hàng" pitchFamily="34" charset="0"/>
              </a:rPr>
              <a:t>nào</a:t>
            </a:r>
            <a:r>
              <a:rPr lang="en-US" sz="4400" b="1" dirty="0" smtClean="0">
                <a:solidFill>
                  <a:srgbClr val="FFFF00"/>
                </a:solidFill>
                <a:latin typeface="HP001 5 hàng" pitchFamily="34" charset="0"/>
              </a:rPr>
              <a:t> ?</a:t>
            </a:r>
            <a:endParaRPr lang="en-US" sz="4400" b="1" dirty="0">
              <a:solidFill>
                <a:srgbClr val="FFFF00"/>
              </a:solidFill>
              <a:latin typeface="HP001 5 hàng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736" y="2381071"/>
            <a:ext cx="92926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HP001 4 hàng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HP-211" pitchFamily="34" charset="0"/>
              </a:rPr>
              <a:t>Mẹ</a:t>
            </a:r>
            <a:r>
              <a:rPr lang="en-US" sz="2800" b="1" dirty="0" smtClean="0">
                <a:solidFill>
                  <a:schemeClr val="bg1"/>
                </a:solidFill>
                <a:latin typeface="HP-211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HP-211" pitchFamily="34" charset="0"/>
              </a:rPr>
              <a:t>làm</a:t>
            </a:r>
            <a:r>
              <a:rPr lang="en-US" sz="2800" b="1" dirty="0" smtClean="0">
                <a:solidFill>
                  <a:schemeClr val="bg1"/>
                </a:solidFill>
                <a:latin typeface="HP-211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HP-211" pitchFamily="34" charset="0"/>
              </a:rPr>
              <a:t>cho</a:t>
            </a:r>
            <a:r>
              <a:rPr lang="en-US" sz="2800" b="1" dirty="0" smtClean="0">
                <a:solidFill>
                  <a:schemeClr val="bg1"/>
                </a:solidFill>
                <a:latin typeface="HP-211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HP-211" pitchFamily="34" charset="0"/>
              </a:rPr>
              <a:t>tôi</a:t>
            </a:r>
            <a:r>
              <a:rPr lang="en-US" sz="2800" b="1" dirty="0" smtClean="0">
                <a:solidFill>
                  <a:schemeClr val="bg1"/>
                </a:solidFill>
                <a:latin typeface="HP-211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HP-211" pitchFamily="34" charset="0"/>
              </a:rPr>
              <a:t>nhiều</a:t>
            </a:r>
            <a:r>
              <a:rPr lang="en-US" sz="2800" b="1" dirty="0" smtClean="0">
                <a:solidFill>
                  <a:schemeClr val="bg1"/>
                </a:solidFill>
                <a:latin typeface="HP-211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HP-211" pitchFamily="34" charset="0"/>
              </a:rPr>
              <a:t>việc</a:t>
            </a:r>
            <a:r>
              <a:rPr lang="en-US" sz="2800" b="1" dirty="0" smtClean="0">
                <a:solidFill>
                  <a:schemeClr val="bg1"/>
                </a:solidFill>
                <a:latin typeface="HP-211" pitchFamily="34" charset="0"/>
              </a:rPr>
              <a:t>      </a:t>
            </a:r>
            <a:r>
              <a:rPr lang="en-US" sz="2800" b="1" dirty="0" err="1" smtClean="0">
                <a:solidFill>
                  <a:schemeClr val="bg1"/>
                </a:solidFill>
                <a:latin typeface="HP-211" pitchFamily="34" charset="0"/>
              </a:rPr>
              <a:t>Tôi</a:t>
            </a:r>
            <a:r>
              <a:rPr lang="en-US" sz="2800" b="1" dirty="0" smtClean="0">
                <a:solidFill>
                  <a:schemeClr val="bg1"/>
                </a:solidFill>
                <a:latin typeface="HP-211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HP-211" pitchFamily="34" charset="0"/>
              </a:rPr>
              <a:t>rất</a:t>
            </a:r>
            <a:r>
              <a:rPr lang="en-US" sz="2800" b="1" dirty="0" smtClean="0">
                <a:solidFill>
                  <a:schemeClr val="bg1"/>
                </a:solidFill>
                <a:latin typeface="HP-211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HP-211" pitchFamily="34" charset="0"/>
              </a:rPr>
              <a:t>biết</a:t>
            </a:r>
            <a:r>
              <a:rPr lang="en-US" sz="2800" b="1" dirty="0">
                <a:solidFill>
                  <a:schemeClr val="bg1"/>
                </a:solidFill>
                <a:latin typeface="HP-211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HP-211" pitchFamily="34" charset="0"/>
              </a:rPr>
              <a:t>ơn</a:t>
            </a:r>
            <a:r>
              <a:rPr lang="en-US" sz="2800" b="1" dirty="0" smtClean="0">
                <a:solidFill>
                  <a:schemeClr val="bg1"/>
                </a:solidFill>
                <a:latin typeface="HP-211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HP-211" pitchFamily="34" charset="0"/>
              </a:rPr>
              <a:t>mẹ</a:t>
            </a:r>
            <a:r>
              <a:rPr lang="en-US" sz="2800" b="1" dirty="0" smtClean="0">
                <a:solidFill>
                  <a:schemeClr val="bg1"/>
                </a:solidFill>
                <a:latin typeface="HP-211" pitchFamily="34" charset="0"/>
              </a:rPr>
              <a:t>  </a:t>
            </a:r>
            <a:endParaRPr lang="en-US" sz="2800" b="1" dirty="0">
              <a:solidFill>
                <a:schemeClr val="bg1"/>
              </a:solidFill>
              <a:latin typeface="HP-211" pitchFamily="34" charset="0"/>
            </a:endParaRPr>
          </a:p>
          <a:p>
            <a:endParaRPr lang="en-US" sz="3600" b="1" dirty="0">
              <a:solidFill>
                <a:schemeClr val="bg1"/>
              </a:solidFill>
              <a:latin typeface="HP001 4 hàng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953000" y="2488679"/>
            <a:ext cx="304800" cy="35720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686800" y="2488680"/>
            <a:ext cx="381000" cy="36442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 flipV="1">
            <a:off x="5029200" y="2670895"/>
            <a:ext cx="114300" cy="9525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flipV="1">
            <a:off x="8820150" y="2670895"/>
            <a:ext cx="114300" cy="9525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52419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6" grpId="0" animBg="1"/>
      <p:bldP spid="5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hình nền powerpoint thiếu nh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53025" y="1524000"/>
            <a:ext cx="843795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GIỜ HỌC KẾT THÚC RỒI</a:t>
            </a:r>
          </a:p>
          <a:p>
            <a:pPr algn="ctr"/>
            <a:r>
              <a:rPr lang="en-US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CHÚC CÁC THẦY CÔ THẬT NHIỀU SỨC KHỎE</a:t>
            </a:r>
          </a:p>
          <a:p>
            <a:pPr algn="ctr"/>
            <a:r>
              <a:rPr lang="en-US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CHÚC CÁC BẠN HỌC SINH VUI – KHỎE</a:t>
            </a:r>
            <a:endParaRPr lang="en-US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" name="Vui-Den-Truong2 (mp3cut.net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7338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771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696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MẸ VÀ BÉ HOẠT HÌNH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657" y="0"/>
            <a:ext cx="9144000" cy="6868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Ban-Tay-Me-Be-Ngoc-Han (mp3cut.net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57200" y="381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656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19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hình nền powerpoint bảng xan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771" y="0"/>
            <a:ext cx="925627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1599" y="238819"/>
            <a:ext cx="3352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b="1" dirty="0" smtClean="0">
                <a:solidFill>
                  <a:srgbClr val="FFFF00"/>
                </a:solidFill>
                <a:latin typeface="HP001 5 hàng" pitchFamily="34" charset="0"/>
              </a:rPr>
              <a:t>1. </a:t>
            </a:r>
            <a:r>
              <a:rPr lang="en-US" sz="4000" b="1" dirty="0" err="1" smtClean="0">
                <a:solidFill>
                  <a:srgbClr val="FFFF00"/>
                </a:solidFill>
                <a:latin typeface="HP001 5 hàng" pitchFamily="34" charset="0"/>
              </a:rPr>
              <a:t>Luyện</a:t>
            </a:r>
            <a:r>
              <a:rPr lang="en-US" sz="4000" b="1" dirty="0" smtClean="0">
                <a:solidFill>
                  <a:srgbClr val="FFFF00"/>
                </a:solidFill>
                <a:latin typeface="HP001 5 hàng" pitchFamily="34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HP001 5 hàng" pitchFamily="34" charset="0"/>
              </a:rPr>
              <a:t>đọc</a:t>
            </a:r>
            <a:r>
              <a:rPr lang="en-US" sz="4000" b="1" dirty="0" smtClean="0">
                <a:solidFill>
                  <a:srgbClr val="FFFF00"/>
                </a:solidFill>
                <a:latin typeface="HP001 5 hàng" pitchFamily="34" charset="0"/>
              </a:rPr>
              <a:t>:</a:t>
            </a:r>
            <a:endParaRPr lang="en-US" sz="4000" b="1" dirty="0">
              <a:solidFill>
                <a:srgbClr val="FFFF00"/>
              </a:solidFill>
              <a:latin typeface="HP001 5 hàng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4300" y="1143000"/>
            <a:ext cx="43053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b="1" dirty="0" err="1" smtClean="0">
                <a:solidFill>
                  <a:schemeClr val="bg1"/>
                </a:solidFill>
                <a:latin typeface="HP-211" pitchFamily="34" charset="0"/>
              </a:rPr>
              <a:t>rám</a:t>
            </a:r>
            <a:r>
              <a:rPr lang="en-US" sz="4000" b="1" dirty="0" smtClean="0">
                <a:solidFill>
                  <a:schemeClr val="bg1"/>
                </a:solidFill>
                <a:latin typeface="HP-211" pitchFamily="34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HP-211" pitchFamily="34" charset="0"/>
              </a:rPr>
              <a:t>nắng</a:t>
            </a:r>
            <a:endParaRPr lang="en-US" sz="4000" b="1" dirty="0" smtClean="0">
              <a:solidFill>
                <a:schemeClr val="bg1"/>
              </a:solidFill>
              <a:latin typeface="HP-211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4000" b="1" dirty="0" smtClean="0">
                <a:solidFill>
                  <a:schemeClr val="bg1"/>
                </a:solidFill>
                <a:latin typeface="HP-211" pitchFamily="34" charset="0"/>
              </a:rPr>
              <a:t>ram </a:t>
            </a:r>
            <a:r>
              <a:rPr lang="en-US" sz="4000" b="1" dirty="0" err="1" smtClean="0">
                <a:solidFill>
                  <a:schemeClr val="bg1"/>
                </a:solidFill>
                <a:latin typeface="HP-211" pitchFamily="34" charset="0"/>
              </a:rPr>
              <a:t>ráp</a:t>
            </a:r>
            <a:endParaRPr lang="en-US" sz="4000" b="1" dirty="0" smtClean="0">
              <a:solidFill>
                <a:schemeClr val="bg1"/>
              </a:solidFill>
              <a:latin typeface="HP-211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4000" b="1" dirty="0" err="1">
                <a:solidFill>
                  <a:schemeClr val="bg1"/>
                </a:solidFill>
                <a:latin typeface="HP-211" pitchFamily="34" charset="0"/>
              </a:rPr>
              <a:t>xương</a:t>
            </a:r>
            <a:r>
              <a:rPr lang="en-US" sz="4000" b="1" dirty="0">
                <a:solidFill>
                  <a:schemeClr val="bg1"/>
                </a:solidFill>
                <a:latin typeface="HP-211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HP-211" pitchFamily="34" charset="0"/>
              </a:rPr>
              <a:t>xương</a:t>
            </a:r>
            <a:endParaRPr lang="en-US" sz="4000" b="1" dirty="0">
              <a:solidFill>
                <a:schemeClr val="bg1"/>
              </a:solidFill>
              <a:latin typeface="HP-211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4000" b="1" dirty="0" err="1" smtClean="0">
                <a:solidFill>
                  <a:schemeClr val="bg1"/>
                </a:solidFill>
                <a:latin typeface="HP-211" pitchFamily="34" charset="0"/>
              </a:rPr>
              <a:t>sớm</a:t>
            </a:r>
            <a:endParaRPr lang="en-US" sz="4000" b="1" dirty="0">
              <a:solidFill>
                <a:schemeClr val="bg1"/>
              </a:solidFill>
              <a:latin typeface="HP-211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9414" y="229590"/>
            <a:ext cx="5181929" cy="640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Left Brace 8"/>
          <p:cNvSpPr/>
          <p:nvPr/>
        </p:nvSpPr>
        <p:spPr>
          <a:xfrm>
            <a:off x="4300051" y="5182590"/>
            <a:ext cx="304800" cy="1066800"/>
          </a:xfrm>
          <a:prstGeom prst="leftBrac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0" name="Left Brace 9"/>
          <p:cNvSpPr/>
          <p:nvPr/>
        </p:nvSpPr>
        <p:spPr>
          <a:xfrm>
            <a:off x="4300051" y="4268190"/>
            <a:ext cx="304800" cy="762000"/>
          </a:xfrm>
          <a:prstGeom prst="leftBrac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1" name="Left Brace 10"/>
          <p:cNvSpPr/>
          <p:nvPr/>
        </p:nvSpPr>
        <p:spPr>
          <a:xfrm>
            <a:off x="4307976" y="3067861"/>
            <a:ext cx="304800" cy="1066800"/>
          </a:xfrm>
          <a:prstGeom prst="leftBrac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19051" y="3429990"/>
            <a:ext cx="296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1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929414" y="4464524"/>
            <a:ext cx="296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2</a:t>
            </a:r>
            <a:endParaRPr 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3928195" y="5531324"/>
            <a:ext cx="296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3</a:t>
            </a:r>
            <a:endParaRPr lang="en-US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457200" y="4690408"/>
            <a:ext cx="30671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b="1" dirty="0" err="1">
                <a:solidFill>
                  <a:srgbClr val="00B050"/>
                </a:solidFill>
                <a:latin typeface="HP-211" pitchFamily="34" charset="0"/>
              </a:rPr>
              <a:t>r</a:t>
            </a:r>
            <a:r>
              <a:rPr lang="en-US" sz="4000" b="1" dirty="0" err="1" smtClean="0">
                <a:solidFill>
                  <a:srgbClr val="00B050"/>
                </a:solidFill>
                <a:latin typeface="HP-211" pitchFamily="34" charset="0"/>
              </a:rPr>
              <a:t>ám</a:t>
            </a:r>
            <a:r>
              <a:rPr lang="en-US" sz="4000" b="1" dirty="0" smtClean="0">
                <a:solidFill>
                  <a:srgbClr val="00B050"/>
                </a:solidFill>
                <a:latin typeface="HP-211" pitchFamily="34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HP-211" pitchFamily="34" charset="0"/>
              </a:rPr>
              <a:t>nắng</a:t>
            </a:r>
            <a:endParaRPr lang="en-US" sz="4000" b="1" dirty="0" smtClean="0">
              <a:solidFill>
                <a:srgbClr val="00B050"/>
              </a:solidFill>
              <a:latin typeface="HP-211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4000" b="1" dirty="0" err="1" smtClean="0">
                <a:solidFill>
                  <a:srgbClr val="00B050"/>
                </a:solidFill>
                <a:latin typeface="HP-211" pitchFamily="34" charset="0"/>
              </a:rPr>
              <a:t>âu</a:t>
            </a:r>
            <a:r>
              <a:rPr lang="en-US" sz="4000" b="1" dirty="0" smtClean="0">
                <a:solidFill>
                  <a:srgbClr val="00B050"/>
                </a:solidFill>
                <a:latin typeface="HP-211" pitchFamily="34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HP-211" pitchFamily="34" charset="0"/>
              </a:rPr>
              <a:t>yếm</a:t>
            </a:r>
            <a:endParaRPr lang="en-US" sz="4000" b="1" dirty="0">
              <a:solidFill>
                <a:srgbClr val="00B050"/>
              </a:solidFill>
              <a:latin typeface="HP-211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08091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 animBg="1"/>
      <p:bldP spid="10" grpId="0" animBg="1"/>
      <p:bldP spid="11" grpId="0" animBg="1"/>
      <p:bldP spid="3" grpId="0"/>
      <p:bldP spid="13" grpId="0"/>
      <p:bldP spid="14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hình nền powerpoint bảng xan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771" y="0"/>
            <a:ext cx="925627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6200" y="304800"/>
            <a:ext cx="3352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b="1" dirty="0" smtClean="0">
                <a:solidFill>
                  <a:srgbClr val="FFFF00"/>
                </a:solidFill>
                <a:latin typeface="HP001 5 hàng" pitchFamily="34" charset="0"/>
              </a:rPr>
              <a:t>1. </a:t>
            </a:r>
            <a:r>
              <a:rPr lang="en-US" sz="4000" b="1" dirty="0" err="1" smtClean="0">
                <a:solidFill>
                  <a:srgbClr val="FFFF00"/>
                </a:solidFill>
                <a:latin typeface="HP001 5 hàng" pitchFamily="34" charset="0"/>
              </a:rPr>
              <a:t>Luyện</a:t>
            </a:r>
            <a:r>
              <a:rPr lang="en-US" sz="4000" b="1" dirty="0" smtClean="0">
                <a:solidFill>
                  <a:srgbClr val="FFFF00"/>
                </a:solidFill>
                <a:latin typeface="HP001 5 hàng" pitchFamily="34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HP001 5 hàng" pitchFamily="34" charset="0"/>
              </a:rPr>
              <a:t>đọc</a:t>
            </a:r>
            <a:r>
              <a:rPr lang="en-US" sz="4000" b="1" dirty="0" smtClean="0">
                <a:solidFill>
                  <a:srgbClr val="FFFF00"/>
                </a:solidFill>
                <a:latin typeface="HP001 5 hàng" pitchFamily="34" charset="0"/>
              </a:rPr>
              <a:t>:</a:t>
            </a:r>
            <a:endParaRPr lang="en-US" sz="4000" b="1" dirty="0">
              <a:solidFill>
                <a:srgbClr val="FFFF00"/>
              </a:solidFill>
              <a:latin typeface="HP001 5 hàng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0630" y="1566710"/>
            <a:ext cx="906577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b="1" i="1" u="sng" dirty="0" err="1" smtClean="0">
                <a:solidFill>
                  <a:srgbClr val="FFFF00"/>
                </a:solidFill>
                <a:latin typeface="HP001 5 hàng" pitchFamily="34" charset="0"/>
              </a:rPr>
              <a:t>Đoạn</a:t>
            </a:r>
            <a:r>
              <a:rPr lang="en-US" sz="4000" b="1" i="1" u="sng" dirty="0" smtClean="0">
                <a:solidFill>
                  <a:srgbClr val="FFFF00"/>
                </a:solidFill>
                <a:latin typeface="HP001 5 hàng" pitchFamily="34" charset="0"/>
              </a:rPr>
              <a:t> 2</a:t>
            </a:r>
            <a:r>
              <a:rPr lang="en-US" sz="4000" b="1" i="1" dirty="0" smtClean="0">
                <a:solidFill>
                  <a:srgbClr val="FFFF00"/>
                </a:solidFill>
                <a:latin typeface="HP001 5 hàng" pitchFamily="34" charset="0"/>
              </a:rPr>
              <a:t>:   </a:t>
            </a:r>
            <a:r>
              <a:rPr lang="en-US" sz="3600" b="1" dirty="0" err="1" smtClean="0">
                <a:solidFill>
                  <a:schemeClr val="bg1"/>
                </a:solidFill>
                <a:latin typeface="HP-211" pitchFamily="34" charset="0"/>
              </a:rPr>
              <a:t>Bình</a:t>
            </a:r>
            <a:r>
              <a:rPr lang="en-US" sz="3600" b="1" dirty="0" smtClean="0">
                <a:solidFill>
                  <a:schemeClr val="bg1"/>
                </a:solidFill>
                <a:latin typeface="HP-211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HP-211" pitchFamily="34" charset="0"/>
              </a:rPr>
              <a:t>yêu</a:t>
            </a:r>
            <a:r>
              <a:rPr lang="en-US" sz="3600" b="1" dirty="0" smtClean="0">
                <a:solidFill>
                  <a:schemeClr val="bg1"/>
                </a:solidFill>
                <a:latin typeface="HP-211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HP-211" pitchFamily="34" charset="0"/>
              </a:rPr>
              <a:t>lắm</a:t>
            </a:r>
            <a:r>
              <a:rPr lang="en-US" sz="3600" b="1" dirty="0" smtClean="0">
                <a:solidFill>
                  <a:schemeClr val="bg1"/>
                </a:solidFill>
                <a:latin typeface="HP-211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HP-211" pitchFamily="34" charset="0"/>
              </a:rPr>
              <a:t>đôi</a:t>
            </a:r>
            <a:r>
              <a:rPr lang="en-US" sz="3600" b="1" dirty="0" smtClean="0">
                <a:solidFill>
                  <a:schemeClr val="bg1"/>
                </a:solidFill>
                <a:latin typeface="HP-211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HP-211" pitchFamily="34" charset="0"/>
              </a:rPr>
              <a:t>bàn</a:t>
            </a:r>
            <a:r>
              <a:rPr lang="en-US" sz="3600" b="1" dirty="0" smtClean="0">
                <a:solidFill>
                  <a:schemeClr val="bg1"/>
                </a:solidFill>
                <a:latin typeface="HP-211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HP-211" pitchFamily="34" charset="0"/>
              </a:rPr>
              <a:t>tay</a:t>
            </a:r>
            <a:r>
              <a:rPr lang="en-US" sz="3600" b="1" dirty="0" smtClean="0">
                <a:solidFill>
                  <a:schemeClr val="bg1"/>
                </a:solidFill>
                <a:latin typeface="HP-211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HP-211" pitchFamily="34" charset="0"/>
              </a:rPr>
              <a:t>rám</a:t>
            </a:r>
            <a:r>
              <a:rPr lang="en-US" sz="3600" b="1" dirty="0" smtClean="0">
                <a:solidFill>
                  <a:schemeClr val="bg1"/>
                </a:solidFill>
                <a:latin typeface="HP-211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HP-211" pitchFamily="34" charset="0"/>
              </a:rPr>
              <a:t>nắng</a:t>
            </a:r>
            <a:r>
              <a:rPr lang="en-US" sz="3600" b="1" dirty="0" smtClean="0">
                <a:solidFill>
                  <a:schemeClr val="bg1"/>
                </a:solidFill>
                <a:latin typeface="HP-211" pitchFamily="34" charset="0"/>
              </a:rPr>
              <a:t>, </a:t>
            </a: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  <a:latin typeface="HP-211" pitchFamily="34" charset="0"/>
              </a:rPr>
              <a:t>/</a:t>
            </a:r>
            <a:r>
              <a:rPr lang="en-US" sz="3600" b="1" dirty="0" smtClean="0">
                <a:solidFill>
                  <a:schemeClr val="bg1"/>
                </a:solidFill>
                <a:latin typeface="HP-211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HP-211" pitchFamily="34" charset="0"/>
              </a:rPr>
              <a:t>các</a:t>
            </a:r>
            <a:r>
              <a:rPr lang="en-US" sz="3600" b="1" dirty="0" smtClean="0">
                <a:solidFill>
                  <a:schemeClr val="bg1"/>
                </a:solidFill>
                <a:latin typeface="HP-211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HP-211" pitchFamily="34" charset="0"/>
              </a:rPr>
              <a:t>ngón</a:t>
            </a:r>
            <a:r>
              <a:rPr lang="en-US" sz="3600" b="1" dirty="0" smtClean="0">
                <a:solidFill>
                  <a:schemeClr val="bg1"/>
                </a:solidFill>
                <a:latin typeface="HP-211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HP-211" pitchFamily="34" charset="0"/>
              </a:rPr>
              <a:t>tay</a:t>
            </a:r>
            <a:r>
              <a:rPr lang="en-US" sz="3600" b="1" dirty="0" smtClean="0">
                <a:solidFill>
                  <a:schemeClr val="bg1"/>
                </a:solidFill>
                <a:latin typeface="HP-211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HP-211" pitchFamily="34" charset="0"/>
              </a:rPr>
              <a:t>gầy</a:t>
            </a:r>
            <a:r>
              <a:rPr lang="en-US" sz="3600" b="1" dirty="0" smtClean="0">
                <a:solidFill>
                  <a:schemeClr val="bg1"/>
                </a:solidFill>
                <a:latin typeface="HP-211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HP-211" pitchFamily="34" charset="0"/>
              </a:rPr>
              <a:t>gầy</a:t>
            </a:r>
            <a:r>
              <a:rPr lang="en-US" sz="3600" b="1" dirty="0" smtClean="0">
                <a:solidFill>
                  <a:schemeClr val="bg1"/>
                </a:solidFill>
                <a:latin typeface="HP-211" pitchFamily="34" charset="0"/>
              </a:rPr>
              <a:t>,</a:t>
            </a: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  <a:latin typeface="HP-211" pitchFamily="34" charset="0"/>
              </a:rPr>
              <a:t>/</a:t>
            </a:r>
            <a:r>
              <a:rPr lang="en-US" sz="3600" b="1" dirty="0" smtClean="0">
                <a:solidFill>
                  <a:schemeClr val="bg1"/>
                </a:solidFill>
                <a:latin typeface="HP-211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HP-211" pitchFamily="34" charset="0"/>
              </a:rPr>
              <a:t>xương</a:t>
            </a:r>
            <a:r>
              <a:rPr lang="en-US" sz="3600" b="1" dirty="0" smtClean="0">
                <a:solidFill>
                  <a:schemeClr val="bg1"/>
                </a:solidFill>
                <a:latin typeface="HP-211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HP-211" pitchFamily="34" charset="0"/>
              </a:rPr>
              <a:t>xương</a:t>
            </a:r>
            <a:r>
              <a:rPr lang="en-US" sz="3600" b="1" dirty="0" smtClean="0">
                <a:solidFill>
                  <a:schemeClr val="bg1"/>
                </a:solidFill>
                <a:latin typeface="HP-211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HP-211" pitchFamily="34" charset="0"/>
              </a:rPr>
              <a:t>của</a:t>
            </a:r>
            <a:r>
              <a:rPr lang="en-US" sz="3600" b="1" dirty="0" smtClean="0">
                <a:solidFill>
                  <a:schemeClr val="bg1"/>
                </a:solidFill>
                <a:latin typeface="HP-211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HP-211" pitchFamily="34" charset="0"/>
              </a:rPr>
              <a:t>mẹ</a:t>
            </a:r>
            <a:r>
              <a:rPr lang="en-US" sz="3600" b="1" dirty="0" smtClean="0">
                <a:solidFill>
                  <a:schemeClr val="bg1"/>
                </a:solidFill>
                <a:latin typeface="HP-211" pitchFamily="34" charset="0"/>
              </a:rPr>
              <a:t>. </a:t>
            </a: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  <a:latin typeface="HP-211" pitchFamily="34" charset="0"/>
              </a:rPr>
              <a:t>//</a:t>
            </a:r>
            <a:r>
              <a:rPr lang="en-US" sz="3600" b="1" dirty="0" smtClean="0">
                <a:solidFill>
                  <a:schemeClr val="bg1"/>
                </a:solidFill>
                <a:latin typeface="HP-211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HP-211" pitchFamily="34" charset="0"/>
              </a:rPr>
              <a:t>Hai</a:t>
            </a:r>
            <a:r>
              <a:rPr lang="en-US" sz="3600" b="1" dirty="0" smtClean="0">
                <a:solidFill>
                  <a:schemeClr val="bg1"/>
                </a:solidFill>
                <a:latin typeface="HP-211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HP-211" pitchFamily="34" charset="0"/>
              </a:rPr>
              <a:t>bàn</a:t>
            </a:r>
            <a:r>
              <a:rPr lang="en-US" sz="3600" b="1" dirty="0" smtClean="0">
                <a:solidFill>
                  <a:schemeClr val="bg1"/>
                </a:solidFill>
                <a:latin typeface="HP-211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HP-211" pitchFamily="34" charset="0"/>
              </a:rPr>
              <a:t>tay</a:t>
            </a:r>
            <a:r>
              <a:rPr lang="en-US" sz="3600" b="1" dirty="0" smtClean="0">
                <a:solidFill>
                  <a:schemeClr val="bg1"/>
                </a:solidFill>
                <a:latin typeface="HP-211" pitchFamily="34" charset="0"/>
              </a:rPr>
              <a:t> ram </a:t>
            </a:r>
            <a:r>
              <a:rPr lang="en-US" sz="3600" b="1" dirty="0" err="1" smtClean="0">
                <a:solidFill>
                  <a:schemeClr val="bg1"/>
                </a:solidFill>
                <a:latin typeface="HP-211" pitchFamily="34" charset="0"/>
              </a:rPr>
              <a:t>ráp</a:t>
            </a:r>
            <a:r>
              <a:rPr lang="en-US" sz="3600" b="1" dirty="0" smtClean="0">
                <a:solidFill>
                  <a:schemeClr val="bg1"/>
                </a:solidFill>
                <a:latin typeface="HP-211" pitchFamily="34" charset="0"/>
              </a:rPr>
              <a:t> </a:t>
            </a: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  <a:latin typeface="HP-211" pitchFamily="34" charset="0"/>
              </a:rPr>
              <a:t>/</a:t>
            </a:r>
            <a:r>
              <a:rPr lang="en-US" sz="3600" b="1" dirty="0" smtClean="0">
                <a:solidFill>
                  <a:schemeClr val="bg1"/>
                </a:solidFill>
                <a:latin typeface="HP-211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HP-211" pitchFamily="34" charset="0"/>
              </a:rPr>
              <a:t>nhưng</a:t>
            </a:r>
            <a:r>
              <a:rPr lang="en-US" sz="3600" b="1" dirty="0" smtClean="0">
                <a:solidFill>
                  <a:schemeClr val="bg1"/>
                </a:solidFill>
                <a:latin typeface="HP-211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HP-211" pitchFamily="34" charset="0"/>
              </a:rPr>
              <a:t>Bình</a:t>
            </a:r>
            <a:r>
              <a:rPr lang="en-US" sz="3600" b="1" dirty="0" smtClean="0">
                <a:solidFill>
                  <a:schemeClr val="bg1"/>
                </a:solidFill>
                <a:latin typeface="HP-211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HP-211" pitchFamily="34" charset="0"/>
              </a:rPr>
              <a:t>rất</a:t>
            </a:r>
            <a:r>
              <a:rPr lang="en-US" sz="3600" b="1" dirty="0" smtClean="0">
                <a:solidFill>
                  <a:schemeClr val="bg1"/>
                </a:solidFill>
                <a:latin typeface="HP-211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HP-211" pitchFamily="34" charset="0"/>
              </a:rPr>
              <a:t>thích</a:t>
            </a:r>
            <a:r>
              <a:rPr lang="en-US" sz="3600" b="1" dirty="0" smtClean="0">
                <a:solidFill>
                  <a:schemeClr val="bg1"/>
                </a:solidFill>
                <a:latin typeface="HP-211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HP-211" pitchFamily="34" charset="0"/>
              </a:rPr>
              <a:t>áp</a:t>
            </a:r>
            <a:r>
              <a:rPr lang="en-US" sz="3600" b="1" dirty="0" smtClean="0">
                <a:solidFill>
                  <a:schemeClr val="bg1"/>
                </a:solidFill>
                <a:latin typeface="HP-211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HP-211" pitchFamily="34" charset="0"/>
              </a:rPr>
              <a:t>má</a:t>
            </a:r>
            <a:r>
              <a:rPr lang="en-US" sz="3600" b="1" dirty="0" smtClean="0">
                <a:solidFill>
                  <a:schemeClr val="bg1"/>
                </a:solidFill>
                <a:latin typeface="HP-211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HP-211" pitchFamily="34" charset="0"/>
              </a:rPr>
              <a:t>vào</a:t>
            </a:r>
            <a:r>
              <a:rPr lang="en-US" sz="3600" b="1" dirty="0" smtClean="0">
                <a:solidFill>
                  <a:schemeClr val="bg1"/>
                </a:solidFill>
                <a:latin typeface="HP-211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HP-211" pitchFamily="34" charset="0"/>
              </a:rPr>
              <a:t>hai</a:t>
            </a:r>
            <a:r>
              <a:rPr lang="en-US" sz="3600" b="1" dirty="0" smtClean="0">
                <a:solidFill>
                  <a:schemeClr val="bg1"/>
                </a:solidFill>
                <a:latin typeface="HP-211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HP-211" pitchFamily="34" charset="0"/>
              </a:rPr>
              <a:t>bàn</a:t>
            </a:r>
            <a:r>
              <a:rPr lang="en-US" sz="3600" b="1" dirty="0" smtClean="0">
                <a:solidFill>
                  <a:schemeClr val="bg1"/>
                </a:solidFill>
                <a:latin typeface="HP-211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HP-211" pitchFamily="34" charset="0"/>
              </a:rPr>
              <a:t>tay</a:t>
            </a:r>
            <a:r>
              <a:rPr lang="en-US" sz="3600" b="1" dirty="0" smtClean="0">
                <a:solidFill>
                  <a:schemeClr val="bg1"/>
                </a:solidFill>
                <a:latin typeface="HP-211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HP-211" pitchFamily="34" charset="0"/>
              </a:rPr>
              <a:t>ấy</a:t>
            </a:r>
            <a:r>
              <a:rPr lang="en-US" sz="3600" b="1" dirty="0" smtClean="0">
                <a:solidFill>
                  <a:schemeClr val="bg1"/>
                </a:solidFill>
                <a:latin typeface="HP-211" pitchFamily="34" charset="0"/>
              </a:rPr>
              <a:t>. </a:t>
            </a: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  <a:latin typeface="HP-211" pitchFamily="34" charset="0"/>
              </a:rPr>
              <a:t>//</a:t>
            </a:r>
            <a:endParaRPr lang="en-US" sz="3600" b="1" dirty="0">
              <a:solidFill>
                <a:schemeClr val="accent6">
                  <a:lumMod val="75000"/>
                </a:schemeClr>
              </a:solidFill>
              <a:latin typeface="HP-211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642523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Nhạc thiếu nhi vui nhộn cho bé: Tập thể dục buổi sáng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557" y="0"/>
            <a:ext cx="916055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hlinkClick r:id="rId3" action="ppaction://hlinkfile"/>
          </p:cNvPr>
          <p:cNvSpPr txBox="1"/>
          <p:nvPr/>
        </p:nvSpPr>
        <p:spPr>
          <a:xfrm>
            <a:off x="7924800" y="152401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3" action="ppaction://hlinkfile"/>
              </a:rPr>
              <a:t>MÚA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5750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hình nền powerpoint bảng xan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25627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8600" y="152400"/>
            <a:ext cx="5029200" cy="684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FFFF00"/>
                </a:solidFill>
                <a:latin typeface="HP001 5 hàng" pitchFamily="34" charset="0"/>
              </a:rPr>
              <a:t>2</a:t>
            </a:r>
            <a:r>
              <a:rPr lang="en-US" sz="2800" b="1" dirty="0" smtClean="0">
                <a:solidFill>
                  <a:srgbClr val="FFFF00"/>
                </a:solidFill>
                <a:latin typeface="HP001 5 hàng" pitchFamily="34" charset="0"/>
              </a:rPr>
              <a:t>. </a:t>
            </a:r>
            <a:r>
              <a:rPr lang="en-US" sz="2800" b="1" dirty="0" err="1" smtClean="0">
                <a:solidFill>
                  <a:srgbClr val="FFFF00"/>
                </a:solidFill>
                <a:latin typeface="HP001 5 hàng" pitchFamily="34" charset="0"/>
              </a:rPr>
              <a:t>Tìm</a:t>
            </a:r>
            <a:r>
              <a:rPr lang="en-US" sz="2800" b="1" dirty="0" smtClean="0">
                <a:solidFill>
                  <a:srgbClr val="FFFF00"/>
                </a:solidFill>
                <a:latin typeface="HP001 5 hàng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HP001 5 hàng" pitchFamily="34" charset="0"/>
              </a:rPr>
              <a:t>hiểu</a:t>
            </a:r>
            <a:r>
              <a:rPr lang="en-US" sz="2800" b="1" dirty="0" smtClean="0">
                <a:solidFill>
                  <a:srgbClr val="FFFF00"/>
                </a:solidFill>
                <a:latin typeface="HP001 5 hàng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HP001 5 hàng" pitchFamily="34" charset="0"/>
              </a:rPr>
              <a:t>bài</a:t>
            </a:r>
            <a:r>
              <a:rPr lang="en-US" sz="2800" b="1" dirty="0" smtClean="0">
                <a:solidFill>
                  <a:srgbClr val="FFFF00"/>
                </a:solidFill>
                <a:latin typeface="HP001 5 hàng" pitchFamily="34" charset="0"/>
              </a:rPr>
              <a:t>:</a:t>
            </a:r>
            <a:endParaRPr lang="en-US" sz="2800" b="1" dirty="0">
              <a:solidFill>
                <a:srgbClr val="FFFF00"/>
              </a:solidFill>
              <a:latin typeface="HP001 5 hàng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" y="697468"/>
            <a:ext cx="9296400" cy="59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chemeClr val="bg1"/>
                </a:solidFill>
                <a:latin typeface="HP001 5 hàng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HP-211" pitchFamily="34" charset="0"/>
              </a:rPr>
              <a:t>Câu</a:t>
            </a:r>
            <a:r>
              <a:rPr lang="en-US" sz="2400" b="1" dirty="0" smtClean="0">
                <a:solidFill>
                  <a:schemeClr val="bg1"/>
                </a:solidFill>
                <a:latin typeface="HP-211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HP-211" pitchFamily="34" charset="0"/>
              </a:rPr>
              <a:t>hỏi</a:t>
            </a:r>
            <a:r>
              <a:rPr lang="en-US" sz="2400" b="1" dirty="0" smtClean="0">
                <a:solidFill>
                  <a:schemeClr val="bg1"/>
                </a:solidFill>
                <a:latin typeface="HP-211" pitchFamily="34" charset="0"/>
              </a:rPr>
              <a:t> 1: </a:t>
            </a:r>
            <a:r>
              <a:rPr lang="en-US" sz="2400" b="1" dirty="0" err="1" smtClean="0">
                <a:solidFill>
                  <a:schemeClr val="bg1"/>
                </a:solidFill>
                <a:latin typeface="HP-211" pitchFamily="34" charset="0"/>
              </a:rPr>
              <a:t>Đôi</a:t>
            </a:r>
            <a:r>
              <a:rPr lang="en-US" sz="2400" b="1" dirty="0" smtClean="0">
                <a:solidFill>
                  <a:schemeClr val="bg1"/>
                </a:solidFill>
                <a:latin typeface="HP-211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HP-211" pitchFamily="34" charset="0"/>
              </a:rPr>
              <a:t>bàn</a:t>
            </a:r>
            <a:r>
              <a:rPr lang="en-US" sz="2400" b="1" dirty="0" smtClean="0">
                <a:solidFill>
                  <a:schemeClr val="bg1"/>
                </a:solidFill>
                <a:latin typeface="HP-211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HP-211" pitchFamily="34" charset="0"/>
              </a:rPr>
              <a:t>tay</a:t>
            </a:r>
            <a:r>
              <a:rPr lang="en-US" sz="2400" b="1" dirty="0" smtClean="0">
                <a:solidFill>
                  <a:schemeClr val="bg1"/>
                </a:solidFill>
                <a:latin typeface="HP-211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HP-211" pitchFamily="34" charset="0"/>
              </a:rPr>
              <a:t>mẹ</a:t>
            </a:r>
            <a:r>
              <a:rPr lang="en-US" sz="2400" b="1" dirty="0" smtClean="0">
                <a:solidFill>
                  <a:schemeClr val="bg1"/>
                </a:solidFill>
                <a:latin typeface="HP-211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HP-211" pitchFamily="34" charset="0"/>
              </a:rPr>
              <a:t>đã</a:t>
            </a:r>
            <a:r>
              <a:rPr lang="en-US" sz="2400" b="1" dirty="0" smtClean="0">
                <a:solidFill>
                  <a:schemeClr val="bg1"/>
                </a:solidFill>
                <a:latin typeface="HP-211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HP-211" pitchFamily="34" charset="0"/>
              </a:rPr>
              <a:t>làm</a:t>
            </a:r>
            <a:r>
              <a:rPr lang="en-US" sz="2400" b="1" dirty="0" smtClean="0">
                <a:solidFill>
                  <a:schemeClr val="bg1"/>
                </a:solidFill>
                <a:latin typeface="HP-211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HP-211" pitchFamily="34" charset="0"/>
              </a:rPr>
              <a:t>những</a:t>
            </a:r>
            <a:r>
              <a:rPr lang="en-US" sz="2400" b="1" dirty="0" smtClean="0">
                <a:solidFill>
                  <a:schemeClr val="bg1"/>
                </a:solidFill>
                <a:latin typeface="HP-211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HP-211" pitchFamily="34" charset="0"/>
              </a:rPr>
              <a:t>công</a:t>
            </a:r>
            <a:r>
              <a:rPr lang="en-US" sz="2400" b="1" dirty="0" smtClean="0">
                <a:solidFill>
                  <a:schemeClr val="bg1"/>
                </a:solidFill>
                <a:latin typeface="HP-211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HP-211" pitchFamily="34" charset="0"/>
              </a:rPr>
              <a:t>vệc</a:t>
            </a:r>
            <a:r>
              <a:rPr lang="en-US" sz="2400" b="1" dirty="0" smtClean="0">
                <a:solidFill>
                  <a:schemeClr val="bg1"/>
                </a:solidFill>
                <a:latin typeface="HP-211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HP-211" pitchFamily="34" charset="0"/>
              </a:rPr>
              <a:t>gì</a:t>
            </a:r>
            <a:r>
              <a:rPr lang="en-US" sz="2400" b="1" dirty="0" smtClean="0">
                <a:solidFill>
                  <a:schemeClr val="bg1"/>
                </a:solidFill>
                <a:latin typeface="HP-211" pitchFamily="34" charset="0"/>
              </a:rPr>
              <a:t> ?</a:t>
            </a:r>
            <a:endParaRPr lang="en-US" sz="2400" b="1" dirty="0">
              <a:solidFill>
                <a:schemeClr val="bg1"/>
              </a:solidFill>
              <a:latin typeface="HP-211" pitchFamily="34" charset="0"/>
            </a:endParaRPr>
          </a:p>
        </p:txBody>
      </p:sp>
      <p:pic>
        <p:nvPicPr>
          <p:cNvPr id="5126" name="Picture 6" descr="Image result for hình hoạt hình mẹ tắm cho em bé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42999" y="3929743"/>
            <a:ext cx="3048000" cy="2477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Image result for hình hoạt hình mẹ giặt quần á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8812" y="3916837"/>
            <a:ext cx="3328388" cy="2490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Image result for hình hoạt hình mẹ và bé đi chợ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359149"/>
            <a:ext cx="3048000" cy="252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Image result for hình hoạt hình mẹ nấu cơm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8812" y="1436132"/>
            <a:ext cx="3328388" cy="2443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orenso là gì? Bí quyết làm việc nhóm hiệu quả của người Nhật - Japan.net.vn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152400"/>
            <a:ext cx="995219" cy="714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438662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hình nền powerpoint bảng xan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771" y="0"/>
            <a:ext cx="925627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1000" y="304800"/>
            <a:ext cx="838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b="1" dirty="0" smtClean="0">
                <a:solidFill>
                  <a:srgbClr val="FFFF00"/>
                </a:solidFill>
                <a:latin typeface="HP001 5 hàng" pitchFamily="34" charset="0"/>
              </a:rPr>
              <a:t>2. </a:t>
            </a:r>
            <a:r>
              <a:rPr lang="en-US" sz="4000" b="1" dirty="0" err="1" smtClean="0">
                <a:solidFill>
                  <a:srgbClr val="FFFF00"/>
                </a:solidFill>
                <a:latin typeface="HP001 5 hàng" pitchFamily="34" charset="0"/>
              </a:rPr>
              <a:t>Tìm</a:t>
            </a:r>
            <a:r>
              <a:rPr lang="en-US" sz="4000" b="1" dirty="0" smtClean="0">
                <a:solidFill>
                  <a:srgbClr val="FFFF00"/>
                </a:solidFill>
                <a:latin typeface="HP001 5 hàng" pitchFamily="34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HP001 5 hàng" pitchFamily="34" charset="0"/>
              </a:rPr>
              <a:t>hiểu</a:t>
            </a:r>
            <a:r>
              <a:rPr lang="en-US" sz="4000" b="1" dirty="0" smtClean="0">
                <a:solidFill>
                  <a:srgbClr val="FFFF00"/>
                </a:solidFill>
                <a:latin typeface="HP001 5 hàng" pitchFamily="34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HP001 5 hàng" pitchFamily="34" charset="0"/>
              </a:rPr>
              <a:t>bài</a:t>
            </a:r>
            <a:r>
              <a:rPr lang="en-US" sz="4000" b="1" dirty="0" smtClean="0">
                <a:solidFill>
                  <a:srgbClr val="FFFF00"/>
                </a:solidFill>
                <a:latin typeface="HP001 5 hàng" pitchFamily="34" charset="0"/>
              </a:rPr>
              <a:t>:</a:t>
            </a:r>
            <a:endParaRPr lang="en-US" sz="4000" b="1" dirty="0">
              <a:solidFill>
                <a:srgbClr val="FFFF00"/>
              </a:solidFill>
              <a:latin typeface="HP001 5 hàng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1143000"/>
            <a:ext cx="90657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 err="1" smtClean="0">
                <a:solidFill>
                  <a:schemeClr val="bg1"/>
                </a:solidFill>
                <a:latin typeface="HP-211" pitchFamily="34" charset="0"/>
              </a:rPr>
              <a:t>Câu</a:t>
            </a:r>
            <a:r>
              <a:rPr lang="en-US" sz="3600" b="1" dirty="0" smtClean="0">
                <a:solidFill>
                  <a:schemeClr val="bg1"/>
                </a:solidFill>
                <a:latin typeface="HP-211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HP-211" pitchFamily="34" charset="0"/>
              </a:rPr>
              <a:t>hỏi</a:t>
            </a:r>
            <a:r>
              <a:rPr lang="en-US" sz="3600" b="1" dirty="0" smtClean="0">
                <a:solidFill>
                  <a:schemeClr val="bg1"/>
                </a:solidFill>
                <a:latin typeface="HP-211" pitchFamily="34" charset="0"/>
              </a:rPr>
              <a:t> 2: </a:t>
            </a:r>
            <a:r>
              <a:rPr lang="en-US" sz="3600" b="1" dirty="0" err="1" smtClean="0">
                <a:solidFill>
                  <a:schemeClr val="bg1"/>
                </a:solidFill>
                <a:latin typeface="HP-211" pitchFamily="34" charset="0"/>
              </a:rPr>
              <a:t>Bình</a:t>
            </a:r>
            <a:r>
              <a:rPr lang="en-US" sz="3600" b="1" dirty="0" smtClean="0">
                <a:solidFill>
                  <a:schemeClr val="bg1"/>
                </a:solidFill>
                <a:latin typeface="HP-211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HP-211" pitchFamily="34" charset="0"/>
              </a:rPr>
              <a:t>mong</a:t>
            </a:r>
            <a:r>
              <a:rPr lang="en-US" sz="3600" b="1" dirty="0" smtClean="0">
                <a:solidFill>
                  <a:schemeClr val="bg1"/>
                </a:solidFill>
                <a:latin typeface="HP-211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HP-211" pitchFamily="34" charset="0"/>
              </a:rPr>
              <a:t>muốn</a:t>
            </a:r>
            <a:r>
              <a:rPr lang="en-US" sz="3600" b="1" dirty="0" smtClean="0">
                <a:solidFill>
                  <a:schemeClr val="bg1"/>
                </a:solidFill>
                <a:latin typeface="HP-211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HP-211" pitchFamily="34" charset="0"/>
              </a:rPr>
              <a:t>điều</a:t>
            </a:r>
            <a:r>
              <a:rPr lang="en-US" sz="3600" b="1" dirty="0" smtClean="0">
                <a:solidFill>
                  <a:schemeClr val="bg1"/>
                </a:solidFill>
                <a:latin typeface="HP-211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HP-211" pitchFamily="34" charset="0"/>
              </a:rPr>
              <a:t>gì</a:t>
            </a:r>
            <a:r>
              <a:rPr lang="en-US" sz="3600" b="1" dirty="0" smtClean="0">
                <a:solidFill>
                  <a:schemeClr val="bg1"/>
                </a:solidFill>
                <a:latin typeface="HP-211" pitchFamily="34" charset="0"/>
              </a:rPr>
              <a:t> ?</a:t>
            </a:r>
            <a:endParaRPr lang="en-US" sz="3600" b="1" dirty="0">
              <a:solidFill>
                <a:schemeClr val="bg1"/>
              </a:solidFill>
              <a:latin typeface="HP-211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2362200"/>
            <a:ext cx="906577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b="1" dirty="0" err="1" smtClean="0">
                <a:solidFill>
                  <a:schemeClr val="bg1"/>
                </a:solidFill>
                <a:latin typeface="HP-211" pitchFamily="34" charset="0"/>
              </a:rPr>
              <a:t>Bình</a:t>
            </a:r>
            <a:r>
              <a:rPr lang="en-US" sz="4800" b="1" dirty="0" smtClean="0">
                <a:solidFill>
                  <a:schemeClr val="bg1"/>
                </a:solidFill>
                <a:latin typeface="HP-211" pitchFamily="34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HP-211" pitchFamily="34" charset="0"/>
              </a:rPr>
              <a:t>muốn</a:t>
            </a:r>
            <a:r>
              <a:rPr lang="en-US" sz="4800" b="1" dirty="0" smtClean="0">
                <a:solidFill>
                  <a:schemeClr val="bg1"/>
                </a:solidFill>
                <a:latin typeface="HP-211" pitchFamily="34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HP-211" pitchFamily="34" charset="0"/>
              </a:rPr>
              <a:t>trưa</a:t>
            </a:r>
            <a:r>
              <a:rPr lang="en-US" sz="4800" b="1" dirty="0" smtClean="0">
                <a:solidFill>
                  <a:schemeClr val="bg1"/>
                </a:solidFill>
                <a:latin typeface="HP-211" pitchFamily="34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HP-211" pitchFamily="34" charset="0"/>
              </a:rPr>
              <a:t>nào</a:t>
            </a:r>
            <a:r>
              <a:rPr lang="en-US" sz="4800" b="1" dirty="0" smtClean="0">
                <a:solidFill>
                  <a:schemeClr val="bg1"/>
                </a:solidFill>
                <a:latin typeface="HP-211" pitchFamily="34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HP-211" pitchFamily="34" charset="0"/>
              </a:rPr>
              <a:t>mẹ</a:t>
            </a:r>
            <a:r>
              <a:rPr lang="en-US" sz="4800" b="1" dirty="0" smtClean="0">
                <a:solidFill>
                  <a:schemeClr val="bg1"/>
                </a:solidFill>
                <a:latin typeface="HP-211" pitchFamily="34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HP-211" pitchFamily="34" charset="0"/>
              </a:rPr>
              <a:t>cũng</a:t>
            </a:r>
            <a:r>
              <a:rPr lang="en-US" sz="4800" b="1" dirty="0" smtClean="0">
                <a:solidFill>
                  <a:schemeClr val="bg1"/>
                </a:solidFill>
                <a:latin typeface="HP-211" pitchFamily="34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HP-211" pitchFamily="34" charset="0"/>
              </a:rPr>
              <a:t>được</a:t>
            </a:r>
            <a:r>
              <a:rPr lang="en-US" sz="4800" b="1" dirty="0" smtClean="0">
                <a:solidFill>
                  <a:schemeClr val="bg1"/>
                </a:solidFill>
                <a:latin typeface="HP-211" pitchFamily="34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HP-211" pitchFamily="34" charset="0"/>
              </a:rPr>
              <a:t>nghỉ</a:t>
            </a:r>
            <a:r>
              <a:rPr lang="en-US" sz="4800" b="1" dirty="0" smtClean="0">
                <a:solidFill>
                  <a:schemeClr val="bg1"/>
                </a:solidFill>
                <a:latin typeface="HP-211" pitchFamily="34" charset="0"/>
              </a:rPr>
              <a:t>, </a:t>
            </a:r>
            <a:r>
              <a:rPr lang="en-US" sz="4800" b="1" dirty="0" err="1" smtClean="0">
                <a:solidFill>
                  <a:schemeClr val="bg1"/>
                </a:solidFill>
                <a:latin typeface="HP-211" pitchFamily="34" charset="0"/>
              </a:rPr>
              <a:t>tối</a:t>
            </a:r>
            <a:r>
              <a:rPr lang="en-US" sz="4800" b="1" dirty="0" smtClean="0">
                <a:solidFill>
                  <a:schemeClr val="bg1"/>
                </a:solidFill>
                <a:latin typeface="HP-211" pitchFamily="34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HP-211" pitchFamily="34" charset="0"/>
              </a:rPr>
              <a:t>nào</a:t>
            </a:r>
            <a:r>
              <a:rPr lang="en-US" sz="4800" b="1" dirty="0" smtClean="0">
                <a:solidFill>
                  <a:schemeClr val="bg1"/>
                </a:solidFill>
                <a:latin typeface="HP-211" pitchFamily="34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HP-211" pitchFamily="34" charset="0"/>
              </a:rPr>
              <a:t>mẹ</a:t>
            </a:r>
            <a:r>
              <a:rPr lang="en-US" sz="4800" b="1" dirty="0" smtClean="0">
                <a:solidFill>
                  <a:schemeClr val="bg1"/>
                </a:solidFill>
                <a:latin typeface="HP-211" pitchFamily="34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HP-211" pitchFamily="34" charset="0"/>
              </a:rPr>
              <a:t>cũng</a:t>
            </a:r>
            <a:r>
              <a:rPr lang="en-US" sz="4800" b="1" dirty="0" smtClean="0">
                <a:solidFill>
                  <a:schemeClr val="bg1"/>
                </a:solidFill>
                <a:latin typeface="HP-211" pitchFamily="34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HP-211" pitchFamily="34" charset="0"/>
              </a:rPr>
              <a:t>đi</a:t>
            </a:r>
            <a:r>
              <a:rPr lang="en-US" sz="4800" b="1" dirty="0" smtClean="0">
                <a:solidFill>
                  <a:schemeClr val="bg1"/>
                </a:solidFill>
                <a:latin typeface="HP-211" pitchFamily="34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HP-211" pitchFamily="34" charset="0"/>
              </a:rPr>
              <a:t>ngủ</a:t>
            </a:r>
            <a:r>
              <a:rPr lang="en-US" sz="4800" b="1" dirty="0" smtClean="0">
                <a:solidFill>
                  <a:schemeClr val="bg1"/>
                </a:solidFill>
                <a:latin typeface="HP-211" pitchFamily="34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HP-211" pitchFamily="34" charset="0"/>
              </a:rPr>
              <a:t>sớm</a:t>
            </a:r>
            <a:r>
              <a:rPr lang="en-US" sz="4800" b="1" dirty="0" smtClean="0">
                <a:solidFill>
                  <a:schemeClr val="bg1"/>
                </a:solidFill>
                <a:latin typeface="HP-211" pitchFamily="34" charset="0"/>
              </a:rPr>
              <a:t>.</a:t>
            </a:r>
            <a:endParaRPr lang="en-US" sz="4800" b="1" dirty="0">
              <a:solidFill>
                <a:schemeClr val="bg1"/>
              </a:solidFill>
              <a:latin typeface="HP-211" pitchFamily="34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3657600" y="3352800"/>
            <a:ext cx="990600" cy="0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733800" y="4419600"/>
            <a:ext cx="609600" cy="0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 descr="Horenso là gì? Bí quyết làm việc nhóm hiệu quả của người Nhật - Japan.net.v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8842" y="275701"/>
            <a:ext cx="1207377" cy="867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8941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hình nền powerpoint bảng xan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85" y="0"/>
            <a:ext cx="925627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1000" y="304800"/>
            <a:ext cx="838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b="1" dirty="0" smtClean="0">
                <a:solidFill>
                  <a:srgbClr val="FFFF00"/>
                </a:solidFill>
                <a:latin typeface="HP001 5 hàng" pitchFamily="34" charset="0"/>
              </a:rPr>
              <a:t>2. </a:t>
            </a:r>
            <a:r>
              <a:rPr lang="en-US" sz="4000" b="1" dirty="0" err="1" smtClean="0">
                <a:solidFill>
                  <a:srgbClr val="FFFF00"/>
                </a:solidFill>
                <a:latin typeface="HP001 5 hàng" pitchFamily="34" charset="0"/>
              </a:rPr>
              <a:t>Tìm</a:t>
            </a:r>
            <a:r>
              <a:rPr lang="en-US" sz="4000" b="1" dirty="0" smtClean="0">
                <a:solidFill>
                  <a:srgbClr val="FFFF00"/>
                </a:solidFill>
                <a:latin typeface="HP001 5 hàng" pitchFamily="34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HP001 5 hàng" pitchFamily="34" charset="0"/>
              </a:rPr>
              <a:t>hiểu</a:t>
            </a:r>
            <a:r>
              <a:rPr lang="en-US" sz="4000" b="1" dirty="0" smtClean="0">
                <a:solidFill>
                  <a:srgbClr val="FFFF00"/>
                </a:solidFill>
                <a:latin typeface="HP001 5 hàng" pitchFamily="34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HP001 5 hàng" pitchFamily="34" charset="0"/>
              </a:rPr>
              <a:t>bài</a:t>
            </a:r>
            <a:r>
              <a:rPr lang="en-US" sz="4000" b="1" dirty="0" smtClean="0">
                <a:solidFill>
                  <a:srgbClr val="FFFF00"/>
                </a:solidFill>
                <a:latin typeface="HP001 5 hàng" pitchFamily="34" charset="0"/>
              </a:rPr>
              <a:t>:</a:t>
            </a:r>
            <a:endParaRPr lang="en-US" sz="4000" b="1" dirty="0">
              <a:solidFill>
                <a:srgbClr val="FFFF00"/>
              </a:solidFill>
              <a:latin typeface="HP001 5 hàng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1000" y="1524000"/>
            <a:ext cx="89154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 err="1">
                <a:solidFill>
                  <a:schemeClr val="bg1"/>
                </a:solidFill>
                <a:latin typeface="HP-211" pitchFamily="34" charset="0"/>
              </a:rPr>
              <a:t>Những</a:t>
            </a:r>
            <a:r>
              <a:rPr lang="en-US" sz="3600" b="1" dirty="0">
                <a:solidFill>
                  <a:schemeClr val="bg1"/>
                </a:solidFill>
                <a:latin typeface="HP-211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HP-211" pitchFamily="34" charset="0"/>
              </a:rPr>
              <a:t>điều</a:t>
            </a:r>
            <a:r>
              <a:rPr lang="en-US" sz="3600" b="1" dirty="0">
                <a:solidFill>
                  <a:schemeClr val="bg1"/>
                </a:solidFill>
                <a:latin typeface="HP-211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HP-211" pitchFamily="34" charset="0"/>
              </a:rPr>
              <a:t>bạn</a:t>
            </a:r>
            <a:r>
              <a:rPr lang="en-US" sz="3600" b="1" dirty="0">
                <a:solidFill>
                  <a:schemeClr val="bg1"/>
                </a:solidFill>
                <a:latin typeface="HP-211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HP-211" pitchFamily="34" charset="0"/>
              </a:rPr>
              <a:t>Bình</a:t>
            </a:r>
            <a:r>
              <a:rPr lang="en-US" sz="3600" b="1" dirty="0">
                <a:solidFill>
                  <a:schemeClr val="bg1"/>
                </a:solidFill>
                <a:latin typeface="HP-211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HP-211" pitchFamily="34" charset="0"/>
              </a:rPr>
              <a:t>mong</a:t>
            </a:r>
            <a:r>
              <a:rPr lang="en-US" sz="3600" b="1" dirty="0">
                <a:solidFill>
                  <a:schemeClr val="bg1"/>
                </a:solidFill>
                <a:latin typeface="HP-211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HP-211" pitchFamily="34" charset="0"/>
              </a:rPr>
              <a:t>muốn</a:t>
            </a:r>
            <a:r>
              <a:rPr lang="en-US" sz="3600" b="1" dirty="0">
                <a:solidFill>
                  <a:schemeClr val="bg1"/>
                </a:solidFill>
                <a:latin typeface="HP-211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HP-211" pitchFamily="34" charset="0"/>
              </a:rPr>
              <a:t>cho</a:t>
            </a:r>
            <a:r>
              <a:rPr lang="en-US" sz="3600" b="1" dirty="0">
                <a:solidFill>
                  <a:schemeClr val="bg1"/>
                </a:solidFill>
                <a:latin typeface="HP-211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HP-211" pitchFamily="34" charset="0"/>
              </a:rPr>
              <a:t>thấy</a:t>
            </a:r>
            <a:r>
              <a:rPr lang="en-US" sz="3600" b="1" dirty="0">
                <a:solidFill>
                  <a:schemeClr val="bg1"/>
                </a:solidFill>
                <a:latin typeface="HP-211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HP-211" pitchFamily="34" charset="0"/>
              </a:rPr>
              <a:t>tình</a:t>
            </a:r>
            <a:r>
              <a:rPr lang="en-US" sz="3600" b="1" dirty="0">
                <a:solidFill>
                  <a:schemeClr val="bg1"/>
                </a:solidFill>
                <a:latin typeface="HP-211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HP-211" pitchFamily="34" charset="0"/>
              </a:rPr>
              <a:t>cảm</a:t>
            </a:r>
            <a:r>
              <a:rPr lang="en-US" sz="3600" b="1" dirty="0">
                <a:solidFill>
                  <a:schemeClr val="bg1"/>
                </a:solidFill>
                <a:latin typeface="HP-211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HP-211" pitchFamily="34" charset="0"/>
              </a:rPr>
              <a:t>của</a:t>
            </a:r>
            <a:r>
              <a:rPr lang="en-US" sz="3600" b="1" dirty="0">
                <a:solidFill>
                  <a:schemeClr val="bg1"/>
                </a:solidFill>
                <a:latin typeface="HP-211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HP-211" pitchFamily="34" charset="0"/>
              </a:rPr>
              <a:t>bạn</a:t>
            </a:r>
            <a:r>
              <a:rPr lang="en-US" sz="3600" b="1" dirty="0">
                <a:solidFill>
                  <a:schemeClr val="bg1"/>
                </a:solidFill>
                <a:latin typeface="HP-211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HP-211" pitchFamily="34" charset="0"/>
              </a:rPr>
              <a:t>Bình</a:t>
            </a:r>
            <a:r>
              <a:rPr lang="en-US" sz="3600" b="1" dirty="0">
                <a:solidFill>
                  <a:schemeClr val="bg1"/>
                </a:solidFill>
                <a:latin typeface="HP-211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HP-211" pitchFamily="34" charset="0"/>
              </a:rPr>
              <a:t>đối</a:t>
            </a:r>
            <a:r>
              <a:rPr lang="en-US" sz="3600" b="1" dirty="0">
                <a:solidFill>
                  <a:schemeClr val="bg1"/>
                </a:solidFill>
                <a:latin typeface="HP-211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HP-211" pitchFamily="34" charset="0"/>
              </a:rPr>
              <a:t>với</a:t>
            </a:r>
            <a:r>
              <a:rPr lang="en-US" sz="3600" b="1" dirty="0">
                <a:solidFill>
                  <a:schemeClr val="bg1"/>
                </a:solidFill>
                <a:latin typeface="HP-211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HP-211" pitchFamily="34" charset="0"/>
              </a:rPr>
              <a:t>mẹ</a:t>
            </a:r>
            <a:r>
              <a:rPr lang="en-US" sz="3600" b="1" dirty="0">
                <a:solidFill>
                  <a:schemeClr val="bg1"/>
                </a:solidFill>
                <a:latin typeface="HP-211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HP-211" pitchFamily="34" charset="0"/>
              </a:rPr>
              <a:t>như</a:t>
            </a:r>
            <a:r>
              <a:rPr lang="en-US" sz="3600" b="1" dirty="0">
                <a:solidFill>
                  <a:schemeClr val="bg1"/>
                </a:solidFill>
                <a:latin typeface="HP-211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HP-211" pitchFamily="34" charset="0"/>
              </a:rPr>
              <a:t>thế</a:t>
            </a:r>
            <a:r>
              <a:rPr lang="en-US" sz="3600" b="1" dirty="0">
                <a:solidFill>
                  <a:schemeClr val="bg1"/>
                </a:solidFill>
                <a:latin typeface="HP-211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HP-211" pitchFamily="34" charset="0"/>
              </a:rPr>
              <a:t>nào</a:t>
            </a:r>
            <a:r>
              <a:rPr lang="en-US" sz="3600" b="1" dirty="0">
                <a:solidFill>
                  <a:schemeClr val="bg1"/>
                </a:solidFill>
                <a:latin typeface="HP-211" pitchFamily="34" charset="0"/>
              </a:rPr>
              <a:t> ? </a:t>
            </a:r>
          </a:p>
          <a:p>
            <a:endParaRPr lang="en-US" sz="3600" b="1" dirty="0">
              <a:solidFill>
                <a:schemeClr val="bg1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8160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Image result for hình hoạt hình học sinh hoạt động nhó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0886"/>
            <a:ext cx="8915400" cy="6847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-228600"/>
            <a:ext cx="9372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b="1" dirty="0" smtClean="0">
                <a:solidFill>
                  <a:srgbClr val="0070C0"/>
                </a:solidFill>
                <a:latin typeface="HP001 5 hàng" pitchFamily="34" charset="0"/>
              </a:rPr>
              <a:t>3. </a:t>
            </a:r>
            <a:r>
              <a:rPr lang="en-US" sz="4000" b="1" dirty="0" err="1" smtClean="0">
                <a:solidFill>
                  <a:srgbClr val="0070C0"/>
                </a:solidFill>
                <a:latin typeface="HP001 5 hàng" pitchFamily="34" charset="0"/>
              </a:rPr>
              <a:t>Nói</a:t>
            </a:r>
            <a:r>
              <a:rPr lang="en-US" sz="4000" b="1" dirty="0" smtClean="0">
                <a:solidFill>
                  <a:srgbClr val="0070C0"/>
                </a:solidFill>
                <a:latin typeface="HP001 5 hàng" pitchFamily="34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HP001 5 hàng" pitchFamily="34" charset="0"/>
              </a:rPr>
              <a:t>và</a:t>
            </a:r>
            <a:r>
              <a:rPr lang="en-US" sz="4000" b="1" dirty="0" smtClean="0">
                <a:solidFill>
                  <a:srgbClr val="0070C0"/>
                </a:solidFill>
                <a:latin typeface="HP001 5 hàng" pitchFamily="34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HP001 5 hàng" pitchFamily="34" charset="0"/>
              </a:rPr>
              <a:t>nghe</a:t>
            </a:r>
            <a:r>
              <a:rPr lang="en-US" sz="4000" b="1" dirty="0" smtClean="0">
                <a:solidFill>
                  <a:srgbClr val="0070C0"/>
                </a:solidFill>
                <a:latin typeface="HP001 5 hàng" pitchFamily="34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4000" b="1" dirty="0" smtClean="0">
                <a:solidFill>
                  <a:srgbClr val="0070C0"/>
                </a:solidFill>
                <a:latin typeface="HP001 5 hàng" pitchFamily="34" charset="0"/>
              </a:rPr>
              <a:t>-</a:t>
            </a:r>
            <a:r>
              <a:rPr lang="en-US" sz="4000" b="1" dirty="0" err="1" smtClean="0">
                <a:solidFill>
                  <a:srgbClr val="002060"/>
                </a:solidFill>
                <a:latin typeface="HP-211" pitchFamily="34" charset="0"/>
              </a:rPr>
              <a:t>H</a:t>
            </a:r>
            <a:r>
              <a:rPr lang="en-US" sz="3200" b="1" dirty="0" err="1" smtClean="0">
                <a:solidFill>
                  <a:srgbClr val="002060"/>
                </a:solidFill>
                <a:latin typeface="HP-211" pitchFamily="34" charset="0"/>
              </a:rPr>
              <a:t>ỏi</a:t>
            </a:r>
            <a:r>
              <a:rPr lang="en-US" sz="3200" b="1" dirty="0" smtClean="0">
                <a:solidFill>
                  <a:srgbClr val="002060"/>
                </a:solidFill>
                <a:latin typeface="HP-211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HP-211" pitchFamily="34" charset="0"/>
              </a:rPr>
              <a:t>đáp</a:t>
            </a:r>
            <a:r>
              <a:rPr lang="en-US" sz="3200" b="1" dirty="0" smtClean="0">
                <a:solidFill>
                  <a:srgbClr val="002060"/>
                </a:solidFill>
                <a:latin typeface="HP-211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HP-211" pitchFamily="34" charset="0"/>
              </a:rPr>
              <a:t>về</a:t>
            </a:r>
            <a:r>
              <a:rPr lang="en-US" sz="3200" b="1" dirty="0" smtClean="0">
                <a:solidFill>
                  <a:srgbClr val="002060"/>
                </a:solidFill>
                <a:latin typeface="HP-211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HP-211" pitchFamily="34" charset="0"/>
              </a:rPr>
              <a:t>những</a:t>
            </a:r>
            <a:r>
              <a:rPr lang="en-US" sz="3200" b="1" dirty="0" smtClean="0">
                <a:solidFill>
                  <a:srgbClr val="002060"/>
                </a:solidFill>
                <a:latin typeface="HP-211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HP-211" pitchFamily="34" charset="0"/>
              </a:rPr>
              <a:t>việc</a:t>
            </a:r>
            <a:r>
              <a:rPr lang="en-US" sz="3200" b="1" dirty="0" smtClean="0">
                <a:solidFill>
                  <a:srgbClr val="002060"/>
                </a:solidFill>
                <a:latin typeface="HP-211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HP-211" pitchFamily="34" charset="0"/>
              </a:rPr>
              <a:t>mẹ</a:t>
            </a:r>
            <a:r>
              <a:rPr lang="en-US" sz="3200" b="1" dirty="0" smtClean="0">
                <a:solidFill>
                  <a:srgbClr val="002060"/>
                </a:solidFill>
                <a:latin typeface="HP-211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HP-211" pitchFamily="34" charset="0"/>
              </a:rPr>
              <a:t>của</a:t>
            </a:r>
            <a:r>
              <a:rPr lang="en-US" sz="3200" b="1" dirty="0" smtClean="0">
                <a:solidFill>
                  <a:srgbClr val="002060"/>
                </a:solidFill>
                <a:latin typeface="HP-211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HP-211" pitchFamily="34" charset="0"/>
              </a:rPr>
              <a:t>em</a:t>
            </a:r>
            <a:r>
              <a:rPr lang="en-US" sz="3200" b="1" dirty="0" smtClean="0">
                <a:solidFill>
                  <a:srgbClr val="002060"/>
                </a:solidFill>
                <a:latin typeface="HP-211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HP-211" pitchFamily="34" charset="0"/>
              </a:rPr>
              <a:t>đã</a:t>
            </a:r>
            <a:r>
              <a:rPr lang="en-US" sz="3200" b="1" dirty="0" smtClean="0">
                <a:solidFill>
                  <a:srgbClr val="002060"/>
                </a:solidFill>
                <a:latin typeface="HP-211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HP-211" pitchFamily="34" charset="0"/>
              </a:rPr>
              <a:t>làm</a:t>
            </a:r>
            <a:r>
              <a:rPr lang="en-US" sz="3200" b="1" dirty="0" smtClean="0">
                <a:solidFill>
                  <a:srgbClr val="002060"/>
                </a:solidFill>
                <a:latin typeface="HP-211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HP-211" pitchFamily="34" charset="0"/>
              </a:rPr>
              <a:t>cho</a:t>
            </a:r>
            <a:r>
              <a:rPr lang="en-US" sz="3200" b="1" dirty="0" smtClean="0">
                <a:solidFill>
                  <a:srgbClr val="002060"/>
                </a:solidFill>
                <a:latin typeface="HP-211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HP-211" pitchFamily="34" charset="0"/>
              </a:rPr>
              <a:t>em</a:t>
            </a:r>
            <a:r>
              <a:rPr lang="en-US" sz="3200" b="1" dirty="0" smtClean="0">
                <a:solidFill>
                  <a:srgbClr val="002060"/>
                </a:solidFill>
                <a:latin typeface="HP-211" pitchFamily="34" charset="0"/>
              </a:rPr>
              <a:t>.</a:t>
            </a:r>
            <a:endParaRPr lang="en-US" sz="3200" b="1" dirty="0">
              <a:solidFill>
                <a:srgbClr val="002060"/>
              </a:solidFill>
              <a:latin typeface="HP-211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9129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554</TotalTime>
  <Words>673</Words>
  <Application>Microsoft Office PowerPoint</Application>
  <PresentationFormat>On-screen Show (4:3)</PresentationFormat>
  <Paragraphs>58</Paragraphs>
  <Slides>11</Slides>
  <Notes>11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 Folio</dc:creator>
  <cp:lastModifiedBy>HP Folio</cp:lastModifiedBy>
  <cp:revision>44</cp:revision>
  <dcterms:created xsi:type="dcterms:W3CDTF">2021-02-22T01:33:25Z</dcterms:created>
  <dcterms:modified xsi:type="dcterms:W3CDTF">2021-03-15T02:58:42Z</dcterms:modified>
</cp:coreProperties>
</file>