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EC977-FF30-43BE-838B-FD1F0A7A2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9BD59F-D74A-45D6-8AAA-1C8269579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61B140-B7DA-4E95-8783-50BE22C9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5503F-E3B7-47CA-9557-044BE1FC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958F7-A22F-45D7-BAF6-7BEEA3E0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2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AD725-1344-43BD-B2FA-6961E263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A9A4A4-3E96-4E23-AAE6-10018E585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8200C7-F000-4564-9D3A-CC59666E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25B40E-F050-44A8-9A9D-BA663850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F0BAF3-CDEC-4D3D-BB19-98FF0CAB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2FD93E-3041-4CAE-9859-5E1A29D27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0CA95F-1A58-40FD-A518-B16B150F6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E3022D-5681-4A97-9944-B48DA105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C0B67-842C-4BB6-B35B-0876F08A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26E35-9159-4474-941E-2BEE947A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05865-E1F1-45F4-AB66-6FE38B64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26D39-F135-4A2D-AA89-F24F0AE50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EFE276-423B-4106-B3FC-6DAEFD54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392432-5B7B-4442-8D9D-525B94CA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3FE0D-93BC-4243-BB6A-37A7B50E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58401-0633-4A21-8FC6-44A48EB2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4AAE0-7CB9-45A9-957C-D5631C4D9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17F0E8-3DEB-4CA0-A308-2FF77AF5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FBFF66-F2D8-466F-84D5-9EBEFAA7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5B95D2-FF5D-46E6-942B-3A4583DA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EC8C5-23FB-4BA9-87F4-2295D29B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112FAE-B7FC-4983-BB25-84D971DF2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CE90CC-0689-46EF-8E5C-2B9D711E1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C4DDC8-E622-4AA0-8354-07B578CD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D4D5A3-C9B8-4393-8E07-76234454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6EF504-479C-41B3-8E24-46EB2DC0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1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0D12A-4A75-4C60-875E-8E27D53F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DC524E-0C38-4235-9263-5091214D6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56C7E7-365B-4978-9823-DE790305C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A9931A-D35F-4EF2-B565-292F333D1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FA42E6-F346-48B9-B246-9B3480099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557C9F-F7F9-4842-8974-914A1DD8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4E01C0-CE9A-4AD6-8F19-BBAB2073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44BC65-CCBA-4FA1-9F40-D3F262B7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1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601EA-7C70-441F-8B4D-34C943CA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AD585C-A541-4904-9524-11ABDF57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631216-828F-4FDA-83AD-2D372679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F9B39E-CB0D-44DF-BDB4-8614CC16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3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FB431F-E703-41AE-A1DE-A583AC5E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A45850-BF75-4BF1-AB9A-61937A57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3AE618-8B44-4ED6-983D-07F821E9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292A-896B-45CF-8126-8E2DC378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E53779-7FDA-465A-AB42-ACF1B5E4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F6146B-BF0D-4E3E-BF57-4EF323B4B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AB6EF8-A15B-4EA0-AB51-6727BF24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345777-0AC1-4D08-BA9D-C37D855E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591FA4-4CA4-4733-AEE7-8842E4B8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F00028-47BE-4F83-A556-C55ECFA6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42A0D1-7306-427A-A6D9-027A6C041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CFA43-1958-4143-A1B4-9C5E97067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6EF683-0C49-4FC4-8C1C-E3FDD194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368E98-1D2B-436B-AD40-CE7C0D8B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A2ACE6-27E8-408C-96F6-B2B6C93A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8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3D6EB9-6F25-48A7-A5DF-CC4D1390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DE90B7-1C54-4F61-8990-4AEAF95D9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C9C51-6A79-4F85-81E9-A701B4DC6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D6D7-7465-4FB1-AF7E-AE6C430FD954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71C499-6DB6-4C4E-B5AA-5F613B965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CB119-F671-4AE3-862E-61EAD057E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86F0-5CAA-4C97-A802-DB3D2933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222" y="644612"/>
            <a:ext cx="731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WELCOME TO </a:t>
            </a:r>
          </a:p>
          <a:p>
            <a:pPr algn="ctr"/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OUR CLASS 5A4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8817" y="3895725"/>
            <a:ext cx="709335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Teacher: Le </a:t>
            </a:r>
            <a:r>
              <a:rPr lang="en-US" sz="40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Thi</a:t>
            </a:r>
            <a:r>
              <a:rPr lang="en-US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Trang</a:t>
            </a:r>
            <a:endParaRPr lang="en-US" sz="40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  <a:p>
            <a:r>
              <a:rPr lang="en-SG" sz="40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School: Nguyen </a:t>
            </a:r>
            <a:r>
              <a:rPr lang="en-SG" sz="40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Tba</a:t>
            </a:r>
            <a:r>
              <a:rPr lang="en-SG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 Ngoc </a:t>
            </a:r>
            <a:r>
              <a:rPr lang="en-SG" sz="40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primary school</a:t>
            </a:r>
            <a:endParaRPr lang="en-US" sz="40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  <a:p>
            <a:endParaRPr lang="en-US" sz="40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67FF4D-7E24-4E98-BA15-5D8AB37A670D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Let’s chant: BANANA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drawing of a face&#10;&#10;Description generated with high confidence">
            <a:extLst>
              <a:ext uri="{FF2B5EF4-FFF2-40B4-BE49-F238E27FC236}">
                <a16:creationId xmlns:a16="http://schemas.microsoft.com/office/drawing/2014/main" xmlns="" id="{27D84D6F-C392-4A42-B572-3B7517AE4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7706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406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199" y="1"/>
            <a:ext cx="7980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Let’s play game: whispering</a:t>
            </a:r>
          </a:p>
        </p:txBody>
      </p:sp>
      <p:pic>
        <p:nvPicPr>
          <p:cNvPr id="5" name="Picture 4" descr="A young boy looking at the camera&#10;&#10;Description generated with high confidence">
            <a:extLst>
              <a:ext uri="{FF2B5EF4-FFF2-40B4-BE49-F238E27FC236}">
                <a16:creationId xmlns:a16="http://schemas.microsoft.com/office/drawing/2014/main" xmlns="" id="{B4684279-D00A-4F9B-8548-6C47C84C6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1248032"/>
            <a:ext cx="10688595" cy="535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48147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Thursday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December 12</a:t>
            </a:r>
            <a:r>
              <a:rPr lang="en-US" sz="3600" baseline="30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2019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1" y="1828800"/>
            <a:ext cx="937054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10: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will sports Day be </a:t>
            </a:r>
            <a:r>
              <a:rPr lang="en-US" sz="5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88885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3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Part 1, 2, 3 (Page 68)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9103" y="3724391"/>
            <a:ext cx="3767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Listen and repeat.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9103" y="4409305"/>
            <a:ext cx="8894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Listen and underlined the stressed words. Then     say the sentences aloud.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9103" y="5586663"/>
            <a:ext cx="2654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Let’s chant.</a:t>
            </a:r>
          </a:p>
        </p:txBody>
      </p:sp>
    </p:spTree>
    <p:extLst>
      <p:ext uri="{BB962C8B-B14F-4D97-AF65-F5344CB8AC3E}">
        <p14:creationId xmlns:p14="http://schemas.microsoft.com/office/powerpoint/2010/main" val="929231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C80912-DD34-44AA-8DDD-658065114C6A}"/>
              </a:ext>
            </a:extLst>
          </p:cNvPr>
          <p:cNvSpPr txBox="1"/>
          <p:nvPr/>
        </p:nvSpPr>
        <p:spPr>
          <a:xfrm>
            <a:off x="1760883" y="1237833"/>
            <a:ext cx="37730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AB406B-9531-4A35-AD3C-41C1488DEC1A}"/>
              </a:ext>
            </a:extLst>
          </p:cNvPr>
          <p:cNvSpPr/>
          <p:nvPr/>
        </p:nvSpPr>
        <p:spPr>
          <a:xfrm>
            <a:off x="1760883" y="1865131"/>
            <a:ext cx="491993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When will Sports Day be?</a:t>
            </a:r>
            <a:endParaRPr lang="en-US" sz="35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D05376-2178-4F30-830A-34DB0235C274}"/>
              </a:ext>
            </a:extLst>
          </p:cNvPr>
          <p:cNvSpPr/>
          <p:nvPr/>
        </p:nvSpPr>
        <p:spPr>
          <a:xfrm>
            <a:off x="1760883" y="2486395"/>
            <a:ext cx="654861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i="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It’ll be on Saturday.</a:t>
            </a:r>
            <a:endParaRPr lang="en-US" sz="35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E6A2E6-1580-4A90-999E-858781880B90}"/>
              </a:ext>
            </a:extLst>
          </p:cNvPr>
          <p:cNvSpPr/>
          <p:nvPr/>
        </p:nvSpPr>
        <p:spPr>
          <a:xfrm>
            <a:off x="1760883" y="3182778"/>
            <a:ext cx="92385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What are you going to do on Sports Day?</a:t>
            </a:r>
            <a:endParaRPr lang="en-US" sz="35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CE805D-7327-415A-91EA-C3D8A24A854C}"/>
              </a:ext>
            </a:extLst>
          </p:cNvPr>
          <p:cNvSpPr/>
          <p:nvPr/>
        </p:nvSpPr>
        <p:spPr>
          <a:xfrm>
            <a:off x="1760883" y="3804042"/>
            <a:ext cx="732985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I’m going to play football.</a:t>
            </a:r>
            <a:endParaRPr lang="en-US" sz="35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U10-L3-1">
            <a:hlinkClick r:id="" action="ppaction://media"/>
            <a:extLst>
              <a:ext uri="{FF2B5EF4-FFF2-40B4-BE49-F238E27FC236}">
                <a16:creationId xmlns:a16="http://schemas.microsoft.com/office/drawing/2014/main" xmlns="" id="{343772C7-CC65-4459-9751-50144A987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9090" y="1301457"/>
            <a:ext cx="243681" cy="2436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664752-C327-4A41-A2F2-167B66A74107}"/>
              </a:ext>
            </a:extLst>
          </p:cNvPr>
          <p:cNvSpPr txBox="1"/>
          <p:nvPr/>
        </p:nvSpPr>
        <p:spPr>
          <a:xfrm>
            <a:off x="1681120" y="1728285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E5F259-C432-4DE4-BA7D-105D7F484FE5}"/>
              </a:ext>
            </a:extLst>
          </p:cNvPr>
          <p:cNvSpPr txBox="1"/>
          <p:nvPr/>
        </p:nvSpPr>
        <p:spPr>
          <a:xfrm>
            <a:off x="4163789" y="1726041"/>
            <a:ext cx="122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2EDC17-EBF9-41D3-A770-D52E516146EE}"/>
              </a:ext>
            </a:extLst>
          </p:cNvPr>
          <p:cNvSpPr txBox="1"/>
          <p:nvPr/>
        </p:nvSpPr>
        <p:spPr>
          <a:xfrm>
            <a:off x="5763479" y="1772659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E4F70B-9271-4B77-98CA-2EBB3A7EBBE0}"/>
              </a:ext>
            </a:extLst>
          </p:cNvPr>
          <p:cNvSpPr txBox="1"/>
          <p:nvPr/>
        </p:nvSpPr>
        <p:spPr>
          <a:xfrm>
            <a:off x="3740580" y="1775873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088E1A-235D-425F-8A35-2E7E5D16114F}"/>
              </a:ext>
            </a:extLst>
          </p:cNvPr>
          <p:cNvSpPr txBox="1"/>
          <p:nvPr/>
        </p:nvSpPr>
        <p:spPr>
          <a:xfrm>
            <a:off x="4909537" y="1774476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B488A3B-AC01-4F14-BE03-9FF8A5C07648}"/>
              </a:ext>
            </a:extLst>
          </p:cNvPr>
          <p:cNvSpPr txBox="1"/>
          <p:nvPr/>
        </p:nvSpPr>
        <p:spPr>
          <a:xfrm>
            <a:off x="3622283" y="2388570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9BF254-1488-4DD6-A5C1-BA25FFF588A4}"/>
              </a:ext>
            </a:extLst>
          </p:cNvPr>
          <p:cNvSpPr txBox="1"/>
          <p:nvPr/>
        </p:nvSpPr>
        <p:spPr>
          <a:xfrm>
            <a:off x="4223227" y="3084081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469343-993F-4355-9E05-0DE923A27EC5}"/>
              </a:ext>
            </a:extLst>
          </p:cNvPr>
          <p:cNvSpPr txBox="1"/>
          <p:nvPr/>
        </p:nvSpPr>
        <p:spPr>
          <a:xfrm>
            <a:off x="1681120" y="3090446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11B94C-F205-4A47-8374-7271AAD5A869}"/>
              </a:ext>
            </a:extLst>
          </p:cNvPr>
          <p:cNvSpPr txBox="1"/>
          <p:nvPr/>
        </p:nvSpPr>
        <p:spPr>
          <a:xfrm>
            <a:off x="5834433" y="3062023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46B9C87-D4D4-4E55-884F-2A1741CED1E0}"/>
              </a:ext>
            </a:extLst>
          </p:cNvPr>
          <p:cNvSpPr txBox="1"/>
          <p:nvPr/>
        </p:nvSpPr>
        <p:spPr>
          <a:xfrm>
            <a:off x="6914153" y="3117337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84D02BE-2BCF-4242-8CAF-8DDF1E165270}"/>
              </a:ext>
            </a:extLst>
          </p:cNvPr>
          <p:cNvSpPr txBox="1"/>
          <p:nvPr/>
        </p:nvSpPr>
        <p:spPr>
          <a:xfrm>
            <a:off x="8155691" y="3079778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C4D8F0D-5E80-4F9C-A02A-FE357A958747}"/>
              </a:ext>
            </a:extLst>
          </p:cNvPr>
          <p:cNvSpPr txBox="1"/>
          <p:nvPr/>
        </p:nvSpPr>
        <p:spPr>
          <a:xfrm>
            <a:off x="2462355" y="3776120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6304A5B-06FD-41A3-9A6A-D74D400D6A90}"/>
              </a:ext>
            </a:extLst>
          </p:cNvPr>
          <p:cNvSpPr txBox="1"/>
          <p:nvPr/>
        </p:nvSpPr>
        <p:spPr>
          <a:xfrm>
            <a:off x="4916894" y="3776120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960639-0265-49EA-9F29-76C0933C9771}"/>
              </a:ext>
            </a:extLst>
          </p:cNvPr>
          <p:cNvSpPr txBox="1"/>
          <p:nvPr/>
        </p:nvSpPr>
        <p:spPr>
          <a:xfrm>
            <a:off x="4053777" y="3738601"/>
            <a:ext cx="2365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'</a:t>
            </a:r>
            <a:r>
              <a:rPr lang="en-SG" sz="3200" dirty="0">
                <a:solidFill>
                  <a:srgbClr val="FF0000"/>
                </a:solidFill>
                <a:highlight>
                  <a:srgbClr val="00FFFF"/>
                </a:highlight>
              </a:rPr>
              <a:t>   </a:t>
            </a:r>
            <a:endParaRPr lang="en-US" sz="32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25CBB4-7097-4136-849F-70470A37C94A}"/>
              </a:ext>
            </a:extLst>
          </p:cNvPr>
          <p:cNvSpPr txBox="1"/>
          <p:nvPr/>
        </p:nvSpPr>
        <p:spPr>
          <a:xfrm>
            <a:off x="4983479" y="0"/>
            <a:ext cx="553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Thursday, December 12</a:t>
            </a:r>
            <a:r>
              <a:rPr lang="en-SG" sz="3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SG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2019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F3CB55-1327-4645-A72E-FA56CDD39EF8}"/>
              </a:ext>
            </a:extLst>
          </p:cNvPr>
          <p:cNvSpPr txBox="1"/>
          <p:nvPr/>
        </p:nvSpPr>
        <p:spPr>
          <a:xfrm>
            <a:off x="5240929" y="483573"/>
            <a:ext cx="5539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10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When will Sports Day be?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EF5785C-10A7-4199-8364-DF6557FDCAEA}"/>
              </a:ext>
            </a:extLst>
          </p:cNvPr>
          <p:cNvSpPr txBox="1"/>
          <p:nvPr/>
        </p:nvSpPr>
        <p:spPr>
          <a:xfrm>
            <a:off x="5785137" y="879049"/>
            <a:ext cx="269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1,2,3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1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3E5756-4B9F-4EF4-861D-5710CBA9F455}"/>
              </a:ext>
            </a:extLst>
          </p:cNvPr>
          <p:cNvSpPr txBox="1"/>
          <p:nvPr/>
        </p:nvSpPr>
        <p:spPr>
          <a:xfrm>
            <a:off x="310626" y="1705797"/>
            <a:ext cx="1157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Listen and underlined the stressed words. Then say the sentences aloud.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1A33406-C613-4720-9DA9-5551A69CE774}"/>
              </a:ext>
            </a:extLst>
          </p:cNvPr>
          <p:cNvSpPr/>
          <p:nvPr/>
        </p:nvSpPr>
        <p:spPr>
          <a:xfrm>
            <a:off x="769938" y="2413624"/>
            <a:ext cx="8743950" cy="1771650"/>
          </a:xfrm>
          <a:prstGeom prst="wedgeRoundRectCallout">
            <a:avLst>
              <a:gd name="adj1" fmla="val -46214"/>
              <a:gd name="adj2" fmla="val 6733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SG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A: When will Sports Day be?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It’ll be on Sunday.</a:t>
            </a:r>
            <a:endParaRPr lang="en-SG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6938647C-C0F6-4E44-9F4C-209933A63208}"/>
              </a:ext>
            </a:extLst>
          </p:cNvPr>
          <p:cNvSpPr/>
          <p:nvPr/>
        </p:nvSpPr>
        <p:spPr>
          <a:xfrm>
            <a:off x="2754963" y="4335091"/>
            <a:ext cx="8743950" cy="1771650"/>
          </a:xfrm>
          <a:prstGeom prst="wedgeRoundRectCallout">
            <a:avLst>
              <a:gd name="adj1" fmla="val 48884"/>
              <a:gd name="adj2" fmla="val 75403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    A: What are you going to do on Sports Day?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I’m going to play table tennis.</a:t>
            </a:r>
            <a:endParaRPr lang="en-SG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U10-L3-2">
            <a:hlinkClick r:id="" action="ppaction://media"/>
            <a:extLst>
              <a:ext uri="{FF2B5EF4-FFF2-40B4-BE49-F238E27FC236}">
                <a16:creationId xmlns:a16="http://schemas.microsoft.com/office/drawing/2014/main" xmlns="" id="{7EB67550-06F1-4028-A555-F369984B6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6750" y="2757733"/>
            <a:ext cx="387350" cy="3873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3746184-17E9-4061-9761-541B05D3DBA3}"/>
              </a:ext>
            </a:extLst>
          </p:cNvPr>
          <p:cNvCxnSpPr>
            <a:cxnSpLocks/>
          </p:cNvCxnSpPr>
          <p:nvPr/>
        </p:nvCxnSpPr>
        <p:spPr>
          <a:xfrm>
            <a:off x="4090319" y="3255061"/>
            <a:ext cx="7457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587DADA-1424-439D-B494-5C798C6AECAB}"/>
              </a:ext>
            </a:extLst>
          </p:cNvPr>
          <p:cNvCxnSpPr>
            <a:cxnSpLocks/>
          </p:cNvCxnSpPr>
          <p:nvPr/>
        </p:nvCxnSpPr>
        <p:spPr>
          <a:xfrm>
            <a:off x="5568519" y="3255061"/>
            <a:ext cx="7619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2FC160C-AD6B-4C83-84E3-1C6B267B2EEB}"/>
              </a:ext>
            </a:extLst>
          </p:cNvPr>
          <p:cNvCxnSpPr>
            <a:cxnSpLocks/>
          </p:cNvCxnSpPr>
          <p:nvPr/>
        </p:nvCxnSpPr>
        <p:spPr>
          <a:xfrm>
            <a:off x="6576873" y="3291395"/>
            <a:ext cx="4438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960E272-5DA8-443E-A1DD-E956911F0276}"/>
              </a:ext>
            </a:extLst>
          </p:cNvPr>
          <p:cNvCxnSpPr>
            <a:cxnSpLocks/>
          </p:cNvCxnSpPr>
          <p:nvPr/>
        </p:nvCxnSpPr>
        <p:spPr>
          <a:xfrm>
            <a:off x="7154356" y="3299449"/>
            <a:ext cx="4350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BBC78DA-D646-4ECC-A146-B7F98D5C8942}"/>
              </a:ext>
            </a:extLst>
          </p:cNvPr>
          <p:cNvCxnSpPr>
            <a:cxnSpLocks/>
          </p:cNvCxnSpPr>
          <p:nvPr/>
        </p:nvCxnSpPr>
        <p:spPr>
          <a:xfrm>
            <a:off x="5479109" y="3680129"/>
            <a:ext cx="9617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08906A0-1A3D-421F-96D4-2A2E8E5647BE}"/>
              </a:ext>
            </a:extLst>
          </p:cNvPr>
          <p:cNvCxnSpPr>
            <a:cxnSpLocks/>
          </p:cNvCxnSpPr>
          <p:nvPr/>
        </p:nvCxnSpPr>
        <p:spPr>
          <a:xfrm>
            <a:off x="5350276" y="5184048"/>
            <a:ext cx="599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034AB47-6E68-4255-8897-2DDD307154CD}"/>
              </a:ext>
            </a:extLst>
          </p:cNvPr>
          <p:cNvCxnSpPr>
            <a:cxnSpLocks/>
          </p:cNvCxnSpPr>
          <p:nvPr/>
        </p:nvCxnSpPr>
        <p:spPr>
          <a:xfrm>
            <a:off x="7322025" y="5184048"/>
            <a:ext cx="6251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3DADEDA-60E7-4609-BEFC-4446D1E95E9B}"/>
              </a:ext>
            </a:extLst>
          </p:cNvPr>
          <p:cNvCxnSpPr>
            <a:cxnSpLocks/>
          </p:cNvCxnSpPr>
          <p:nvPr/>
        </p:nvCxnSpPr>
        <p:spPr>
          <a:xfrm>
            <a:off x="8479656" y="5184048"/>
            <a:ext cx="3284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6EA1D94-1B44-4F51-B4F1-BD53EDDE4C17}"/>
              </a:ext>
            </a:extLst>
          </p:cNvPr>
          <p:cNvCxnSpPr>
            <a:cxnSpLocks/>
          </p:cNvCxnSpPr>
          <p:nvPr/>
        </p:nvCxnSpPr>
        <p:spPr>
          <a:xfrm>
            <a:off x="9334701" y="5203741"/>
            <a:ext cx="7457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BCBE215-F363-49B0-AC46-A9B59DB351C1}"/>
              </a:ext>
            </a:extLst>
          </p:cNvPr>
          <p:cNvCxnSpPr>
            <a:cxnSpLocks/>
          </p:cNvCxnSpPr>
          <p:nvPr/>
        </p:nvCxnSpPr>
        <p:spPr>
          <a:xfrm>
            <a:off x="10339098" y="5203741"/>
            <a:ext cx="3728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A54C4ED-5C6D-40AB-B741-F9447B5362C4}"/>
              </a:ext>
            </a:extLst>
          </p:cNvPr>
          <p:cNvCxnSpPr>
            <a:cxnSpLocks/>
          </p:cNvCxnSpPr>
          <p:nvPr/>
        </p:nvCxnSpPr>
        <p:spPr>
          <a:xfrm>
            <a:off x="5831149" y="5603930"/>
            <a:ext cx="7457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BB46BEA3-7978-4BE7-B4A4-18C5DB9E4EF6}"/>
              </a:ext>
            </a:extLst>
          </p:cNvPr>
          <p:cNvCxnSpPr>
            <a:cxnSpLocks/>
          </p:cNvCxnSpPr>
          <p:nvPr/>
        </p:nvCxnSpPr>
        <p:spPr>
          <a:xfrm>
            <a:off x="7163233" y="5603930"/>
            <a:ext cx="4261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577F665-766D-4CD0-B929-B03C12B85A95}"/>
              </a:ext>
            </a:extLst>
          </p:cNvPr>
          <p:cNvCxnSpPr>
            <a:cxnSpLocks/>
          </p:cNvCxnSpPr>
          <p:nvPr/>
        </p:nvCxnSpPr>
        <p:spPr>
          <a:xfrm>
            <a:off x="7783978" y="5603930"/>
            <a:ext cx="6214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B220F2A-28F2-4AB9-BB96-A8496C7E328C}"/>
              </a:ext>
            </a:extLst>
          </p:cNvPr>
          <p:cNvCxnSpPr>
            <a:cxnSpLocks/>
          </p:cNvCxnSpPr>
          <p:nvPr/>
        </p:nvCxnSpPr>
        <p:spPr>
          <a:xfrm>
            <a:off x="8577418" y="5603930"/>
            <a:ext cx="7457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9974F9-46BA-47F1-849F-0C9A6D56B1E6}"/>
              </a:ext>
            </a:extLst>
          </p:cNvPr>
          <p:cNvSpPr txBox="1"/>
          <p:nvPr/>
        </p:nvSpPr>
        <p:spPr>
          <a:xfrm>
            <a:off x="3719850" y="0"/>
            <a:ext cx="544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Thursday, December 12</a:t>
            </a:r>
            <a:r>
              <a:rPr lang="en-SG" sz="32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SG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,2019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B28785-CC7B-4E8A-B19C-C65E62B12888}"/>
              </a:ext>
            </a:extLst>
          </p:cNvPr>
          <p:cNvSpPr txBox="1"/>
          <p:nvPr/>
        </p:nvSpPr>
        <p:spPr>
          <a:xfrm>
            <a:off x="3812364" y="533106"/>
            <a:ext cx="5539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10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When will Sports Day be?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373770-3D9C-4644-B1E3-6D48BCB40596}"/>
              </a:ext>
            </a:extLst>
          </p:cNvPr>
          <p:cNvSpPr txBox="1"/>
          <p:nvPr/>
        </p:nvSpPr>
        <p:spPr>
          <a:xfrm>
            <a:off x="5084991" y="883676"/>
            <a:ext cx="269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1,2,3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8A83BB-E80D-48D6-9F74-73E95E0D558E}"/>
              </a:ext>
            </a:extLst>
          </p:cNvPr>
          <p:cNvSpPr/>
          <p:nvPr/>
        </p:nvSpPr>
        <p:spPr>
          <a:xfrm>
            <a:off x="830029" y="1071029"/>
            <a:ext cx="2346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Let’s chant.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5D7EAB-28D3-4F86-BFC3-5EEC7AB02441}"/>
              </a:ext>
            </a:extLst>
          </p:cNvPr>
          <p:cNvSpPr/>
          <p:nvPr/>
        </p:nvSpPr>
        <p:spPr>
          <a:xfrm>
            <a:off x="3779232" y="2717002"/>
            <a:ext cx="4339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3A9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going to do?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E573ED-DF98-445C-96CC-D69AC375AD51}"/>
              </a:ext>
            </a:extLst>
          </p:cNvPr>
          <p:cNvSpPr/>
          <p:nvPr/>
        </p:nvSpPr>
        <p:spPr>
          <a:xfrm>
            <a:off x="2901025" y="342077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 Day will be this weekend.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It’ll be this weekend.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 are they going to do?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 going to play volleyball.</a:t>
            </a:r>
            <a:r>
              <a:rPr lang="en-US" b="1" dirty="0"/>
              <a:t> 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 going to play table tennis.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 are 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practising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hard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 Sports Day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.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961020-E37D-4C77-9949-05179BBAC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53" y="1594249"/>
            <a:ext cx="9848850" cy="667358"/>
          </a:xfrm>
          <a:prstGeom prst="rect">
            <a:avLst/>
          </a:prstGeom>
        </p:spPr>
      </p:pic>
      <p:pic>
        <p:nvPicPr>
          <p:cNvPr id="10" name="Picture 9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xmlns="" id="{CC189A8C-61B2-45F7-BF96-101B67955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" y="2261607"/>
            <a:ext cx="3686109" cy="4472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59C097-E759-4351-A6C7-0ACC37AAB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4" y="2837467"/>
            <a:ext cx="3147975" cy="3896913"/>
          </a:xfrm>
          <a:prstGeom prst="rect">
            <a:avLst/>
          </a:prstGeom>
        </p:spPr>
      </p:pic>
      <p:pic>
        <p:nvPicPr>
          <p:cNvPr id="13" name="U10-L3-3">
            <a:hlinkClick r:id="" action="ppaction://media"/>
            <a:extLst>
              <a:ext uri="{FF2B5EF4-FFF2-40B4-BE49-F238E27FC236}">
                <a16:creationId xmlns:a16="http://schemas.microsoft.com/office/drawing/2014/main" xmlns="" id="{FF8C33DB-7EA0-46F0-833E-A6929EAD4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6633" y="1164817"/>
            <a:ext cx="429432" cy="429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6C9A2F-36E2-4C58-B059-BFBD4308497E}"/>
              </a:ext>
            </a:extLst>
          </p:cNvPr>
          <p:cNvSpPr txBox="1"/>
          <p:nvPr/>
        </p:nvSpPr>
        <p:spPr>
          <a:xfrm>
            <a:off x="3823224" y="77556"/>
            <a:ext cx="5533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Thursday, December 12</a:t>
            </a:r>
            <a:r>
              <a:rPr lang="en-SG" sz="25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SG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2019</a:t>
            </a:r>
            <a:endParaRPr lang="en-US" sz="25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7E43DD-7E3D-4B40-91F7-51E8F77D7440}"/>
              </a:ext>
            </a:extLst>
          </p:cNvPr>
          <p:cNvSpPr txBox="1"/>
          <p:nvPr/>
        </p:nvSpPr>
        <p:spPr>
          <a:xfrm>
            <a:off x="3457802" y="413900"/>
            <a:ext cx="5539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10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When will Sports Day be?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EE4A6C-4D3A-4E99-A9DB-C5321F1771FD}"/>
              </a:ext>
            </a:extLst>
          </p:cNvPr>
          <p:cNvSpPr txBox="1"/>
          <p:nvPr/>
        </p:nvSpPr>
        <p:spPr>
          <a:xfrm>
            <a:off x="4877919" y="750244"/>
            <a:ext cx="269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1,2,3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785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346AB8-262D-4342-9C2B-716B43149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643467"/>
            <a:ext cx="84486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2577&quot;&gt;&lt;object type=&quot;3&quot; unique_id=&quot;12578&quot;&gt;&lt;property id=&quot;20148&quot; value=&quot;5&quot;/&gt;&lt;property id=&quot;20300&quot; value=&quot;Slide 1&quot;/&gt;&lt;property id=&quot;20307&quot; value=&quot;257&quot;/&gt;&lt;/object&gt;&lt;object type=&quot;3&quot; unique_id=&quot;12579&quot;&gt;&lt;property id=&quot;20148&quot; value=&quot;5&quot;/&gt;&lt;property id=&quot;20300&quot; value=&quot;Slide 3&quot;/&gt;&lt;property id=&quot;20307&quot; value=&quot;259&quot;/&gt;&lt;/object&gt;&lt;object type=&quot;3&quot; unique_id=&quot;12584&quot;&gt;&lt;property id=&quot;20148&quot; value=&quot;5&quot;/&gt;&lt;property id=&quot;20300&quot; value=&quot;Slide 4&quot;/&gt;&lt;property id=&quot;20307&quot; value=&quot;265&quot;/&gt;&lt;/object&gt;&lt;object type=&quot;3&quot; unique_id=&quot;12585&quot;&gt;&lt;property id=&quot;20148&quot; value=&quot;5&quot;/&gt;&lt;property id=&quot;20300&quot; value=&quot;Slide 5&quot;/&gt;&lt;property id=&quot;20307&quot; value=&quot;264&quot;/&gt;&lt;/object&gt;&lt;object type=&quot;3&quot; unique_id=&quot;12666&quot;&gt;&lt;property id=&quot;20148&quot; value=&quot;5&quot;/&gt;&lt;property id=&quot;20300&quot; value=&quot;Slide 6&quot;/&gt;&lt;property id=&quot;20307&quot; value=&quot;266&quot;/&gt;&lt;/object&gt;&lt;object type=&quot;3&quot; unique_id=&quot;12667&quot;&gt;&lt;property id=&quot;20148&quot; value=&quot;5&quot;/&gt;&lt;property id=&quot;20300&quot; value=&quot;Slide 7&quot;/&gt;&lt;property id=&quot;20307&quot; value=&quot;267&quot;/&gt;&lt;/object&gt;&lt;object type=&quot;3&quot; unique_id=&quot;12716&quot;&gt;&lt;property id=&quot;20148&quot; value=&quot;5&quot;/&gt;&lt;property id=&quot;20300&quot; value=&quot;Slide 2&quot;/&gt;&lt;property id=&quot;20307&quot; value=&quot;268&quot;/&gt;&lt;/object&gt;&lt;object type=&quot;3&quot; unique_id=&quot;12838&quot;&gt;&lt;property id=&quot;20148&quot; value=&quot;5&quot;/&gt;&lt;property id=&quot;20300&quot; value=&quot;Slide 8&quot;/&gt;&lt;property id=&quot;20307&quot; value=&quot;269&quot;/&gt;&lt;/object&gt;&lt;/object&gt;&lt;object type=&quot;8&quot; unique_id=&quot;1259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233</Words>
  <Application>Microsoft Office PowerPoint</Application>
  <PresentationFormat>Widescreen</PresentationFormat>
  <Paragraphs>54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Brush Script MT</vt:lpstr>
      <vt:lpstr>Calibri</vt:lpstr>
      <vt:lpstr>Calibri Light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AutoBVT</cp:lastModifiedBy>
  <cp:revision>34</cp:revision>
  <dcterms:created xsi:type="dcterms:W3CDTF">2019-12-04T02:23:46Z</dcterms:created>
  <dcterms:modified xsi:type="dcterms:W3CDTF">2020-07-13T01:54:07Z</dcterms:modified>
</cp:coreProperties>
</file>