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74" r:id="rId3"/>
    <p:sldId id="256" r:id="rId4"/>
    <p:sldId id="257" r:id="rId5"/>
    <p:sldId id="260" r:id="rId6"/>
    <p:sldId id="261" r:id="rId7"/>
    <p:sldId id="259" r:id="rId8"/>
    <p:sldId id="258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2" autoAdjust="0"/>
  </p:normalViewPr>
  <p:slideViewPr>
    <p:cSldViewPr>
      <p:cViewPr varScale="1">
        <p:scale>
          <a:sx n="70" d="100"/>
          <a:sy n="70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BD447-F633-43CF-A744-07D5D1635B0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23469-3A8B-4B25-BEBC-24DAE7AB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3469-3A8B-4B25-BEBC-24DAE7AB9C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3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C39E-65FE-4E29-96FC-E515A778CF8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B32B-55A3-4951-A638-1D4FC7C8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0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C39E-65FE-4E29-96FC-E515A778CF8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B32B-55A3-4951-A638-1D4FC7C8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3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C39E-65FE-4E29-96FC-E515A778CF8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B32B-55A3-4951-A638-1D4FC7C8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0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C39E-65FE-4E29-96FC-E515A778CF8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B32B-55A3-4951-A638-1D4FC7C8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0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C39E-65FE-4E29-96FC-E515A778CF8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B32B-55A3-4951-A638-1D4FC7C8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7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C39E-65FE-4E29-96FC-E515A778CF8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B32B-55A3-4951-A638-1D4FC7C8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8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C39E-65FE-4E29-96FC-E515A778CF8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B32B-55A3-4951-A638-1D4FC7C8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C39E-65FE-4E29-96FC-E515A778CF8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B32B-55A3-4951-A638-1D4FC7C8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C39E-65FE-4E29-96FC-E515A778CF8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B32B-55A3-4951-A638-1D4FC7C8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5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C39E-65FE-4E29-96FC-E515A778CF8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B32B-55A3-4951-A638-1D4FC7C8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3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C39E-65FE-4E29-96FC-E515A778CF8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B32B-55A3-4951-A638-1D4FC7C8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5C39E-65FE-4E29-96FC-E515A778CF8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B32B-55A3-4951-A638-1D4FC7C8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9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dad3-3.fna.fbcdn.net/v/t1.0-9/p720x720/76751780_828560894267599_3596728509864607744_o.png?_nc_cat=111&amp;_nc_ohc=ghvHe-AVtAgAQnqnYFpG0m_zCcTU629tGUi33DwOJPOwhLa5UXDMfjjWA&amp;_nc_ht=scontent.fdad3-3.fna&amp;oh=58c8d6bdd51d2ae6a4b07356ddaa063d&amp;oe=5E72244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152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PHÒNG GD&amp;ĐT THỊ XÃ BUÔN HỒ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716393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HỘI THI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GIÁO VIÊN DẠY GIỎI CẤP TIỂU HỌC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133600"/>
            <a:ext cx="7543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GV: NGUYỄN THỊ HỒNG HẠNH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SBD: GVDG-029</a:t>
            </a: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MÔN : KHOA HỌC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ĐƠN VỊ: TH NGUYỄN BÁ NGỌC</a:t>
            </a:r>
          </a:p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ình nền powerpoint đơn gi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9137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9144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HP001 4 hang 1 ô ly" pitchFamily="34" charset="0"/>
              </a:rPr>
              <a:t>Kiểm</a:t>
            </a:r>
            <a:r>
              <a:rPr lang="en-US" sz="4000" b="1" dirty="0" smtClean="0">
                <a:latin typeface="HP001 4 hang 1 ô ly" pitchFamily="34" charset="0"/>
              </a:rPr>
              <a:t> </a:t>
            </a:r>
            <a:r>
              <a:rPr lang="en-US" sz="4000" b="1" dirty="0" err="1" smtClean="0">
                <a:latin typeface="HP001 4 hang 1 ô ly" pitchFamily="34" charset="0"/>
              </a:rPr>
              <a:t>tra</a:t>
            </a:r>
            <a:r>
              <a:rPr lang="en-US" sz="4000" b="1" dirty="0" smtClean="0">
                <a:latin typeface="HP001 4 hang 1 ô ly" pitchFamily="34" charset="0"/>
              </a:rPr>
              <a:t> </a:t>
            </a:r>
            <a:r>
              <a:rPr lang="en-US" sz="4000" b="1" dirty="0" err="1" smtClean="0">
                <a:latin typeface="HP001 4 hang 1 ô ly" pitchFamily="34" charset="0"/>
              </a:rPr>
              <a:t>bài</a:t>
            </a:r>
            <a:r>
              <a:rPr lang="en-US" sz="4000" b="1" dirty="0" smtClean="0">
                <a:latin typeface="HP001 4 hang 1 ô ly" pitchFamily="34" charset="0"/>
              </a:rPr>
              <a:t> </a:t>
            </a:r>
            <a:r>
              <a:rPr lang="en-US" sz="4000" b="1" dirty="0" err="1" smtClean="0">
                <a:latin typeface="HP001 4 hang 1 ô ly" pitchFamily="34" charset="0"/>
              </a:rPr>
              <a:t>cũ</a:t>
            </a:r>
            <a:r>
              <a:rPr lang="en-US" sz="4000" b="1" dirty="0" smtClean="0">
                <a:latin typeface="HP001 4 hang 1 ô ly" pitchFamily="34" charset="0"/>
              </a:rPr>
              <a:t>:</a:t>
            </a:r>
            <a:endParaRPr lang="en-US" sz="4000" b="1" dirty="0">
              <a:latin typeface="HP001 4 hang 1 ô ly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383" y="2248762"/>
            <a:ext cx="8513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ang 1 ô ly" pitchFamily="34" charset="0"/>
              </a:rPr>
              <a:t>Câu</a:t>
            </a:r>
            <a:r>
              <a:rPr lang="en-US" sz="3200" b="1" dirty="0" smtClean="0">
                <a:latin typeface="HP001 4 hang 1 ô ly" pitchFamily="34" charset="0"/>
              </a:rPr>
              <a:t> </a:t>
            </a:r>
            <a:r>
              <a:rPr lang="en-US" sz="3200" b="1" dirty="0" err="1" smtClean="0">
                <a:latin typeface="HP001 4 hang 1 ô ly" pitchFamily="34" charset="0"/>
              </a:rPr>
              <a:t>hỏi</a:t>
            </a:r>
            <a:r>
              <a:rPr lang="en-US" sz="3200" b="1" dirty="0" smtClean="0">
                <a:latin typeface="HP001 4 hang 1 ô ly" pitchFamily="34" charset="0"/>
              </a:rPr>
              <a:t> 1: </a:t>
            </a:r>
            <a:r>
              <a:rPr lang="en-US" sz="3200" b="1" dirty="0" err="1">
                <a:latin typeface="HP001 4 hang 1 ô ly" pitchFamily="34" charset="0"/>
              </a:rPr>
              <a:t>K</a:t>
            </a:r>
            <a:r>
              <a:rPr lang="en-US" sz="3200" b="1" dirty="0" err="1" smtClean="0">
                <a:latin typeface="HP001 4 hang 1 ô ly" pitchFamily="34" charset="0"/>
              </a:rPr>
              <a:t>hông</a:t>
            </a:r>
            <a:r>
              <a:rPr lang="en-US" sz="3200" b="1" dirty="0" smtClean="0">
                <a:latin typeface="HP001 4 hang 1 ô ly" pitchFamily="34" charset="0"/>
              </a:rPr>
              <a:t> </a:t>
            </a:r>
            <a:r>
              <a:rPr lang="en-US" sz="3200" b="1" dirty="0" err="1" smtClean="0">
                <a:latin typeface="HP001 4 hang 1 ô ly" pitchFamily="34" charset="0"/>
              </a:rPr>
              <a:t>khí</a:t>
            </a:r>
            <a:r>
              <a:rPr lang="en-US" sz="3200" b="1" dirty="0" smtClean="0">
                <a:latin typeface="HP001 4 hang 1 ô ly" pitchFamily="34" charset="0"/>
              </a:rPr>
              <a:t> </a:t>
            </a:r>
            <a:r>
              <a:rPr lang="en-US" sz="3200" b="1" dirty="0" err="1" smtClean="0">
                <a:latin typeface="HP001 4 hang 1 ô ly" pitchFamily="34" charset="0"/>
              </a:rPr>
              <a:t>có</a:t>
            </a:r>
            <a:r>
              <a:rPr lang="en-US" sz="3200" b="1" dirty="0" smtClean="0">
                <a:latin typeface="HP001 4 hang 1 ô ly" pitchFamily="34" charset="0"/>
              </a:rPr>
              <a:t> ở </a:t>
            </a:r>
            <a:r>
              <a:rPr lang="en-US" sz="3200" b="1" dirty="0" err="1" smtClean="0">
                <a:latin typeface="HP001 4 hang 1 ô ly" pitchFamily="34" charset="0"/>
              </a:rPr>
              <a:t>đâu</a:t>
            </a:r>
            <a:r>
              <a:rPr lang="en-US" sz="3200" b="1" dirty="0" smtClean="0">
                <a:latin typeface="HP001 4 hang 1 ô ly" pitchFamily="34" charset="0"/>
              </a:rPr>
              <a:t>?</a:t>
            </a:r>
            <a:endParaRPr lang="en-US" sz="3200" b="1" dirty="0">
              <a:latin typeface="HP001 4 hang 1 ô ly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383" y="3136612"/>
            <a:ext cx="8513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ang 1 ô ly" pitchFamily="34" charset="0"/>
              </a:rPr>
              <a:t>Câu</a:t>
            </a:r>
            <a:r>
              <a:rPr lang="en-US" sz="3200" b="1" dirty="0" smtClean="0">
                <a:latin typeface="HP001 4 hang 1 ô ly" pitchFamily="34" charset="0"/>
              </a:rPr>
              <a:t> </a:t>
            </a:r>
            <a:r>
              <a:rPr lang="en-US" sz="3200" b="1" dirty="0" err="1" smtClean="0">
                <a:latin typeface="HP001 4 hang 1 ô ly" pitchFamily="34" charset="0"/>
              </a:rPr>
              <a:t>hỏi</a:t>
            </a:r>
            <a:r>
              <a:rPr lang="en-US" sz="3200" b="1" dirty="0" smtClean="0">
                <a:latin typeface="HP001 4 hang 1 ô ly" pitchFamily="34" charset="0"/>
              </a:rPr>
              <a:t> 2: </a:t>
            </a:r>
            <a:r>
              <a:rPr lang="en-US" sz="3200" b="1" dirty="0" err="1" smtClean="0">
                <a:latin typeface="HP001 4 hang 1 ô ly" pitchFamily="34" charset="0"/>
              </a:rPr>
              <a:t>Khí</a:t>
            </a:r>
            <a:r>
              <a:rPr lang="en-US" sz="3200" b="1" dirty="0" smtClean="0">
                <a:latin typeface="HP001 4 hang 1 ô ly" pitchFamily="34" charset="0"/>
              </a:rPr>
              <a:t> </a:t>
            </a:r>
            <a:r>
              <a:rPr lang="en-US" sz="3200" b="1" dirty="0" err="1" smtClean="0">
                <a:latin typeface="HP001 4 hang 1 ô ly" pitchFamily="34" charset="0"/>
              </a:rPr>
              <a:t>quyển</a:t>
            </a:r>
            <a:r>
              <a:rPr lang="en-US" sz="3200" b="1" dirty="0" smtClean="0">
                <a:latin typeface="HP001 4 hang 1 ô ly" pitchFamily="34" charset="0"/>
              </a:rPr>
              <a:t> </a:t>
            </a:r>
            <a:r>
              <a:rPr lang="en-US" sz="3200" b="1" dirty="0" err="1" smtClean="0">
                <a:latin typeface="HP001 4 hang 1 ô ly" pitchFamily="34" charset="0"/>
              </a:rPr>
              <a:t>là</a:t>
            </a:r>
            <a:r>
              <a:rPr lang="en-US" sz="3200" b="1" dirty="0" smtClean="0">
                <a:latin typeface="HP001 4 hang 1 ô ly" pitchFamily="34" charset="0"/>
              </a:rPr>
              <a:t> </a:t>
            </a:r>
            <a:r>
              <a:rPr lang="en-US" sz="3200" b="1" dirty="0" err="1" smtClean="0">
                <a:latin typeface="HP001 4 hang 1 ô ly" pitchFamily="34" charset="0"/>
              </a:rPr>
              <a:t>gì</a:t>
            </a:r>
            <a:r>
              <a:rPr lang="en-US" sz="3200" b="1" dirty="0" smtClean="0">
                <a:latin typeface="HP001 4 hang 1 ô ly" pitchFamily="34" charset="0"/>
              </a:rPr>
              <a:t> ?</a:t>
            </a:r>
            <a:endParaRPr lang="en-US" sz="3200" b="1" dirty="0">
              <a:latin typeface="HP001 4 hang 1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6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hình nền powerpoint đơn gi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176" y="491319"/>
            <a:ext cx="784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399" y="4800600"/>
            <a:ext cx="73152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Không </a:t>
            </a:r>
            <a:r>
              <a:rPr lang="nl-NL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 trong suốt, không màu, không mùi </a:t>
            </a:r>
            <a:r>
              <a:rPr lang="nl-NL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 không </a:t>
            </a:r>
            <a:r>
              <a:rPr lang="nl-NL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vị.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1066799" y="4947048"/>
            <a:ext cx="685800" cy="31075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914821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content.fdad3-2.fna.fbcdn.net/v/t1.15752-9/78491653_459017431660936_2635901461975793664_n.jpg?_nc_cat=101&amp;_nc_ohc=yGEFPnOS0p4AQnlb5ZmxldatKYVOeiq6zhb_1JsdHgc1bD5NBlYePDhIg&amp;_nc_ht=scontent.fdad3-2.fna&amp;oh=360b44f948a2aa9c6794f6b2cae62c14&amp;oe=5E7D12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59595"/>
            <a:ext cx="4445000" cy="33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5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nền powerpoint đơn gi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0689" y="304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640" y="933689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Bên trong những quả bong bóng này chứa gì </a:t>
            </a:r>
            <a:r>
              <a:rPr lang="nl-NL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nl-NL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nl-NL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ình dáng của các quả bóng như thế nào ?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Không khí có hình dạng nhất định không ?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2311021"/>
            <a:ext cx="32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Không </a:t>
            </a:r>
            <a:r>
              <a:rPr lang="nl-NL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khí không có hình dạng nhất định mà nó có hình dạng </a:t>
            </a:r>
            <a:r>
              <a:rPr lang="nl-NL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 toàn bộ khoảng trống bên trong vật chứa nó.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369825" y="2454744"/>
            <a:ext cx="533400" cy="3693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2050" name="Picture 2" descr="https://scontent.fdad3-3.fna.fbcdn.net/v/t1.15752-9/78624608_386006235501299_1862983455239831552_n.jpg?_nc_cat=100&amp;_nc_ohc=CWV9qfgz8ngAQkNEs0bAuz_UD1z-UZ0GyMvL2JVzZQ5ny1aIMbF6_m-jw&amp;_nc_ht=scontent.fdad3-3.fna&amp;oh=61820ba4231a6fc6895247d14340f4d2&amp;oe=5E715C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286000"/>
            <a:ext cx="4514850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61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nền powerpoint đơn gi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16" y="934071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tiêmđã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2b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2c.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rang65.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67" y="2971801"/>
            <a:ext cx="3041734" cy="21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0689" y="304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219700"/>
            <a:ext cx="189873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0960" y="5626711"/>
            <a:ext cx="317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scontent.fdad3-1.fna.fbcdn.net/v/t1.15752-9/79535718_552800075499617_6115801466910277632_n.jpg?_nc_cat=106&amp;_nc_ohc=vKhXePqOze0AQnMnF_iTHh59SPBD-lzTEJcEJnUxY6UvAvP8RzIYO3mQg&amp;_nc_ht=scontent.fdad3-1.fna&amp;oh=55f15f7dd1fd82751783c6294ab4db08&amp;oe=5E7903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89" y="2514599"/>
            <a:ext cx="2922611" cy="311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99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nền powerpoint đơn gi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" y="951131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289" y="5443182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pt-B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 có thể bị nén lại hoặc giãn ra</a:t>
            </a:r>
            <a:r>
              <a:rPr lang="pt-B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689" y="304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scontent.fdad3-3.fna.fbcdn.net/v/t1.15752-9/78957584_749093345569817_6565383392026689536_n.jpg?_nc_cat=108&amp;_nc_ohc=vi58Zd1NZFEAQndezMXpNXFv27bRwA1HPXMJ__Ayc14Kd5yuWM8LRZYpQ&amp;_nc_ht=scontent.fdad3-3.fna&amp;oh=68c8be3660f8a32b4b85a5be6de001ee&amp;oe=5E69B2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782128"/>
            <a:ext cx="4794250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3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nền powerpoint đơn gi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6809" y="1905000"/>
            <a:ext cx="830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 CẦN BẾT</a:t>
            </a:r>
          </a:p>
          <a:p>
            <a:r>
              <a:rPr lang="pt-B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Không khí trong </a:t>
            </a:r>
            <a:r>
              <a:rPr lang="pt-B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suốt, không màu, không mùi, không vị, không có hình dạng nhất định. </a:t>
            </a:r>
            <a:endParaRPr lang="pt-B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pt-B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 có thể bị nén lại hoặc giãn ra.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699" y="457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Qua 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5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nền powerpoint đơn gi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2304" y="381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 vài ví dụ chứng tỏ không khí không có hình dạng nhất định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13" y="1346481"/>
            <a:ext cx="3352800" cy="215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ết quả hình ảnh cho xi la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75" y="3692735"/>
            <a:ext cx="3104867" cy="205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ết quả hình ảnh cho bơm lốp xe đạ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212" y="3692735"/>
            <a:ext cx="3343701" cy="205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ết quả hình ảnh cho phao bơ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06" y="1335107"/>
            <a:ext cx="2912094" cy="21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30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838200"/>
            <a:ext cx="800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HỌC KẾT THÚC</a:t>
            </a:r>
          </a:p>
          <a:p>
            <a:pPr algn="ctr"/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THẦY CÔ MẠNH KHỎE</a:t>
            </a:r>
          </a:p>
          <a:p>
            <a:pPr algn="ctr"/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BẠN LUÔN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 KHỎE – HỌC TỐT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344</Words>
  <Application>Microsoft Office PowerPoint</Application>
  <PresentationFormat>On-screen Show (4:3)</PresentationFormat>
  <Paragraphs>43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GiaThuyStore.com</dc:creator>
  <cp:lastModifiedBy>GiaThuyStore.com</cp:lastModifiedBy>
  <cp:revision>21</cp:revision>
  <dcterms:created xsi:type="dcterms:W3CDTF">2019-12-07T08:10:14Z</dcterms:created>
  <dcterms:modified xsi:type="dcterms:W3CDTF">2019-12-08T23:40:24Z</dcterms:modified>
</cp:coreProperties>
</file>